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0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A212-29CC-4D90-999B-CCA2B189E18B}" type="datetimeFigureOut">
              <a:rPr lang="en-GB" smtClean="0"/>
              <a:pPr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Foundation - Topic 2 – Using and Sharing Documents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Starter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 up your Topic 2 Document from your My Documents – Introduction folder.  Help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Username – </a:t>
            </a:r>
            <a:r>
              <a:rPr lang="en-GB" i="1" dirty="0"/>
              <a:t>21SmithJ</a:t>
            </a:r>
            <a:r>
              <a:rPr lang="en-GB" dirty="0"/>
              <a:t>@croftonschool.co.uk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GB" dirty="0"/>
              <a:t>Password (You chose this last lesson and wrote it on the Topic 1 PowerPoint)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Mastery Statements</a:t>
            </a:r>
            <a:br>
              <a:rPr lang="en-GB" dirty="0"/>
            </a:br>
            <a:r>
              <a:rPr lang="en-GB" dirty="0"/>
              <a:t>Level 2 – 3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392" y="1746682"/>
            <a:ext cx="8023040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Mastery 2 (IT)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I can create and organise my folders with a little help. 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I can use text and images to produce information.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I can receive feedback (what went well).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I can receive feedback (even better if).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I can make improvements to my work.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392" y="3848338"/>
            <a:ext cx="802304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Mastery 3 (IT)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I can organise my folders and documents.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I can use text, images and other software to produce information on Office 365.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I will write what I improved on my leaflet.</a:t>
            </a:r>
          </a:p>
        </p:txBody>
      </p:sp>
    </p:spTree>
    <p:extLst>
      <p:ext uri="{BB962C8B-B14F-4D97-AF65-F5344CB8AC3E}">
        <p14:creationId xmlns:p14="http://schemas.microsoft.com/office/powerpoint/2010/main" val="182460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Foundation - Topic 2 – Using and sharing documents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478" y="1744216"/>
            <a:ext cx="4543178" cy="4853136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What is your target grade 2 or 3?: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Today we are going to use and share documents using Office 365.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724128" y="1556792"/>
            <a:ext cx="3168352" cy="8838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bg1"/>
                </a:solidFill>
              </a:rPr>
              <a:t>Foundation: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Up to and including 3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7672" y="1556792"/>
            <a:ext cx="512440" cy="8838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56" y="5101770"/>
            <a:ext cx="3613236" cy="1423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767184"/>
            <a:ext cx="7667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9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Topic 2 – Using and Sharing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/>
              <a:t>Task: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Using Office 365 create a shared document with at least one other member of the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Explain in your document the following: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 What email 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How can you use your phone with Office 365 for school based information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How can you collaborate online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What do all the apps allow you to do?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You could make your own image using the images online?.</a:t>
            </a:r>
          </a:p>
          <a:p>
            <a:pPr marL="457200" indent="-457200">
              <a:buNone/>
            </a:pPr>
            <a:endParaRPr lang="en-GB" sz="2200" dirty="0"/>
          </a:p>
          <a:p>
            <a:pPr marL="457200" indent="-457200">
              <a:buNone/>
            </a:pPr>
            <a:endParaRPr lang="en-GB" sz="2200" dirty="0"/>
          </a:p>
          <a:p>
            <a:pPr marL="457200" indent="-457200">
              <a:buAutoNum type="arabicPeriod"/>
            </a:pPr>
            <a:endParaRPr lang="en-GB" sz="22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949528"/>
            <a:ext cx="3734524" cy="147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5926" y="2657015"/>
            <a:ext cx="2088232" cy="1616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have I done?</a:t>
            </a:r>
            <a:br>
              <a:rPr lang="en-GB" dirty="0"/>
            </a:b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37392" y="1415158"/>
            <a:ext cx="6581673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Mastery 2 (IT)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2(1) I have opened and saved a document with a little help.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2(2) I can explain the software I have used. 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2(3) I have made my own image.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2(3&amp;4) I have given information about Office 365.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got 1 x www.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got 2 x </a:t>
            </a:r>
            <a:r>
              <a:rPr lang="en-GB" dirty="0" err="1"/>
              <a:t>ebi’s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2(5) I made improvements to my work.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7985"/>
              </p:ext>
            </p:extLst>
          </p:nvPr>
        </p:nvGraphicFramePr>
        <p:xfrm>
          <a:off x="7152737" y="759701"/>
          <a:ext cx="1667735" cy="292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2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144633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54526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0631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1773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4491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029771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35762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83939"/>
                  </a:ext>
                </a:extLst>
              </a:tr>
              <a:tr h="32711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4617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7392" y="3848339"/>
            <a:ext cx="6581673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Mastery 3 (IT)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3(1) My documents are organised and well named.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3(2) I have used text, images and other software to produce my information on Office 365.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3(3) I made improvements following feedback and wrote what I improved on my document.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3(3) I worked with someone having shared a document.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5478"/>
              </p:ext>
            </p:extLst>
          </p:nvPr>
        </p:nvGraphicFramePr>
        <p:xfrm>
          <a:off x="7152737" y="3831196"/>
          <a:ext cx="1667735" cy="202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2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144633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52476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3472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0631"/>
                  </a:ext>
                </a:extLst>
              </a:tr>
              <a:tr h="3472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1773"/>
                  </a:ext>
                </a:extLst>
              </a:tr>
              <a:tr h="3472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4491"/>
                  </a:ext>
                </a:extLst>
              </a:tr>
              <a:tr h="3472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0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82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412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Foundation - Topic 2 – Using and Sharing Documents</vt:lpstr>
      <vt:lpstr>Mastery Statements Level 2 – 3 </vt:lpstr>
      <vt:lpstr>Foundation - Topic 2 – Using and sharing documents</vt:lpstr>
      <vt:lpstr>Topic 2 – Using and Sharing Documents</vt:lpstr>
      <vt:lpstr>How have I done?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Jeannie</dc:creator>
  <cp:lastModifiedBy>Jeannie Crook</cp:lastModifiedBy>
  <cp:revision>74</cp:revision>
  <dcterms:created xsi:type="dcterms:W3CDTF">2015-08-21T14:00:54Z</dcterms:created>
  <dcterms:modified xsi:type="dcterms:W3CDTF">2016-07-26T14:22:26Z</dcterms:modified>
</cp:coreProperties>
</file>