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3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Intermediate - Topic 2 – Using and Sharing Documents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Starter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 up your Topic 2 Document from your My Documents – Introduction folder.  Help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Username – </a:t>
            </a:r>
            <a:r>
              <a:rPr lang="en-GB" i="1" dirty="0"/>
              <a:t>21SmithJ</a:t>
            </a:r>
            <a:r>
              <a:rPr lang="en-GB" dirty="0"/>
              <a:t>@croftonschool.co.uk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GB" dirty="0"/>
              <a:t>Password (You chose this last lesson and wrote it on the Topic 1 PowerPoint)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Mastery Statements</a:t>
            </a:r>
            <a:br>
              <a:rPr lang="en-GB" dirty="0"/>
            </a:br>
            <a:r>
              <a:rPr lang="en-GB" dirty="0"/>
              <a:t>Level 4 – 5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376" y="1844824"/>
            <a:ext cx="814724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Mastery 4</a:t>
            </a:r>
            <a:endParaRPr lang="en-US" sz="1600" dirty="0"/>
          </a:p>
          <a:p>
            <a:pPr marL="342900" indent="-342900" fontAlgn="b">
              <a:buFont typeface="+mj-lt"/>
              <a:buAutoNum type="alphaUcPeriod"/>
            </a:pPr>
            <a:r>
              <a:rPr lang="en-GB" sz="1600" dirty="0"/>
              <a:t>I can use different applications to help make an information bulletin.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sz="1600" dirty="0"/>
              <a:t>I can make an information bulletin about Office 365 for a given age group making my own image.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sz="1600" dirty="0"/>
              <a:t>I can describe Office 365 stating what it does.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sz="1600" dirty="0"/>
              <a:t>I can work with a friend to create the bulletin.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I can make improvements once I have received feedback.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407" y="3789040"/>
            <a:ext cx="814724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Mastery 5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/>
              <a:t>I can show how valuable Office 365 is to the school.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/>
              <a:t>I can show the good and bad ethics of using IT to collaborate outside of school using examples.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/>
              <a:t>I can design criteria for someone to critically evaluate my work.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600" dirty="0"/>
              <a:t>I can make improvements to my work.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2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Intermediate </a:t>
            </a:r>
            <a:r>
              <a:rPr lang="en-GB" dirty="0"/>
              <a:t>- Topic 2 – Using and sharing documents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478" y="1744216"/>
            <a:ext cx="4543178" cy="4853136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What is your target grade 4 or </a:t>
            </a:r>
          </a:p>
          <a:p>
            <a:pPr marL="0" indent="0">
              <a:buNone/>
            </a:pPr>
            <a:r>
              <a:rPr lang="en-GB" dirty="0"/>
              <a:t>5?: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Today we are going to use and share documents using Office 365.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067672" y="1556792"/>
            <a:ext cx="512440" cy="8838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56" y="5101770"/>
            <a:ext cx="3613236" cy="1423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767184"/>
            <a:ext cx="7667625" cy="1590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38936" y="1556792"/>
            <a:ext cx="3168352" cy="8838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tx1"/>
                </a:solidFill>
              </a:rPr>
              <a:t>Intermediate: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4 to 5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9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Topic 2 – Using and Sharing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Task: </a:t>
            </a:r>
          </a:p>
          <a:p>
            <a:pPr marL="0" indent="0">
              <a:buNone/>
            </a:pPr>
            <a:r>
              <a:rPr lang="en-GB" dirty="0"/>
              <a:t>Using Office 365 create a shared document with at least one other member of the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Explain in your document the following: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What email 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How can you use your phone with Office 365 for school based information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How can you collaborate online?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How valuable is Office 365 to the school?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What are the good and bad ethics of using IT to collaborate outside of school?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You could make your own image using the images online?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Gain feedback.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Act on feedback</a:t>
            </a:r>
          </a:p>
          <a:p>
            <a:pPr marL="457200" indent="-457200">
              <a:buNone/>
            </a:pPr>
            <a:endParaRPr lang="en-GB" sz="2200" dirty="0"/>
          </a:p>
          <a:p>
            <a:pPr marL="457200" indent="-457200">
              <a:buNone/>
            </a:pPr>
            <a:endParaRPr lang="en-GB" sz="2200" dirty="0"/>
          </a:p>
          <a:p>
            <a:pPr marL="457200" indent="-457200">
              <a:buNone/>
            </a:pPr>
            <a:endParaRPr lang="en-GB" sz="2200" dirty="0"/>
          </a:p>
          <a:p>
            <a:pPr marL="457200" indent="-457200">
              <a:buAutoNum type="arabicPeriod"/>
            </a:pPr>
            <a:endParaRPr lang="en-GB" sz="22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949528"/>
            <a:ext cx="3734524" cy="147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5926" y="2657015"/>
            <a:ext cx="2088232" cy="1616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have I done?</a:t>
            </a:r>
            <a:br>
              <a:rPr lang="en-GB" dirty="0"/>
            </a:b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37392" y="1415158"/>
            <a:ext cx="6581673" cy="2954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Mastery 4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dirty="0"/>
              <a:t>4(1) I used different software to make a bulletin about Office 365.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4(2) I made a bulletin for adults making my own image.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4(3) I stated what the positive and negatives were with using 365.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4(4) 4(4) I got some </a:t>
            </a:r>
            <a:r>
              <a:rPr lang="en-GB" dirty="0" err="1"/>
              <a:t>www’s</a:t>
            </a:r>
            <a:r>
              <a:rPr lang="en-GB" dirty="0"/>
              <a:t> about my work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4(4) I got some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ebi’s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about my work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4(4) I improved my work.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made improvements to my work.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88008"/>
              </p:ext>
            </p:extLst>
          </p:nvPr>
        </p:nvGraphicFramePr>
        <p:xfrm>
          <a:off x="7152737" y="759701"/>
          <a:ext cx="1667735" cy="360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2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144633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54526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4236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0631"/>
                  </a:ext>
                </a:extLst>
              </a:tr>
              <a:tr h="4236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1773"/>
                  </a:ext>
                </a:extLst>
              </a:tr>
              <a:tr h="4236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4491"/>
                  </a:ext>
                </a:extLst>
              </a:tr>
              <a:tr h="4236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029771"/>
                  </a:ext>
                </a:extLst>
              </a:tr>
              <a:tr h="4236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35762"/>
                  </a:ext>
                </a:extLst>
              </a:tr>
              <a:tr h="4236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83939"/>
                  </a:ext>
                </a:extLst>
              </a:tr>
              <a:tr h="4236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4617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9672" y="54452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Mastery 5 is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41582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have I done?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506" y="1988840"/>
            <a:ext cx="639471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Mastery 5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5(1) I showed how valuable using Office 365 is.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5(2) I showed the good and bad ethics of using IT outside of school using examples.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5(3) I made sure I received some valuable www feedback.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5(3) I made sure I received some valuable </a:t>
            </a:r>
            <a:r>
              <a:rPr lang="en-GB" sz="2000" dirty="0" err="1"/>
              <a:t>ebi</a:t>
            </a:r>
            <a:r>
              <a:rPr lang="en-GB" sz="2000" dirty="0"/>
              <a:t> feedback.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5(3) I was able to improve my work and state what I did to improve it.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19202"/>
              </p:ext>
            </p:extLst>
          </p:nvPr>
        </p:nvGraphicFramePr>
        <p:xfrm>
          <a:off x="6864705" y="1228115"/>
          <a:ext cx="1667735" cy="362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2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144633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78721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56716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0631"/>
                  </a:ext>
                </a:extLst>
              </a:tr>
              <a:tr h="56716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1773"/>
                  </a:ext>
                </a:extLst>
              </a:tr>
              <a:tr h="56716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4491"/>
                  </a:ext>
                </a:extLst>
              </a:tr>
              <a:tr h="56716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731409"/>
                  </a:ext>
                </a:extLst>
              </a:tr>
              <a:tr h="56716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0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51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488</Words>
  <Application>Microsoft Office PowerPoint</Application>
  <PresentationFormat>On-screen Show 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Intermediate - Topic 2 – Using and Sharing Documents</vt:lpstr>
      <vt:lpstr>Mastery Statements Level 4 – 5</vt:lpstr>
      <vt:lpstr>Intermediate - Topic 2 – Using and sharing documents</vt:lpstr>
      <vt:lpstr>Topic 2 – Using and Sharing Documents</vt:lpstr>
      <vt:lpstr>How have I done? </vt:lpstr>
      <vt:lpstr>How have I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Jeannie</dc:creator>
  <cp:lastModifiedBy>Jeannie Crook</cp:lastModifiedBy>
  <cp:revision>76</cp:revision>
  <dcterms:created xsi:type="dcterms:W3CDTF">2015-08-21T14:00:54Z</dcterms:created>
  <dcterms:modified xsi:type="dcterms:W3CDTF">2016-07-25T19:37:25Z</dcterms:modified>
</cp:coreProperties>
</file>