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63" r:id="rId5"/>
    <p:sldId id="257"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DFDF1-53D6-4326-81A4-488BC0B9C48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36F1E40-7371-40FE-98B4-6AAA8F5C5E05}">
      <dgm:prSet phldrT="[Text]"/>
      <dgm:spPr>
        <a:solidFill>
          <a:schemeClr val="tx1"/>
        </a:solidFill>
      </dgm:spPr>
      <dgm:t>
        <a:bodyPr/>
        <a:lstStyle/>
        <a:p>
          <a:r>
            <a:rPr lang="en-US" dirty="0">
              <a:solidFill>
                <a:schemeClr val="bg1"/>
              </a:solidFill>
            </a:rPr>
            <a:t>Safe online</a:t>
          </a:r>
        </a:p>
      </dgm:t>
    </dgm:pt>
    <dgm:pt modelId="{FD3A871C-15FA-42B3-AE83-08140A54C458}" type="parTrans" cxnId="{4A8FA52A-0D08-410E-AFB5-D6FE848E40D0}">
      <dgm:prSet/>
      <dgm:spPr/>
      <dgm:t>
        <a:bodyPr/>
        <a:lstStyle/>
        <a:p>
          <a:endParaRPr lang="en-US"/>
        </a:p>
      </dgm:t>
    </dgm:pt>
    <dgm:pt modelId="{1AD3267E-E03F-4F5A-BFB9-2882066D1FFE}" type="sibTrans" cxnId="{4A8FA52A-0D08-410E-AFB5-D6FE848E40D0}">
      <dgm:prSet/>
      <dgm:spPr/>
      <dgm:t>
        <a:bodyPr/>
        <a:lstStyle/>
        <a:p>
          <a:endParaRPr lang="en-US"/>
        </a:p>
      </dgm:t>
    </dgm:pt>
    <dgm:pt modelId="{401152B0-A7CA-4C47-9A5C-B53CF6754BC0}">
      <dgm:prSet phldrT="[Text]"/>
      <dgm:spPr>
        <a:solidFill>
          <a:srgbClr val="FFC000"/>
        </a:solidFill>
        <a:ln>
          <a:solidFill>
            <a:schemeClr val="tx1"/>
          </a:solidFill>
        </a:ln>
      </dgm:spPr>
      <dgm:t>
        <a:bodyPr/>
        <a:lstStyle/>
        <a:p>
          <a:r>
            <a:rPr lang="en-US" dirty="0">
              <a:solidFill>
                <a:schemeClr val="tx1"/>
              </a:solidFill>
            </a:rPr>
            <a:t>No personal Information</a:t>
          </a:r>
        </a:p>
      </dgm:t>
    </dgm:pt>
    <dgm:pt modelId="{7592968B-0CE2-46C4-889F-536ADA1F80CD}" type="parTrans" cxnId="{FFDD1ABD-2DD1-4D7F-A2C6-9B331DC2FDD0}">
      <dgm:prSet/>
      <dgm:spPr/>
      <dgm:t>
        <a:bodyPr/>
        <a:lstStyle/>
        <a:p>
          <a:endParaRPr lang="en-US"/>
        </a:p>
      </dgm:t>
    </dgm:pt>
    <dgm:pt modelId="{0B8AD336-3624-45F2-8058-53AAB11AC39A}" type="sibTrans" cxnId="{FFDD1ABD-2DD1-4D7F-A2C6-9B331DC2FDD0}">
      <dgm:prSet/>
      <dgm:spPr/>
      <dgm:t>
        <a:bodyPr/>
        <a:lstStyle/>
        <a:p>
          <a:endParaRPr lang="en-US"/>
        </a:p>
      </dgm:t>
    </dgm:pt>
    <dgm:pt modelId="{7D3E0133-9AD4-4633-BFD4-2EB3487E811A}">
      <dgm:prSet phldrT="[Text]" phldr="1"/>
      <dgm:spPr/>
      <dgm:t>
        <a:bodyPr/>
        <a:lstStyle/>
        <a:p>
          <a:endParaRPr lang="en-US"/>
        </a:p>
      </dgm:t>
    </dgm:pt>
    <dgm:pt modelId="{9DEE1564-DB44-440B-AB36-7DCF1E207021}" type="parTrans" cxnId="{585BED57-1904-4B0D-8424-FE8C91813319}">
      <dgm:prSet/>
      <dgm:spPr/>
      <dgm:t>
        <a:bodyPr/>
        <a:lstStyle/>
        <a:p>
          <a:endParaRPr lang="en-US"/>
        </a:p>
      </dgm:t>
    </dgm:pt>
    <dgm:pt modelId="{E1DE5419-C57E-437D-BFC6-2B71B959AC6E}" type="sibTrans" cxnId="{585BED57-1904-4B0D-8424-FE8C91813319}">
      <dgm:prSet/>
      <dgm:spPr/>
      <dgm:t>
        <a:bodyPr/>
        <a:lstStyle/>
        <a:p>
          <a:endParaRPr lang="en-US"/>
        </a:p>
      </dgm:t>
    </dgm:pt>
    <dgm:pt modelId="{7E39DD0A-AD5A-479F-84E1-E5CFCFD1DD90}">
      <dgm:prSet phldrT="[Text]" phldr="1"/>
      <dgm:spPr/>
      <dgm:t>
        <a:bodyPr/>
        <a:lstStyle/>
        <a:p>
          <a:endParaRPr lang="en-US"/>
        </a:p>
      </dgm:t>
    </dgm:pt>
    <dgm:pt modelId="{71E4896B-3F0E-4947-B219-28D26EE5E3D4}" type="parTrans" cxnId="{4DDDB2E6-D0F6-45C2-B143-7AEA4B2AB059}">
      <dgm:prSet/>
      <dgm:spPr/>
      <dgm:t>
        <a:bodyPr/>
        <a:lstStyle/>
        <a:p>
          <a:endParaRPr lang="en-US"/>
        </a:p>
      </dgm:t>
    </dgm:pt>
    <dgm:pt modelId="{D5A49FEE-96F8-49E5-A388-63C9855C5A2A}" type="sibTrans" cxnId="{4DDDB2E6-D0F6-45C2-B143-7AEA4B2AB059}">
      <dgm:prSet/>
      <dgm:spPr/>
      <dgm:t>
        <a:bodyPr/>
        <a:lstStyle/>
        <a:p>
          <a:endParaRPr lang="en-US"/>
        </a:p>
      </dgm:t>
    </dgm:pt>
    <dgm:pt modelId="{5E5142CB-39CC-4180-A784-84B1DA00EE86}">
      <dgm:prSet phldrT="[Text]" phldr="1"/>
      <dgm:spPr/>
      <dgm:t>
        <a:bodyPr/>
        <a:lstStyle/>
        <a:p>
          <a:endParaRPr lang="en-US"/>
        </a:p>
      </dgm:t>
    </dgm:pt>
    <dgm:pt modelId="{F84227F7-1EB6-4409-ACB3-89BFA6D5DF55}" type="parTrans" cxnId="{77A646F8-5749-4A1A-A2A6-F68D7DC421FB}">
      <dgm:prSet/>
      <dgm:spPr/>
      <dgm:t>
        <a:bodyPr/>
        <a:lstStyle/>
        <a:p>
          <a:endParaRPr lang="en-US"/>
        </a:p>
      </dgm:t>
    </dgm:pt>
    <dgm:pt modelId="{343A873E-8C8E-48A1-93C8-F2214E01BFC8}" type="sibTrans" cxnId="{77A646F8-5749-4A1A-A2A6-F68D7DC421FB}">
      <dgm:prSet/>
      <dgm:spPr/>
      <dgm:t>
        <a:bodyPr/>
        <a:lstStyle/>
        <a:p>
          <a:endParaRPr lang="en-US"/>
        </a:p>
      </dgm:t>
    </dgm:pt>
    <dgm:pt modelId="{72E7C2A2-4BFE-4825-B30C-423FC1A2D9D0}">
      <dgm:prSet/>
      <dgm:spPr/>
      <dgm:t>
        <a:bodyPr/>
        <a:lstStyle/>
        <a:p>
          <a:endParaRPr lang="en-US"/>
        </a:p>
      </dgm:t>
    </dgm:pt>
    <dgm:pt modelId="{252F34C4-6A7F-47A1-894E-8216223E1444}" type="parTrans" cxnId="{6D248997-6CF3-4CD6-ADB6-40AB31B1A6D6}">
      <dgm:prSet/>
      <dgm:spPr/>
      <dgm:t>
        <a:bodyPr/>
        <a:lstStyle/>
        <a:p>
          <a:endParaRPr lang="en-US"/>
        </a:p>
      </dgm:t>
    </dgm:pt>
    <dgm:pt modelId="{78F5559D-CC9E-4FEE-804A-D747EF51A2A9}" type="sibTrans" cxnId="{6D248997-6CF3-4CD6-ADB6-40AB31B1A6D6}">
      <dgm:prSet/>
      <dgm:spPr/>
      <dgm:t>
        <a:bodyPr/>
        <a:lstStyle/>
        <a:p>
          <a:endParaRPr lang="en-US"/>
        </a:p>
      </dgm:t>
    </dgm:pt>
    <dgm:pt modelId="{B55346EF-16E6-4AC0-A99A-B4A344C5F352}">
      <dgm:prSet/>
      <dgm:spPr/>
      <dgm:t>
        <a:bodyPr/>
        <a:lstStyle/>
        <a:p>
          <a:endParaRPr lang="en-US"/>
        </a:p>
      </dgm:t>
    </dgm:pt>
    <dgm:pt modelId="{6FB6935D-63DB-4BAA-BBA8-2170059C13CB}" type="parTrans" cxnId="{5738A133-159F-4D81-AD85-4EEC92C0E3C6}">
      <dgm:prSet/>
      <dgm:spPr/>
      <dgm:t>
        <a:bodyPr/>
        <a:lstStyle/>
        <a:p>
          <a:endParaRPr lang="en-US"/>
        </a:p>
      </dgm:t>
    </dgm:pt>
    <dgm:pt modelId="{1608BF86-56DE-40E5-8005-8131168F9DC6}" type="sibTrans" cxnId="{5738A133-159F-4D81-AD85-4EEC92C0E3C6}">
      <dgm:prSet/>
      <dgm:spPr/>
      <dgm:t>
        <a:bodyPr/>
        <a:lstStyle/>
        <a:p>
          <a:endParaRPr lang="en-US"/>
        </a:p>
      </dgm:t>
    </dgm:pt>
    <dgm:pt modelId="{6A310186-9E32-4DD5-9DB9-F0707CBAD1A6}">
      <dgm:prSet/>
      <dgm:spPr/>
      <dgm:t>
        <a:bodyPr/>
        <a:lstStyle/>
        <a:p>
          <a:endParaRPr lang="en-US"/>
        </a:p>
      </dgm:t>
    </dgm:pt>
    <dgm:pt modelId="{6DD57725-F78A-45A0-B1A9-53C5D2BBA020}" type="parTrans" cxnId="{A168838E-EB11-45E7-9AFF-0D539B1C1A78}">
      <dgm:prSet/>
      <dgm:spPr/>
      <dgm:t>
        <a:bodyPr/>
        <a:lstStyle/>
        <a:p>
          <a:endParaRPr lang="en-US"/>
        </a:p>
      </dgm:t>
    </dgm:pt>
    <dgm:pt modelId="{AC81CF0B-ACF8-4FC4-888D-EC1C5579EAB5}" type="sibTrans" cxnId="{A168838E-EB11-45E7-9AFF-0D539B1C1A78}">
      <dgm:prSet/>
      <dgm:spPr/>
      <dgm:t>
        <a:bodyPr/>
        <a:lstStyle/>
        <a:p>
          <a:endParaRPr lang="en-US"/>
        </a:p>
      </dgm:t>
    </dgm:pt>
    <dgm:pt modelId="{AF743F5B-92B7-4168-95C0-F783CF15D457}">
      <dgm:prSet/>
      <dgm:spPr/>
      <dgm:t>
        <a:bodyPr/>
        <a:lstStyle/>
        <a:p>
          <a:endParaRPr lang="en-US"/>
        </a:p>
      </dgm:t>
    </dgm:pt>
    <dgm:pt modelId="{3C347684-2729-4274-8630-DFF509AB9C3B}" type="parTrans" cxnId="{B1BAB75F-B3CE-4762-83BD-EED510AA8411}">
      <dgm:prSet/>
      <dgm:spPr/>
      <dgm:t>
        <a:bodyPr/>
        <a:lstStyle/>
        <a:p>
          <a:endParaRPr lang="en-US"/>
        </a:p>
      </dgm:t>
    </dgm:pt>
    <dgm:pt modelId="{311B941F-062C-4703-8A81-A62BA8095125}" type="sibTrans" cxnId="{B1BAB75F-B3CE-4762-83BD-EED510AA8411}">
      <dgm:prSet/>
      <dgm:spPr/>
      <dgm:t>
        <a:bodyPr/>
        <a:lstStyle/>
        <a:p>
          <a:endParaRPr lang="en-US"/>
        </a:p>
      </dgm:t>
    </dgm:pt>
    <dgm:pt modelId="{6A88474D-D56B-4321-A1AE-F35249EDA03F}">
      <dgm:prSet/>
      <dgm:spPr/>
      <dgm:t>
        <a:bodyPr/>
        <a:lstStyle/>
        <a:p>
          <a:endParaRPr lang="en-US"/>
        </a:p>
      </dgm:t>
    </dgm:pt>
    <dgm:pt modelId="{8D520A34-B1D9-49ED-9DB5-0AED8DE85DEC}" type="parTrans" cxnId="{B658AF7A-8208-4409-94EE-1363E44FDEFA}">
      <dgm:prSet/>
      <dgm:spPr/>
      <dgm:t>
        <a:bodyPr/>
        <a:lstStyle/>
        <a:p>
          <a:endParaRPr lang="en-US"/>
        </a:p>
      </dgm:t>
    </dgm:pt>
    <dgm:pt modelId="{1ED2EDD6-78DB-41FA-B273-AE44E1D949D8}" type="sibTrans" cxnId="{B658AF7A-8208-4409-94EE-1363E44FDEFA}">
      <dgm:prSet/>
      <dgm:spPr/>
      <dgm:t>
        <a:bodyPr/>
        <a:lstStyle/>
        <a:p>
          <a:endParaRPr lang="en-US"/>
        </a:p>
      </dgm:t>
    </dgm:pt>
    <dgm:pt modelId="{B4236A65-1385-44F0-A366-DF372CE7F0F6}">
      <dgm:prSet/>
      <dgm:spPr/>
      <dgm:t>
        <a:bodyPr/>
        <a:lstStyle/>
        <a:p>
          <a:endParaRPr lang="en-US"/>
        </a:p>
      </dgm:t>
    </dgm:pt>
    <dgm:pt modelId="{987FDF77-246D-40C0-B45D-4B7553E42A55}" type="parTrans" cxnId="{9983858C-55F2-4FA6-9126-B6771E969938}">
      <dgm:prSet/>
      <dgm:spPr/>
      <dgm:t>
        <a:bodyPr/>
        <a:lstStyle/>
        <a:p>
          <a:endParaRPr lang="en-US"/>
        </a:p>
      </dgm:t>
    </dgm:pt>
    <dgm:pt modelId="{FCE478A0-DA04-466B-943F-25189748F20C}" type="sibTrans" cxnId="{9983858C-55F2-4FA6-9126-B6771E969938}">
      <dgm:prSet/>
      <dgm:spPr/>
      <dgm:t>
        <a:bodyPr/>
        <a:lstStyle/>
        <a:p>
          <a:endParaRPr lang="en-US"/>
        </a:p>
      </dgm:t>
    </dgm:pt>
    <dgm:pt modelId="{80F74F6D-7EB5-431F-B5FA-CADB71796550}" type="pres">
      <dgm:prSet presAssocID="{95DDFDF1-53D6-4326-81A4-488BC0B9C48B}" presName="cycle" presStyleCnt="0">
        <dgm:presLayoutVars>
          <dgm:chMax val="1"/>
          <dgm:dir/>
          <dgm:animLvl val="ctr"/>
          <dgm:resizeHandles val="exact"/>
        </dgm:presLayoutVars>
      </dgm:prSet>
      <dgm:spPr/>
    </dgm:pt>
    <dgm:pt modelId="{16AD40FF-A6D2-4024-8CF2-C8A1DFC64C0B}" type="pres">
      <dgm:prSet presAssocID="{336F1E40-7371-40FE-98B4-6AAA8F5C5E05}" presName="centerShape" presStyleLbl="node0" presStyleIdx="0" presStyleCnt="1"/>
      <dgm:spPr/>
    </dgm:pt>
    <dgm:pt modelId="{7718677B-EE30-4549-9DAF-909A87C68381}" type="pres">
      <dgm:prSet presAssocID="{7592968B-0CE2-46C4-889F-536ADA1F80CD}" presName="Name9" presStyleLbl="parChTrans1D2" presStyleIdx="0" presStyleCnt="10"/>
      <dgm:spPr/>
    </dgm:pt>
    <dgm:pt modelId="{968580E9-0CEB-46E0-B88C-A7742FFD0BF3}" type="pres">
      <dgm:prSet presAssocID="{7592968B-0CE2-46C4-889F-536ADA1F80CD}" presName="connTx" presStyleLbl="parChTrans1D2" presStyleIdx="0" presStyleCnt="10"/>
      <dgm:spPr/>
    </dgm:pt>
    <dgm:pt modelId="{65BFA72F-8265-4EEE-911A-46BFDB82F46D}" type="pres">
      <dgm:prSet presAssocID="{401152B0-A7CA-4C47-9A5C-B53CF6754BC0}" presName="node" presStyleLbl="node1" presStyleIdx="0" presStyleCnt="10">
        <dgm:presLayoutVars>
          <dgm:bulletEnabled val="1"/>
        </dgm:presLayoutVars>
      </dgm:prSet>
      <dgm:spPr/>
    </dgm:pt>
    <dgm:pt modelId="{67B05345-8058-48E6-85A4-A3AE581AB199}" type="pres">
      <dgm:prSet presAssocID="{9DEE1564-DB44-440B-AB36-7DCF1E207021}" presName="Name9" presStyleLbl="parChTrans1D2" presStyleIdx="1" presStyleCnt="10"/>
      <dgm:spPr/>
    </dgm:pt>
    <dgm:pt modelId="{21562F6A-2252-44ED-AF44-98B6775BE8F5}" type="pres">
      <dgm:prSet presAssocID="{9DEE1564-DB44-440B-AB36-7DCF1E207021}" presName="connTx" presStyleLbl="parChTrans1D2" presStyleIdx="1" presStyleCnt="10"/>
      <dgm:spPr/>
    </dgm:pt>
    <dgm:pt modelId="{94F08D55-042C-4D2A-AAAC-7D7D891E0C4F}" type="pres">
      <dgm:prSet presAssocID="{7D3E0133-9AD4-4633-BFD4-2EB3487E811A}" presName="node" presStyleLbl="node1" presStyleIdx="1" presStyleCnt="10">
        <dgm:presLayoutVars>
          <dgm:bulletEnabled val="1"/>
        </dgm:presLayoutVars>
      </dgm:prSet>
      <dgm:spPr/>
    </dgm:pt>
    <dgm:pt modelId="{ABB0608E-6ADB-436E-8C2C-C8170369A141}" type="pres">
      <dgm:prSet presAssocID="{6FB6935D-63DB-4BAA-BBA8-2170059C13CB}" presName="Name9" presStyleLbl="parChTrans1D2" presStyleIdx="2" presStyleCnt="10"/>
      <dgm:spPr/>
    </dgm:pt>
    <dgm:pt modelId="{06E570C4-3650-4DC5-95CD-E4EB9A6A0559}" type="pres">
      <dgm:prSet presAssocID="{6FB6935D-63DB-4BAA-BBA8-2170059C13CB}" presName="connTx" presStyleLbl="parChTrans1D2" presStyleIdx="2" presStyleCnt="10"/>
      <dgm:spPr/>
    </dgm:pt>
    <dgm:pt modelId="{3E49AD48-5A56-4DF4-BD6B-7103501A02A0}" type="pres">
      <dgm:prSet presAssocID="{B55346EF-16E6-4AC0-A99A-B4A344C5F352}" presName="node" presStyleLbl="node1" presStyleIdx="2" presStyleCnt="10">
        <dgm:presLayoutVars>
          <dgm:bulletEnabled val="1"/>
        </dgm:presLayoutVars>
      </dgm:prSet>
      <dgm:spPr/>
    </dgm:pt>
    <dgm:pt modelId="{76EF39AD-A590-44B4-905F-6C1EFDA8D935}" type="pres">
      <dgm:prSet presAssocID="{987FDF77-246D-40C0-B45D-4B7553E42A55}" presName="Name9" presStyleLbl="parChTrans1D2" presStyleIdx="3" presStyleCnt="10"/>
      <dgm:spPr/>
    </dgm:pt>
    <dgm:pt modelId="{BFBD0068-DCEF-48A1-96E2-1176F818E7FE}" type="pres">
      <dgm:prSet presAssocID="{987FDF77-246D-40C0-B45D-4B7553E42A55}" presName="connTx" presStyleLbl="parChTrans1D2" presStyleIdx="3" presStyleCnt="10"/>
      <dgm:spPr/>
    </dgm:pt>
    <dgm:pt modelId="{71EEE8EC-57F3-4535-B930-E38B20244E7E}" type="pres">
      <dgm:prSet presAssocID="{B4236A65-1385-44F0-A366-DF372CE7F0F6}" presName="node" presStyleLbl="node1" presStyleIdx="3" presStyleCnt="10">
        <dgm:presLayoutVars>
          <dgm:bulletEnabled val="1"/>
        </dgm:presLayoutVars>
      </dgm:prSet>
      <dgm:spPr/>
    </dgm:pt>
    <dgm:pt modelId="{E677032B-3799-4962-B0D4-DB35FD07683C}" type="pres">
      <dgm:prSet presAssocID="{3C347684-2729-4274-8630-DFF509AB9C3B}" presName="Name9" presStyleLbl="parChTrans1D2" presStyleIdx="4" presStyleCnt="10"/>
      <dgm:spPr/>
    </dgm:pt>
    <dgm:pt modelId="{6EBD8CD5-004B-427C-A2A9-1B2CECF976D8}" type="pres">
      <dgm:prSet presAssocID="{3C347684-2729-4274-8630-DFF509AB9C3B}" presName="connTx" presStyleLbl="parChTrans1D2" presStyleIdx="4" presStyleCnt="10"/>
      <dgm:spPr/>
    </dgm:pt>
    <dgm:pt modelId="{F3E5138D-0DDE-4ED4-AA8B-56A6453E4725}" type="pres">
      <dgm:prSet presAssocID="{AF743F5B-92B7-4168-95C0-F783CF15D457}" presName="node" presStyleLbl="node1" presStyleIdx="4" presStyleCnt="10">
        <dgm:presLayoutVars>
          <dgm:bulletEnabled val="1"/>
        </dgm:presLayoutVars>
      </dgm:prSet>
      <dgm:spPr/>
    </dgm:pt>
    <dgm:pt modelId="{A56E45F1-A019-4FFA-A6C2-CD90B01DD6AA}" type="pres">
      <dgm:prSet presAssocID="{8D520A34-B1D9-49ED-9DB5-0AED8DE85DEC}" presName="Name9" presStyleLbl="parChTrans1D2" presStyleIdx="5" presStyleCnt="10"/>
      <dgm:spPr/>
    </dgm:pt>
    <dgm:pt modelId="{2DFD237E-CFA0-4074-8F5C-458AC2A74298}" type="pres">
      <dgm:prSet presAssocID="{8D520A34-B1D9-49ED-9DB5-0AED8DE85DEC}" presName="connTx" presStyleLbl="parChTrans1D2" presStyleIdx="5" presStyleCnt="10"/>
      <dgm:spPr/>
    </dgm:pt>
    <dgm:pt modelId="{5ED61262-AE5E-4305-98FA-E5A898AAF32E}" type="pres">
      <dgm:prSet presAssocID="{6A88474D-D56B-4321-A1AE-F35249EDA03F}" presName="node" presStyleLbl="node1" presStyleIdx="5" presStyleCnt="10">
        <dgm:presLayoutVars>
          <dgm:bulletEnabled val="1"/>
        </dgm:presLayoutVars>
      </dgm:prSet>
      <dgm:spPr/>
    </dgm:pt>
    <dgm:pt modelId="{A5A63B30-4737-44DA-B34C-3A12678A0403}" type="pres">
      <dgm:prSet presAssocID="{6DD57725-F78A-45A0-B1A9-53C5D2BBA020}" presName="Name9" presStyleLbl="parChTrans1D2" presStyleIdx="6" presStyleCnt="10"/>
      <dgm:spPr/>
    </dgm:pt>
    <dgm:pt modelId="{6D5F2C85-46FB-4666-9014-92E80CF9D5EC}" type="pres">
      <dgm:prSet presAssocID="{6DD57725-F78A-45A0-B1A9-53C5D2BBA020}" presName="connTx" presStyleLbl="parChTrans1D2" presStyleIdx="6" presStyleCnt="10"/>
      <dgm:spPr/>
    </dgm:pt>
    <dgm:pt modelId="{053B1884-83EA-4855-AAA0-3C0981A6D243}" type="pres">
      <dgm:prSet presAssocID="{6A310186-9E32-4DD5-9DB9-F0707CBAD1A6}" presName="node" presStyleLbl="node1" presStyleIdx="6" presStyleCnt="10">
        <dgm:presLayoutVars>
          <dgm:bulletEnabled val="1"/>
        </dgm:presLayoutVars>
      </dgm:prSet>
      <dgm:spPr/>
    </dgm:pt>
    <dgm:pt modelId="{AC874513-4EF8-44CA-8C94-9AFE8F28FE9A}" type="pres">
      <dgm:prSet presAssocID="{252F34C4-6A7F-47A1-894E-8216223E1444}" presName="Name9" presStyleLbl="parChTrans1D2" presStyleIdx="7" presStyleCnt="10"/>
      <dgm:spPr/>
    </dgm:pt>
    <dgm:pt modelId="{155C3D1C-F3BB-4398-9506-F0AFC32D8050}" type="pres">
      <dgm:prSet presAssocID="{252F34C4-6A7F-47A1-894E-8216223E1444}" presName="connTx" presStyleLbl="parChTrans1D2" presStyleIdx="7" presStyleCnt="10"/>
      <dgm:spPr/>
    </dgm:pt>
    <dgm:pt modelId="{EDCF254F-4DCC-4385-A1C6-D7F121C19D8F}" type="pres">
      <dgm:prSet presAssocID="{72E7C2A2-4BFE-4825-B30C-423FC1A2D9D0}" presName="node" presStyleLbl="node1" presStyleIdx="7" presStyleCnt="10">
        <dgm:presLayoutVars>
          <dgm:bulletEnabled val="1"/>
        </dgm:presLayoutVars>
      </dgm:prSet>
      <dgm:spPr/>
    </dgm:pt>
    <dgm:pt modelId="{77F2C8EB-C04B-48A6-903D-D839D2197116}" type="pres">
      <dgm:prSet presAssocID="{71E4896B-3F0E-4947-B219-28D26EE5E3D4}" presName="Name9" presStyleLbl="parChTrans1D2" presStyleIdx="8" presStyleCnt="10"/>
      <dgm:spPr/>
    </dgm:pt>
    <dgm:pt modelId="{EC1FA16A-BC2B-491F-AFB5-93B20B36AC74}" type="pres">
      <dgm:prSet presAssocID="{71E4896B-3F0E-4947-B219-28D26EE5E3D4}" presName="connTx" presStyleLbl="parChTrans1D2" presStyleIdx="8" presStyleCnt="10"/>
      <dgm:spPr/>
    </dgm:pt>
    <dgm:pt modelId="{048E6E76-4A4B-49F1-8587-C392077CFE03}" type="pres">
      <dgm:prSet presAssocID="{7E39DD0A-AD5A-479F-84E1-E5CFCFD1DD90}" presName="node" presStyleLbl="node1" presStyleIdx="8" presStyleCnt="10">
        <dgm:presLayoutVars>
          <dgm:bulletEnabled val="1"/>
        </dgm:presLayoutVars>
      </dgm:prSet>
      <dgm:spPr/>
    </dgm:pt>
    <dgm:pt modelId="{2C5DE648-054C-45FD-9EAD-EFBD70C06410}" type="pres">
      <dgm:prSet presAssocID="{F84227F7-1EB6-4409-ACB3-89BFA6D5DF55}" presName="Name9" presStyleLbl="parChTrans1D2" presStyleIdx="9" presStyleCnt="10"/>
      <dgm:spPr/>
    </dgm:pt>
    <dgm:pt modelId="{78003005-CE26-4992-AA88-A675F73C57E4}" type="pres">
      <dgm:prSet presAssocID="{F84227F7-1EB6-4409-ACB3-89BFA6D5DF55}" presName="connTx" presStyleLbl="parChTrans1D2" presStyleIdx="9" presStyleCnt="10"/>
      <dgm:spPr/>
    </dgm:pt>
    <dgm:pt modelId="{1B35BD52-2080-4AB8-BC1B-DE510DCE0562}" type="pres">
      <dgm:prSet presAssocID="{5E5142CB-39CC-4180-A784-84B1DA00EE86}" presName="node" presStyleLbl="node1" presStyleIdx="9" presStyleCnt="10">
        <dgm:presLayoutVars>
          <dgm:bulletEnabled val="1"/>
        </dgm:presLayoutVars>
      </dgm:prSet>
      <dgm:spPr/>
    </dgm:pt>
  </dgm:ptLst>
  <dgm:cxnLst>
    <dgm:cxn modelId="{9B4A13CC-11F2-4C56-8D24-D7DF48FAFFE6}" type="presOf" srcId="{71E4896B-3F0E-4947-B219-28D26EE5E3D4}" destId="{77F2C8EB-C04B-48A6-903D-D839D2197116}" srcOrd="0" destOrd="0" presId="urn:microsoft.com/office/officeart/2005/8/layout/radial1"/>
    <dgm:cxn modelId="{68D4C425-3A40-47A6-B526-D8838DD68A59}" type="presOf" srcId="{F84227F7-1EB6-4409-ACB3-89BFA6D5DF55}" destId="{2C5DE648-054C-45FD-9EAD-EFBD70C06410}" srcOrd="0" destOrd="0" presId="urn:microsoft.com/office/officeart/2005/8/layout/radial1"/>
    <dgm:cxn modelId="{4A8FA52A-0D08-410E-AFB5-D6FE848E40D0}" srcId="{95DDFDF1-53D6-4326-81A4-488BC0B9C48B}" destId="{336F1E40-7371-40FE-98B4-6AAA8F5C5E05}" srcOrd="0" destOrd="0" parTransId="{FD3A871C-15FA-42B3-AE83-08140A54C458}" sibTransId="{1AD3267E-E03F-4F5A-BFB9-2882066D1FFE}"/>
    <dgm:cxn modelId="{4DDDB2E6-D0F6-45C2-B143-7AEA4B2AB059}" srcId="{336F1E40-7371-40FE-98B4-6AAA8F5C5E05}" destId="{7E39DD0A-AD5A-479F-84E1-E5CFCFD1DD90}" srcOrd="8" destOrd="0" parTransId="{71E4896B-3F0E-4947-B219-28D26EE5E3D4}" sibTransId="{D5A49FEE-96F8-49E5-A388-63C9855C5A2A}"/>
    <dgm:cxn modelId="{9983858C-55F2-4FA6-9126-B6771E969938}" srcId="{336F1E40-7371-40FE-98B4-6AAA8F5C5E05}" destId="{B4236A65-1385-44F0-A366-DF372CE7F0F6}" srcOrd="3" destOrd="0" parTransId="{987FDF77-246D-40C0-B45D-4B7553E42A55}" sibTransId="{FCE478A0-DA04-466B-943F-25189748F20C}"/>
    <dgm:cxn modelId="{46B4C09D-BC3F-439D-8344-BB8B28FFE0B7}" type="presOf" srcId="{B4236A65-1385-44F0-A366-DF372CE7F0F6}" destId="{71EEE8EC-57F3-4535-B930-E38B20244E7E}" srcOrd="0" destOrd="0" presId="urn:microsoft.com/office/officeart/2005/8/layout/radial1"/>
    <dgm:cxn modelId="{632864BA-2874-4A3E-BF35-D2A047C91915}" type="presOf" srcId="{6FB6935D-63DB-4BAA-BBA8-2170059C13CB}" destId="{ABB0608E-6ADB-436E-8C2C-C8170369A141}" srcOrd="0" destOrd="0" presId="urn:microsoft.com/office/officeart/2005/8/layout/radial1"/>
    <dgm:cxn modelId="{0EBF5FF6-9B8F-4106-AB44-1F793B8AAC1B}" type="presOf" srcId="{72E7C2A2-4BFE-4825-B30C-423FC1A2D9D0}" destId="{EDCF254F-4DCC-4385-A1C6-D7F121C19D8F}" srcOrd="0" destOrd="0" presId="urn:microsoft.com/office/officeart/2005/8/layout/radial1"/>
    <dgm:cxn modelId="{F735C1E5-9D8C-4026-9C1D-D3DB74936E93}" type="presOf" srcId="{6A310186-9E32-4DD5-9DB9-F0707CBAD1A6}" destId="{053B1884-83EA-4855-AAA0-3C0981A6D243}" srcOrd="0" destOrd="0" presId="urn:microsoft.com/office/officeart/2005/8/layout/radial1"/>
    <dgm:cxn modelId="{F3DFCBF0-A577-490C-999A-43650B1388C5}" type="presOf" srcId="{7592968B-0CE2-46C4-889F-536ADA1F80CD}" destId="{968580E9-0CEB-46E0-B88C-A7742FFD0BF3}" srcOrd="1" destOrd="0" presId="urn:microsoft.com/office/officeart/2005/8/layout/radial1"/>
    <dgm:cxn modelId="{FFDD1ABD-2DD1-4D7F-A2C6-9B331DC2FDD0}" srcId="{336F1E40-7371-40FE-98B4-6AAA8F5C5E05}" destId="{401152B0-A7CA-4C47-9A5C-B53CF6754BC0}" srcOrd="0" destOrd="0" parTransId="{7592968B-0CE2-46C4-889F-536ADA1F80CD}" sibTransId="{0B8AD336-3624-45F2-8058-53AAB11AC39A}"/>
    <dgm:cxn modelId="{6A1B180D-26D9-4590-A665-2F454A0C6FFF}" type="presOf" srcId="{7E39DD0A-AD5A-479F-84E1-E5CFCFD1DD90}" destId="{048E6E76-4A4B-49F1-8587-C392077CFE03}" srcOrd="0" destOrd="0" presId="urn:microsoft.com/office/officeart/2005/8/layout/radial1"/>
    <dgm:cxn modelId="{585BED57-1904-4B0D-8424-FE8C91813319}" srcId="{336F1E40-7371-40FE-98B4-6AAA8F5C5E05}" destId="{7D3E0133-9AD4-4633-BFD4-2EB3487E811A}" srcOrd="1" destOrd="0" parTransId="{9DEE1564-DB44-440B-AB36-7DCF1E207021}" sibTransId="{E1DE5419-C57E-437D-BFC6-2B71B959AC6E}"/>
    <dgm:cxn modelId="{572E52D2-AEFC-4118-B685-DA336B1029C9}" type="presOf" srcId="{3C347684-2729-4274-8630-DFF509AB9C3B}" destId="{6EBD8CD5-004B-427C-A2A9-1B2CECF976D8}" srcOrd="1" destOrd="0" presId="urn:microsoft.com/office/officeart/2005/8/layout/radial1"/>
    <dgm:cxn modelId="{A17CF61C-59D6-4BF8-B231-FE0BC4C22FE5}" type="presOf" srcId="{401152B0-A7CA-4C47-9A5C-B53CF6754BC0}" destId="{65BFA72F-8265-4EEE-911A-46BFDB82F46D}" srcOrd="0" destOrd="0" presId="urn:microsoft.com/office/officeart/2005/8/layout/radial1"/>
    <dgm:cxn modelId="{07F31073-C30B-45B0-81FE-22792DE2EB8D}" type="presOf" srcId="{3C347684-2729-4274-8630-DFF509AB9C3B}" destId="{E677032B-3799-4962-B0D4-DB35FD07683C}" srcOrd="0" destOrd="0" presId="urn:microsoft.com/office/officeart/2005/8/layout/radial1"/>
    <dgm:cxn modelId="{19E43FA6-8D05-490D-9ED2-BD291D394EC3}" type="presOf" srcId="{9DEE1564-DB44-440B-AB36-7DCF1E207021}" destId="{21562F6A-2252-44ED-AF44-98B6775BE8F5}" srcOrd="1" destOrd="0" presId="urn:microsoft.com/office/officeart/2005/8/layout/radial1"/>
    <dgm:cxn modelId="{B30CC616-31E3-4E43-9CC2-4824B5DE717F}" type="presOf" srcId="{5E5142CB-39CC-4180-A784-84B1DA00EE86}" destId="{1B35BD52-2080-4AB8-BC1B-DE510DCE0562}" srcOrd="0" destOrd="0" presId="urn:microsoft.com/office/officeart/2005/8/layout/radial1"/>
    <dgm:cxn modelId="{96102D1C-015B-4CC3-BF61-B60A8E6A8088}" type="presOf" srcId="{8D520A34-B1D9-49ED-9DB5-0AED8DE85DEC}" destId="{A56E45F1-A019-4FFA-A6C2-CD90B01DD6AA}" srcOrd="0" destOrd="0" presId="urn:microsoft.com/office/officeart/2005/8/layout/radial1"/>
    <dgm:cxn modelId="{406E613A-D10F-4866-AB80-35AA6C907487}" type="presOf" srcId="{AF743F5B-92B7-4168-95C0-F783CF15D457}" destId="{F3E5138D-0DDE-4ED4-AA8B-56A6453E4725}" srcOrd="0" destOrd="0" presId="urn:microsoft.com/office/officeart/2005/8/layout/radial1"/>
    <dgm:cxn modelId="{77A646F8-5749-4A1A-A2A6-F68D7DC421FB}" srcId="{336F1E40-7371-40FE-98B4-6AAA8F5C5E05}" destId="{5E5142CB-39CC-4180-A784-84B1DA00EE86}" srcOrd="9" destOrd="0" parTransId="{F84227F7-1EB6-4409-ACB3-89BFA6D5DF55}" sibTransId="{343A873E-8C8E-48A1-93C8-F2214E01BFC8}"/>
    <dgm:cxn modelId="{F5CEDC14-24A2-4344-B4DA-0ED49B5FE62C}" type="presOf" srcId="{252F34C4-6A7F-47A1-894E-8216223E1444}" destId="{155C3D1C-F3BB-4398-9506-F0AFC32D8050}" srcOrd="1" destOrd="0" presId="urn:microsoft.com/office/officeart/2005/8/layout/radial1"/>
    <dgm:cxn modelId="{45FCE54A-29D4-4A86-9DCB-5987ECEB365F}" type="presOf" srcId="{252F34C4-6A7F-47A1-894E-8216223E1444}" destId="{AC874513-4EF8-44CA-8C94-9AFE8F28FE9A}" srcOrd="0" destOrd="0" presId="urn:microsoft.com/office/officeart/2005/8/layout/radial1"/>
    <dgm:cxn modelId="{B658AF7A-8208-4409-94EE-1363E44FDEFA}" srcId="{336F1E40-7371-40FE-98B4-6AAA8F5C5E05}" destId="{6A88474D-D56B-4321-A1AE-F35249EDA03F}" srcOrd="5" destOrd="0" parTransId="{8D520A34-B1D9-49ED-9DB5-0AED8DE85DEC}" sibTransId="{1ED2EDD6-78DB-41FA-B273-AE44E1D949D8}"/>
    <dgm:cxn modelId="{797E58CE-E551-4991-B6A4-4C5416F3723B}" type="presOf" srcId="{6DD57725-F78A-45A0-B1A9-53C5D2BBA020}" destId="{A5A63B30-4737-44DA-B34C-3A12678A0403}" srcOrd="0" destOrd="0" presId="urn:microsoft.com/office/officeart/2005/8/layout/radial1"/>
    <dgm:cxn modelId="{DD57D1F5-EDEE-4B6B-B713-3185B1CD9DDB}" type="presOf" srcId="{8D520A34-B1D9-49ED-9DB5-0AED8DE85DEC}" destId="{2DFD237E-CFA0-4074-8F5C-458AC2A74298}" srcOrd="1" destOrd="0" presId="urn:microsoft.com/office/officeart/2005/8/layout/radial1"/>
    <dgm:cxn modelId="{A168838E-EB11-45E7-9AFF-0D539B1C1A78}" srcId="{336F1E40-7371-40FE-98B4-6AAA8F5C5E05}" destId="{6A310186-9E32-4DD5-9DB9-F0707CBAD1A6}" srcOrd="6" destOrd="0" parTransId="{6DD57725-F78A-45A0-B1A9-53C5D2BBA020}" sibTransId="{AC81CF0B-ACF8-4FC4-888D-EC1C5579EAB5}"/>
    <dgm:cxn modelId="{6D248997-6CF3-4CD6-ADB6-40AB31B1A6D6}" srcId="{336F1E40-7371-40FE-98B4-6AAA8F5C5E05}" destId="{72E7C2A2-4BFE-4825-B30C-423FC1A2D9D0}" srcOrd="7" destOrd="0" parTransId="{252F34C4-6A7F-47A1-894E-8216223E1444}" sibTransId="{78F5559D-CC9E-4FEE-804A-D747EF51A2A9}"/>
    <dgm:cxn modelId="{06319C72-DACE-49C7-8E87-8C3CF085D566}" type="presOf" srcId="{B55346EF-16E6-4AC0-A99A-B4A344C5F352}" destId="{3E49AD48-5A56-4DF4-BD6B-7103501A02A0}" srcOrd="0" destOrd="0" presId="urn:microsoft.com/office/officeart/2005/8/layout/radial1"/>
    <dgm:cxn modelId="{5738A133-159F-4D81-AD85-4EEC92C0E3C6}" srcId="{336F1E40-7371-40FE-98B4-6AAA8F5C5E05}" destId="{B55346EF-16E6-4AC0-A99A-B4A344C5F352}" srcOrd="2" destOrd="0" parTransId="{6FB6935D-63DB-4BAA-BBA8-2170059C13CB}" sibTransId="{1608BF86-56DE-40E5-8005-8131168F9DC6}"/>
    <dgm:cxn modelId="{90C53136-4198-41A2-AC6E-8D57D8BCB51F}" type="presOf" srcId="{987FDF77-246D-40C0-B45D-4B7553E42A55}" destId="{BFBD0068-DCEF-48A1-96E2-1176F818E7FE}" srcOrd="1" destOrd="0" presId="urn:microsoft.com/office/officeart/2005/8/layout/radial1"/>
    <dgm:cxn modelId="{FC71D67B-D44C-4091-A802-0D8339512FA3}" type="presOf" srcId="{9DEE1564-DB44-440B-AB36-7DCF1E207021}" destId="{67B05345-8058-48E6-85A4-A3AE581AB199}" srcOrd="0" destOrd="0" presId="urn:microsoft.com/office/officeart/2005/8/layout/radial1"/>
    <dgm:cxn modelId="{BC36387F-5C8F-47BF-B35F-F86CCA599C11}" type="presOf" srcId="{6FB6935D-63DB-4BAA-BBA8-2170059C13CB}" destId="{06E570C4-3650-4DC5-95CD-E4EB9A6A0559}" srcOrd="1" destOrd="0" presId="urn:microsoft.com/office/officeart/2005/8/layout/radial1"/>
    <dgm:cxn modelId="{5C8F6A59-972D-4635-AAB6-874B2EB613C3}" type="presOf" srcId="{987FDF77-246D-40C0-B45D-4B7553E42A55}" destId="{76EF39AD-A590-44B4-905F-6C1EFDA8D935}" srcOrd="0" destOrd="0" presId="urn:microsoft.com/office/officeart/2005/8/layout/radial1"/>
    <dgm:cxn modelId="{13C5617C-E641-4D65-9062-931A1ACE1818}" type="presOf" srcId="{336F1E40-7371-40FE-98B4-6AAA8F5C5E05}" destId="{16AD40FF-A6D2-4024-8CF2-C8A1DFC64C0B}" srcOrd="0" destOrd="0" presId="urn:microsoft.com/office/officeart/2005/8/layout/radial1"/>
    <dgm:cxn modelId="{76A34FE1-1B5D-4225-8030-A33783FBEEA4}" type="presOf" srcId="{6DD57725-F78A-45A0-B1A9-53C5D2BBA020}" destId="{6D5F2C85-46FB-4666-9014-92E80CF9D5EC}" srcOrd="1" destOrd="0" presId="urn:microsoft.com/office/officeart/2005/8/layout/radial1"/>
    <dgm:cxn modelId="{D7ECAE30-1BE1-47D1-A47E-DDF8EFF07223}" type="presOf" srcId="{6A88474D-D56B-4321-A1AE-F35249EDA03F}" destId="{5ED61262-AE5E-4305-98FA-E5A898AAF32E}" srcOrd="0" destOrd="0" presId="urn:microsoft.com/office/officeart/2005/8/layout/radial1"/>
    <dgm:cxn modelId="{E1492D18-EA31-485B-829E-E597B0CC05B4}" type="presOf" srcId="{71E4896B-3F0E-4947-B219-28D26EE5E3D4}" destId="{EC1FA16A-BC2B-491F-AFB5-93B20B36AC74}" srcOrd="1" destOrd="0" presId="urn:microsoft.com/office/officeart/2005/8/layout/radial1"/>
    <dgm:cxn modelId="{B1BAB75F-B3CE-4762-83BD-EED510AA8411}" srcId="{336F1E40-7371-40FE-98B4-6AAA8F5C5E05}" destId="{AF743F5B-92B7-4168-95C0-F783CF15D457}" srcOrd="4" destOrd="0" parTransId="{3C347684-2729-4274-8630-DFF509AB9C3B}" sibTransId="{311B941F-062C-4703-8A81-A62BA8095125}"/>
    <dgm:cxn modelId="{FBA54384-D1CE-46F0-A558-F3228622AB3D}" type="presOf" srcId="{F84227F7-1EB6-4409-ACB3-89BFA6D5DF55}" destId="{78003005-CE26-4992-AA88-A675F73C57E4}" srcOrd="1" destOrd="0" presId="urn:microsoft.com/office/officeart/2005/8/layout/radial1"/>
    <dgm:cxn modelId="{647A2213-0341-4E35-ACE4-1A08CF0F4AB5}" type="presOf" srcId="{95DDFDF1-53D6-4326-81A4-488BC0B9C48B}" destId="{80F74F6D-7EB5-431F-B5FA-CADB71796550}" srcOrd="0" destOrd="0" presId="urn:microsoft.com/office/officeart/2005/8/layout/radial1"/>
    <dgm:cxn modelId="{DD43BAA2-62DF-4DD4-B779-298BFDD53E03}" type="presOf" srcId="{7592968B-0CE2-46C4-889F-536ADA1F80CD}" destId="{7718677B-EE30-4549-9DAF-909A87C68381}" srcOrd="0" destOrd="0" presId="urn:microsoft.com/office/officeart/2005/8/layout/radial1"/>
    <dgm:cxn modelId="{47C61374-8AC7-4D8D-9FAE-4AB9C51AAAE3}" type="presOf" srcId="{7D3E0133-9AD4-4633-BFD4-2EB3487E811A}" destId="{94F08D55-042C-4D2A-AAAC-7D7D891E0C4F}" srcOrd="0" destOrd="0" presId="urn:microsoft.com/office/officeart/2005/8/layout/radial1"/>
    <dgm:cxn modelId="{1B37D5D8-0B52-441F-B1A0-9B90DC8B83B3}" type="presParOf" srcId="{80F74F6D-7EB5-431F-B5FA-CADB71796550}" destId="{16AD40FF-A6D2-4024-8CF2-C8A1DFC64C0B}" srcOrd="0" destOrd="0" presId="urn:microsoft.com/office/officeart/2005/8/layout/radial1"/>
    <dgm:cxn modelId="{3CD20A6E-D6ED-4860-9A81-221C31BF5933}" type="presParOf" srcId="{80F74F6D-7EB5-431F-B5FA-CADB71796550}" destId="{7718677B-EE30-4549-9DAF-909A87C68381}" srcOrd="1" destOrd="0" presId="urn:microsoft.com/office/officeart/2005/8/layout/radial1"/>
    <dgm:cxn modelId="{19FD4048-651E-4FA3-932C-9ACCFFA56060}" type="presParOf" srcId="{7718677B-EE30-4549-9DAF-909A87C68381}" destId="{968580E9-0CEB-46E0-B88C-A7742FFD0BF3}" srcOrd="0" destOrd="0" presId="urn:microsoft.com/office/officeart/2005/8/layout/radial1"/>
    <dgm:cxn modelId="{C090ECDC-DC89-48DE-BE69-2E62A4B44F79}" type="presParOf" srcId="{80F74F6D-7EB5-431F-B5FA-CADB71796550}" destId="{65BFA72F-8265-4EEE-911A-46BFDB82F46D}" srcOrd="2" destOrd="0" presId="urn:microsoft.com/office/officeart/2005/8/layout/radial1"/>
    <dgm:cxn modelId="{58B5C508-2BCA-44B0-9C56-1FF5E13ADAFE}" type="presParOf" srcId="{80F74F6D-7EB5-431F-B5FA-CADB71796550}" destId="{67B05345-8058-48E6-85A4-A3AE581AB199}" srcOrd="3" destOrd="0" presId="urn:microsoft.com/office/officeart/2005/8/layout/radial1"/>
    <dgm:cxn modelId="{F9DFD3DB-A27A-43C9-B0A7-0E0C3C490536}" type="presParOf" srcId="{67B05345-8058-48E6-85A4-A3AE581AB199}" destId="{21562F6A-2252-44ED-AF44-98B6775BE8F5}" srcOrd="0" destOrd="0" presId="urn:microsoft.com/office/officeart/2005/8/layout/radial1"/>
    <dgm:cxn modelId="{31F58473-64DF-4D41-AC3F-98641E601712}" type="presParOf" srcId="{80F74F6D-7EB5-431F-B5FA-CADB71796550}" destId="{94F08D55-042C-4D2A-AAAC-7D7D891E0C4F}" srcOrd="4" destOrd="0" presId="urn:microsoft.com/office/officeart/2005/8/layout/radial1"/>
    <dgm:cxn modelId="{C787FCA6-9CE7-47F3-8906-834DC7E41C26}" type="presParOf" srcId="{80F74F6D-7EB5-431F-B5FA-CADB71796550}" destId="{ABB0608E-6ADB-436E-8C2C-C8170369A141}" srcOrd="5" destOrd="0" presId="urn:microsoft.com/office/officeart/2005/8/layout/radial1"/>
    <dgm:cxn modelId="{E11AD6D1-1A0C-4A5C-9A22-EFC0B0940E85}" type="presParOf" srcId="{ABB0608E-6ADB-436E-8C2C-C8170369A141}" destId="{06E570C4-3650-4DC5-95CD-E4EB9A6A0559}" srcOrd="0" destOrd="0" presId="urn:microsoft.com/office/officeart/2005/8/layout/radial1"/>
    <dgm:cxn modelId="{CEF72C87-9138-4DE4-BEDF-D01F592A7644}" type="presParOf" srcId="{80F74F6D-7EB5-431F-B5FA-CADB71796550}" destId="{3E49AD48-5A56-4DF4-BD6B-7103501A02A0}" srcOrd="6" destOrd="0" presId="urn:microsoft.com/office/officeart/2005/8/layout/radial1"/>
    <dgm:cxn modelId="{A90FA050-102E-49FA-9263-DF8717DA1D57}" type="presParOf" srcId="{80F74F6D-7EB5-431F-B5FA-CADB71796550}" destId="{76EF39AD-A590-44B4-905F-6C1EFDA8D935}" srcOrd="7" destOrd="0" presId="urn:microsoft.com/office/officeart/2005/8/layout/radial1"/>
    <dgm:cxn modelId="{06FAA250-0350-4E31-9194-D95D73B38702}" type="presParOf" srcId="{76EF39AD-A590-44B4-905F-6C1EFDA8D935}" destId="{BFBD0068-DCEF-48A1-96E2-1176F818E7FE}" srcOrd="0" destOrd="0" presId="urn:microsoft.com/office/officeart/2005/8/layout/radial1"/>
    <dgm:cxn modelId="{6B3C6F4F-27AC-4393-85C8-D5351B5A2059}" type="presParOf" srcId="{80F74F6D-7EB5-431F-B5FA-CADB71796550}" destId="{71EEE8EC-57F3-4535-B930-E38B20244E7E}" srcOrd="8" destOrd="0" presId="urn:microsoft.com/office/officeart/2005/8/layout/radial1"/>
    <dgm:cxn modelId="{91A1EAFD-63D2-4F01-9E7B-E49B835DEB13}" type="presParOf" srcId="{80F74F6D-7EB5-431F-B5FA-CADB71796550}" destId="{E677032B-3799-4962-B0D4-DB35FD07683C}" srcOrd="9" destOrd="0" presId="urn:microsoft.com/office/officeart/2005/8/layout/radial1"/>
    <dgm:cxn modelId="{CEA343FE-F3CE-4E06-B235-8EEB1B334968}" type="presParOf" srcId="{E677032B-3799-4962-B0D4-DB35FD07683C}" destId="{6EBD8CD5-004B-427C-A2A9-1B2CECF976D8}" srcOrd="0" destOrd="0" presId="urn:microsoft.com/office/officeart/2005/8/layout/radial1"/>
    <dgm:cxn modelId="{476E253F-1BF9-4225-829E-21EF25DA3F55}" type="presParOf" srcId="{80F74F6D-7EB5-431F-B5FA-CADB71796550}" destId="{F3E5138D-0DDE-4ED4-AA8B-56A6453E4725}" srcOrd="10" destOrd="0" presId="urn:microsoft.com/office/officeart/2005/8/layout/radial1"/>
    <dgm:cxn modelId="{B6143F0B-C095-4752-AD59-6ADCA1B3869F}" type="presParOf" srcId="{80F74F6D-7EB5-431F-B5FA-CADB71796550}" destId="{A56E45F1-A019-4FFA-A6C2-CD90B01DD6AA}" srcOrd="11" destOrd="0" presId="urn:microsoft.com/office/officeart/2005/8/layout/radial1"/>
    <dgm:cxn modelId="{F24A1CB9-9494-4BCA-914A-0A06D4E1FEAF}" type="presParOf" srcId="{A56E45F1-A019-4FFA-A6C2-CD90B01DD6AA}" destId="{2DFD237E-CFA0-4074-8F5C-458AC2A74298}" srcOrd="0" destOrd="0" presId="urn:microsoft.com/office/officeart/2005/8/layout/radial1"/>
    <dgm:cxn modelId="{364A878A-428B-4353-B0BC-7508A70EBDE8}" type="presParOf" srcId="{80F74F6D-7EB5-431F-B5FA-CADB71796550}" destId="{5ED61262-AE5E-4305-98FA-E5A898AAF32E}" srcOrd="12" destOrd="0" presId="urn:microsoft.com/office/officeart/2005/8/layout/radial1"/>
    <dgm:cxn modelId="{BB364D71-AA50-4D07-98F0-14795212690A}" type="presParOf" srcId="{80F74F6D-7EB5-431F-B5FA-CADB71796550}" destId="{A5A63B30-4737-44DA-B34C-3A12678A0403}" srcOrd="13" destOrd="0" presId="urn:microsoft.com/office/officeart/2005/8/layout/radial1"/>
    <dgm:cxn modelId="{A7CAC991-10EC-4D43-86CC-07A5A906F161}" type="presParOf" srcId="{A5A63B30-4737-44DA-B34C-3A12678A0403}" destId="{6D5F2C85-46FB-4666-9014-92E80CF9D5EC}" srcOrd="0" destOrd="0" presId="urn:microsoft.com/office/officeart/2005/8/layout/radial1"/>
    <dgm:cxn modelId="{BA80C46D-C744-4C5F-A3CF-D5A06A32B85D}" type="presParOf" srcId="{80F74F6D-7EB5-431F-B5FA-CADB71796550}" destId="{053B1884-83EA-4855-AAA0-3C0981A6D243}" srcOrd="14" destOrd="0" presId="urn:microsoft.com/office/officeart/2005/8/layout/radial1"/>
    <dgm:cxn modelId="{44836802-6B65-4BD5-B5B0-06D7AE7E032B}" type="presParOf" srcId="{80F74F6D-7EB5-431F-B5FA-CADB71796550}" destId="{AC874513-4EF8-44CA-8C94-9AFE8F28FE9A}" srcOrd="15" destOrd="0" presId="urn:microsoft.com/office/officeart/2005/8/layout/radial1"/>
    <dgm:cxn modelId="{04A39008-6250-4415-9FBB-C2BF7E0C13F7}" type="presParOf" srcId="{AC874513-4EF8-44CA-8C94-9AFE8F28FE9A}" destId="{155C3D1C-F3BB-4398-9506-F0AFC32D8050}" srcOrd="0" destOrd="0" presId="urn:microsoft.com/office/officeart/2005/8/layout/radial1"/>
    <dgm:cxn modelId="{F71B4233-1189-41ED-9DE6-90179FE932A2}" type="presParOf" srcId="{80F74F6D-7EB5-431F-B5FA-CADB71796550}" destId="{EDCF254F-4DCC-4385-A1C6-D7F121C19D8F}" srcOrd="16" destOrd="0" presId="urn:microsoft.com/office/officeart/2005/8/layout/radial1"/>
    <dgm:cxn modelId="{AD1ECEA8-7465-4B5D-9A8A-F745B02BAA68}" type="presParOf" srcId="{80F74F6D-7EB5-431F-B5FA-CADB71796550}" destId="{77F2C8EB-C04B-48A6-903D-D839D2197116}" srcOrd="17" destOrd="0" presId="urn:microsoft.com/office/officeart/2005/8/layout/radial1"/>
    <dgm:cxn modelId="{1AEE9336-38E5-4A52-848D-975C8D95F3DA}" type="presParOf" srcId="{77F2C8EB-C04B-48A6-903D-D839D2197116}" destId="{EC1FA16A-BC2B-491F-AFB5-93B20B36AC74}" srcOrd="0" destOrd="0" presId="urn:microsoft.com/office/officeart/2005/8/layout/radial1"/>
    <dgm:cxn modelId="{7BB64D58-43A1-4B67-8247-06EAA35C9825}" type="presParOf" srcId="{80F74F6D-7EB5-431F-B5FA-CADB71796550}" destId="{048E6E76-4A4B-49F1-8587-C392077CFE03}" srcOrd="18" destOrd="0" presId="urn:microsoft.com/office/officeart/2005/8/layout/radial1"/>
    <dgm:cxn modelId="{1C6860C0-F97A-4312-B206-7B69322AEA04}" type="presParOf" srcId="{80F74F6D-7EB5-431F-B5FA-CADB71796550}" destId="{2C5DE648-054C-45FD-9EAD-EFBD70C06410}" srcOrd="19" destOrd="0" presId="urn:microsoft.com/office/officeart/2005/8/layout/radial1"/>
    <dgm:cxn modelId="{E483AB78-1E95-44DF-BEE3-042605C6AD24}" type="presParOf" srcId="{2C5DE648-054C-45FD-9EAD-EFBD70C06410}" destId="{78003005-CE26-4992-AA88-A675F73C57E4}" srcOrd="0" destOrd="0" presId="urn:microsoft.com/office/officeart/2005/8/layout/radial1"/>
    <dgm:cxn modelId="{FDDE86FC-8610-4C62-AEBC-3F5C5A40ECB4}" type="presParOf" srcId="{80F74F6D-7EB5-431F-B5FA-CADB71796550}" destId="{1B35BD52-2080-4AB8-BC1B-DE510DCE0562}"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40FF-A6D2-4024-8CF2-C8A1DFC64C0B}">
      <dsp:nvSpPr>
        <dsp:cNvPr id="0" name=""/>
        <dsp:cNvSpPr/>
      </dsp:nvSpPr>
      <dsp:spPr>
        <a:xfrm>
          <a:off x="2485302" y="2001772"/>
          <a:ext cx="949603" cy="949603"/>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Safe online</a:t>
          </a:r>
        </a:p>
      </dsp:txBody>
      <dsp:txXfrm>
        <a:off x="2624368" y="2140838"/>
        <a:ext cx="671471" cy="671471"/>
      </dsp:txXfrm>
    </dsp:sp>
    <dsp:sp modelId="{7718677B-EE30-4549-9DAF-909A87C68381}">
      <dsp:nvSpPr>
        <dsp:cNvPr id="0" name=""/>
        <dsp:cNvSpPr/>
      </dsp:nvSpPr>
      <dsp:spPr>
        <a:xfrm rot="16200000">
          <a:off x="2435777" y="1463009"/>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1451229"/>
        <a:ext cx="52432" cy="52432"/>
      </dsp:txXfrm>
    </dsp:sp>
    <dsp:sp modelId="{65BFA72F-8265-4EEE-911A-46BFDB82F46D}">
      <dsp:nvSpPr>
        <dsp:cNvPr id="0" name=""/>
        <dsp:cNvSpPr/>
      </dsp:nvSpPr>
      <dsp:spPr>
        <a:xfrm>
          <a:off x="2485302" y="3514"/>
          <a:ext cx="949603" cy="949603"/>
        </a:xfrm>
        <a:prstGeom prst="ellipse">
          <a:avLst/>
        </a:prstGeom>
        <a:solidFill>
          <a:srgbClr val="FFC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No personal Information</a:t>
          </a:r>
        </a:p>
      </dsp:txBody>
      <dsp:txXfrm>
        <a:off x="2624368" y="142580"/>
        <a:ext cx="671471" cy="671471"/>
      </dsp:txXfrm>
    </dsp:sp>
    <dsp:sp modelId="{67B05345-8058-48E6-85A4-A3AE581AB199}">
      <dsp:nvSpPr>
        <dsp:cNvPr id="0" name=""/>
        <dsp:cNvSpPr/>
      </dsp:nvSpPr>
      <dsp:spPr>
        <a:xfrm rot="18360000">
          <a:off x="3023050"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1642045"/>
        <a:ext cx="52432" cy="52432"/>
      </dsp:txXfrm>
    </dsp:sp>
    <dsp:sp modelId="{94F08D55-042C-4D2A-AAAC-7D7D891E0C4F}">
      <dsp:nvSpPr>
        <dsp:cNvPr id="0" name=""/>
        <dsp:cNvSpPr/>
      </dsp:nvSpPr>
      <dsp:spPr>
        <a:xfrm>
          <a:off x="3659849"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524214"/>
        <a:ext cx="671471" cy="671471"/>
      </dsp:txXfrm>
    </dsp:sp>
    <dsp:sp modelId="{ABB0608E-6ADB-436E-8C2C-C8170369A141}">
      <dsp:nvSpPr>
        <dsp:cNvPr id="0" name=""/>
        <dsp:cNvSpPr/>
      </dsp:nvSpPr>
      <dsp:spPr>
        <a:xfrm rot="20520000">
          <a:off x="3386005"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141610"/>
        <a:ext cx="52432" cy="52432"/>
      </dsp:txXfrm>
    </dsp:sp>
    <dsp:sp modelId="{3E49AD48-5A56-4DF4-BD6B-7103501A02A0}">
      <dsp:nvSpPr>
        <dsp:cNvPr id="0" name=""/>
        <dsp:cNvSpPr/>
      </dsp:nvSpPr>
      <dsp:spPr>
        <a:xfrm>
          <a:off x="4385758"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1523342"/>
        <a:ext cx="671471" cy="671471"/>
      </dsp:txXfrm>
    </dsp:sp>
    <dsp:sp modelId="{76EF39AD-A590-44B4-905F-6C1EFDA8D935}">
      <dsp:nvSpPr>
        <dsp:cNvPr id="0" name=""/>
        <dsp:cNvSpPr/>
      </dsp:nvSpPr>
      <dsp:spPr>
        <a:xfrm rot="1080000">
          <a:off x="3386005"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759105"/>
        <a:ext cx="52432" cy="52432"/>
      </dsp:txXfrm>
    </dsp:sp>
    <dsp:sp modelId="{71EEE8EC-57F3-4535-B930-E38B20244E7E}">
      <dsp:nvSpPr>
        <dsp:cNvPr id="0" name=""/>
        <dsp:cNvSpPr/>
      </dsp:nvSpPr>
      <dsp:spPr>
        <a:xfrm>
          <a:off x="4385758"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2758334"/>
        <a:ext cx="671471" cy="671471"/>
      </dsp:txXfrm>
    </dsp:sp>
    <dsp:sp modelId="{E677032B-3799-4962-B0D4-DB35FD07683C}">
      <dsp:nvSpPr>
        <dsp:cNvPr id="0" name=""/>
        <dsp:cNvSpPr/>
      </dsp:nvSpPr>
      <dsp:spPr>
        <a:xfrm rot="3240000">
          <a:off x="3023050"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3258670"/>
        <a:ext cx="52432" cy="52432"/>
      </dsp:txXfrm>
    </dsp:sp>
    <dsp:sp modelId="{F3E5138D-0DDE-4ED4-AA8B-56A6453E4725}">
      <dsp:nvSpPr>
        <dsp:cNvPr id="0" name=""/>
        <dsp:cNvSpPr/>
      </dsp:nvSpPr>
      <dsp:spPr>
        <a:xfrm>
          <a:off x="3659849"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3757463"/>
        <a:ext cx="671471" cy="671471"/>
      </dsp:txXfrm>
    </dsp:sp>
    <dsp:sp modelId="{A56E45F1-A019-4FFA-A6C2-CD90B01DD6AA}">
      <dsp:nvSpPr>
        <dsp:cNvPr id="0" name=""/>
        <dsp:cNvSpPr/>
      </dsp:nvSpPr>
      <dsp:spPr>
        <a:xfrm rot="5400000">
          <a:off x="2435777" y="3461267"/>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3449487"/>
        <a:ext cx="52432" cy="52432"/>
      </dsp:txXfrm>
    </dsp:sp>
    <dsp:sp modelId="{5ED61262-AE5E-4305-98FA-E5A898AAF32E}">
      <dsp:nvSpPr>
        <dsp:cNvPr id="0" name=""/>
        <dsp:cNvSpPr/>
      </dsp:nvSpPr>
      <dsp:spPr>
        <a:xfrm>
          <a:off x="2485302" y="4000030"/>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624368" y="4139096"/>
        <a:ext cx="671471" cy="671471"/>
      </dsp:txXfrm>
    </dsp:sp>
    <dsp:sp modelId="{A5A63B30-4737-44DA-B34C-3A12678A0403}">
      <dsp:nvSpPr>
        <dsp:cNvPr id="0" name=""/>
        <dsp:cNvSpPr/>
      </dsp:nvSpPr>
      <dsp:spPr>
        <a:xfrm rot="7560000">
          <a:off x="1848504"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3258670"/>
        <a:ext cx="52432" cy="52432"/>
      </dsp:txXfrm>
    </dsp:sp>
    <dsp:sp modelId="{053B1884-83EA-4855-AAA0-3C0981A6D243}">
      <dsp:nvSpPr>
        <dsp:cNvPr id="0" name=""/>
        <dsp:cNvSpPr/>
      </dsp:nvSpPr>
      <dsp:spPr>
        <a:xfrm>
          <a:off x="1310756"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3757463"/>
        <a:ext cx="671471" cy="671471"/>
      </dsp:txXfrm>
    </dsp:sp>
    <dsp:sp modelId="{AC874513-4EF8-44CA-8C94-9AFE8F28FE9A}">
      <dsp:nvSpPr>
        <dsp:cNvPr id="0" name=""/>
        <dsp:cNvSpPr/>
      </dsp:nvSpPr>
      <dsp:spPr>
        <a:xfrm rot="9720000">
          <a:off x="1485549"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759105"/>
        <a:ext cx="52432" cy="52432"/>
      </dsp:txXfrm>
    </dsp:sp>
    <dsp:sp modelId="{EDCF254F-4DCC-4385-A1C6-D7F121C19D8F}">
      <dsp:nvSpPr>
        <dsp:cNvPr id="0" name=""/>
        <dsp:cNvSpPr/>
      </dsp:nvSpPr>
      <dsp:spPr>
        <a:xfrm>
          <a:off x="584846"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2758334"/>
        <a:ext cx="671471" cy="671471"/>
      </dsp:txXfrm>
    </dsp:sp>
    <dsp:sp modelId="{77F2C8EB-C04B-48A6-903D-D839D2197116}">
      <dsp:nvSpPr>
        <dsp:cNvPr id="0" name=""/>
        <dsp:cNvSpPr/>
      </dsp:nvSpPr>
      <dsp:spPr>
        <a:xfrm rot="11880000">
          <a:off x="1485549"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141610"/>
        <a:ext cx="52432" cy="52432"/>
      </dsp:txXfrm>
    </dsp:sp>
    <dsp:sp modelId="{048E6E76-4A4B-49F1-8587-C392077CFE03}">
      <dsp:nvSpPr>
        <dsp:cNvPr id="0" name=""/>
        <dsp:cNvSpPr/>
      </dsp:nvSpPr>
      <dsp:spPr>
        <a:xfrm>
          <a:off x="584846"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1523342"/>
        <a:ext cx="671471" cy="671471"/>
      </dsp:txXfrm>
    </dsp:sp>
    <dsp:sp modelId="{2C5DE648-054C-45FD-9EAD-EFBD70C06410}">
      <dsp:nvSpPr>
        <dsp:cNvPr id="0" name=""/>
        <dsp:cNvSpPr/>
      </dsp:nvSpPr>
      <dsp:spPr>
        <a:xfrm rot="14040000">
          <a:off x="1848504"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1642045"/>
        <a:ext cx="52432" cy="52432"/>
      </dsp:txXfrm>
    </dsp:sp>
    <dsp:sp modelId="{1B35BD52-2080-4AB8-BC1B-DE510DCE0562}">
      <dsp:nvSpPr>
        <dsp:cNvPr id="0" name=""/>
        <dsp:cNvSpPr/>
      </dsp:nvSpPr>
      <dsp:spPr>
        <a:xfrm>
          <a:off x="1310756"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524214"/>
        <a:ext cx="671471" cy="67147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5A212-29CC-4D90-999B-CCA2B189E18B}" type="datetimeFigureOut">
              <a:rPr lang="en-GB" smtClean="0"/>
              <a:pPr/>
              <a:t>26/07/2016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0AF5E-8F91-478D-96B2-2C886BB06CD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Foundation - Topic 3 – Safe Use of Computers</a:t>
            </a:r>
          </a:p>
        </p:txBody>
      </p:sp>
      <p:sp>
        <p:nvSpPr>
          <p:cNvPr id="4" name="Content Placeholder 3"/>
          <p:cNvSpPr>
            <a:spLocks noGrp="1"/>
          </p:cNvSpPr>
          <p:nvPr>
            <p:ph idx="1"/>
          </p:nvPr>
        </p:nvSpPr>
        <p:spPr/>
        <p:txBody>
          <a:bodyPr>
            <a:normAutofit/>
          </a:bodyPr>
          <a:lstStyle/>
          <a:p>
            <a:pPr>
              <a:buNone/>
            </a:pPr>
            <a:r>
              <a:rPr lang="en-GB" dirty="0"/>
              <a:t>Starter</a:t>
            </a:r>
          </a:p>
          <a:p>
            <a:pPr marL="514350" indent="-514350">
              <a:buNone/>
            </a:pPr>
            <a:r>
              <a:rPr lang="en-GB" dirty="0"/>
              <a:t>A: Go to the shared area open this PowerPoint Topic 3. Read the mastery statements on slide 2.</a:t>
            </a:r>
          </a:p>
        </p:txBody>
      </p:sp>
      <p:pic>
        <p:nvPicPr>
          <p:cNvPr id="1026" name="Picture 2" descr="http://www.elmwood-jun.croydon.sch.uk/wp-content/uploads/2016/01/StaySmartOnline-300x2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84984"/>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Mastery Statements</a:t>
            </a:r>
            <a:br>
              <a:rPr lang="en-GB" dirty="0"/>
            </a:br>
            <a:r>
              <a:rPr lang="en-GB" dirty="0"/>
              <a:t>Level 2 – 3 </a:t>
            </a:r>
          </a:p>
        </p:txBody>
      </p:sp>
      <p:sp>
        <p:nvSpPr>
          <p:cNvPr id="5" name="Rectangle 4"/>
          <p:cNvSpPr/>
          <p:nvPr/>
        </p:nvSpPr>
        <p:spPr>
          <a:xfrm>
            <a:off x="437392" y="1746682"/>
            <a:ext cx="8023040" cy="1754326"/>
          </a:xfrm>
          <a:prstGeom prst="rect">
            <a:avLst/>
          </a:prstGeom>
          <a:solidFill>
            <a:srgbClr val="FFFF00"/>
          </a:solidFill>
          <a:ln>
            <a:solidFill>
              <a:schemeClr val="tx1"/>
            </a:solidFill>
          </a:ln>
        </p:spPr>
        <p:txBody>
          <a:bodyPr wrap="square">
            <a:spAutoFit/>
          </a:bodyPr>
          <a:lstStyle/>
          <a:p>
            <a:r>
              <a:rPr lang="en-GB" dirty="0"/>
              <a:t>Mastery 2 (C&amp;N)</a:t>
            </a:r>
          </a:p>
          <a:p>
            <a:pPr marL="342900" indent="-342900">
              <a:buFont typeface="+mj-lt"/>
              <a:buAutoNum type="alphaUcPeriod"/>
            </a:pPr>
            <a:r>
              <a:rPr lang="en-GB" dirty="0"/>
              <a:t>2(1) I can navigate the web and carry out simple web searches </a:t>
            </a:r>
            <a:r>
              <a:rPr lang="en-GB"/>
              <a:t>to collect </a:t>
            </a:r>
            <a:r>
              <a:rPr lang="en-GB" dirty="0"/>
              <a:t>images.  </a:t>
            </a:r>
          </a:p>
          <a:p>
            <a:pPr marL="342900" indent="-342900">
              <a:buFont typeface="+mj-lt"/>
              <a:buAutoNum type="alphaUcPeriod"/>
            </a:pPr>
            <a:r>
              <a:rPr lang="en-GB" dirty="0"/>
              <a:t>2(2) I can produce information that shows I know how to use computers safely and responsibly.</a:t>
            </a:r>
          </a:p>
          <a:p>
            <a:pPr marL="342900" indent="-342900">
              <a:buFont typeface="+mj-lt"/>
              <a:buAutoNum type="alphaUcPeriod"/>
            </a:pPr>
            <a:r>
              <a:rPr lang="en-GB" dirty="0"/>
              <a:t>2(2) I know a range of ways to report unacceptable content and contact when online.</a:t>
            </a:r>
          </a:p>
        </p:txBody>
      </p:sp>
      <p:sp>
        <p:nvSpPr>
          <p:cNvPr id="6" name="Rectangle 5"/>
          <p:cNvSpPr/>
          <p:nvPr/>
        </p:nvSpPr>
        <p:spPr>
          <a:xfrm>
            <a:off x="437392" y="3848338"/>
            <a:ext cx="8023040" cy="1477328"/>
          </a:xfrm>
          <a:prstGeom prst="rect">
            <a:avLst/>
          </a:prstGeom>
          <a:solidFill>
            <a:schemeClr val="accent6">
              <a:lumMod val="40000"/>
              <a:lumOff val="60000"/>
            </a:schemeClr>
          </a:solidFill>
          <a:ln>
            <a:solidFill>
              <a:schemeClr val="tx1"/>
            </a:solidFill>
          </a:ln>
        </p:spPr>
        <p:txBody>
          <a:bodyPr wrap="square">
            <a:spAutoFit/>
          </a:bodyPr>
          <a:lstStyle/>
          <a:p>
            <a:r>
              <a:rPr lang="en-GB" dirty="0"/>
              <a:t>Mastery 3 (C&amp;N)</a:t>
            </a:r>
          </a:p>
          <a:p>
            <a:pPr marL="342900" indent="-342900">
              <a:buFont typeface="+mj-lt"/>
              <a:buAutoNum type="alphaUcPeriod"/>
            </a:pPr>
            <a:r>
              <a:rPr lang="en-GB" dirty="0"/>
              <a:t>3(3) I can produce information about what is acceptable when using technologies and online services.</a:t>
            </a:r>
          </a:p>
          <a:p>
            <a:pPr marL="342900" indent="-342900">
              <a:buFont typeface="+mj-lt"/>
              <a:buAutoNum type="alphaUcPeriod"/>
            </a:pPr>
            <a:r>
              <a:rPr lang="en-GB" dirty="0"/>
              <a:t>3(3) I can produce information about what is NOT acceptable when using technologies and online services.</a:t>
            </a:r>
          </a:p>
        </p:txBody>
      </p:sp>
    </p:spTree>
    <p:extLst>
      <p:ext uri="{BB962C8B-B14F-4D97-AF65-F5344CB8AC3E}">
        <p14:creationId xmlns:p14="http://schemas.microsoft.com/office/powerpoint/2010/main" val="240859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998518"/>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endParaRPr lang="en-GB" sz="1400" dirty="0"/>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endParaRPr lang="en-GB" sz="1400" dirty="0"/>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endParaRPr lang="en-GB" sz="1400" dirty="0"/>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endParaRPr lang="en-GB" sz="1400" dirty="0"/>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endParaRPr lang="en-GB" sz="1400" dirty="0"/>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endParaRPr lang="en-GB" sz="1400" dirty="0"/>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endParaRPr lang="en-GB" sz="1400" dirty="0"/>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6987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0552589"/>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r>
                        <a:rPr lang="en-GB" sz="1400" dirty="0"/>
                        <a:t>D</a:t>
                      </a:r>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r>
                        <a:rPr lang="en-GB" sz="1400" dirty="0"/>
                        <a:t>C</a:t>
                      </a:r>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r>
                        <a:rPr lang="en-GB" sz="1400" dirty="0"/>
                        <a:t>D</a:t>
                      </a:r>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r>
                        <a:rPr lang="en-GB" sz="1400" dirty="0"/>
                        <a:t>D</a:t>
                      </a:r>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r>
                        <a:rPr lang="en-GB" sz="1400" dirty="0"/>
                        <a:t>D</a:t>
                      </a:r>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r>
                        <a:rPr lang="en-GB" sz="1400" dirty="0"/>
                        <a:t>B</a:t>
                      </a:r>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r>
                        <a:rPr lang="en-GB" sz="1400" dirty="0"/>
                        <a:t>D</a:t>
                      </a:r>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194316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894115"/>
          </a:xfrm>
        </p:spPr>
        <p:txBody>
          <a:bodyPr>
            <a:normAutofit/>
          </a:bodyPr>
          <a:lstStyle/>
          <a:p>
            <a:pPr>
              <a:buNone/>
            </a:pPr>
            <a:r>
              <a:rPr lang="en-GB" dirty="0"/>
              <a:t>‘What Do we mean by e-safety?</a:t>
            </a:r>
          </a:p>
          <a:p>
            <a:pPr marL="457200" indent="-457200">
              <a:buNone/>
            </a:pPr>
            <a:endParaRPr lang="en-GB" sz="2200" dirty="0"/>
          </a:p>
          <a:p>
            <a:pPr>
              <a:buNone/>
            </a:pPr>
            <a:endParaRPr lang="en-GB" sz="2400" dirty="0"/>
          </a:p>
          <a:p>
            <a:pPr>
              <a:buNone/>
            </a:pPr>
            <a:endParaRPr lang="en-GB" dirty="0"/>
          </a:p>
          <a:p>
            <a:pPr>
              <a:buNone/>
            </a:pPr>
            <a:endParaRPr lang="en-GB" dirty="0"/>
          </a:p>
          <a:p>
            <a:pPr>
              <a:buNone/>
            </a:pPr>
            <a:endParaRPr lang="en-GB" dirty="0"/>
          </a:p>
        </p:txBody>
      </p:sp>
      <p:sp>
        <p:nvSpPr>
          <p:cNvPr id="2053" name="AutoShape 5" descr="Image result for strengths and weaknes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Rectangle 9"/>
          <p:cNvSpPr/>
          <p:nvPr/>
        </p:nvSpPr>
        <p:spPr>
          <a:xfrm>
            <a:off x="899592" y="786770"/>
            <a:ext cx="7139136" cy="369332"/>
          </a:xfrm>
          <a:prstGeom prst="rect">
            <a:avLst/>
          </a:prstGeom>
          <a:solidFill>
            <a:srgbClr val="FFFF00"/>
          </a:solidFill>
        </p:spPr>
        <p:txBody>
          <a:bodyPr wrap="square">
            <a:spAutoFit/>
          </a:bodyPr>
          <a:lstStyle/>
          <a:p>
            <a:r>
              <a:rPr lang="en-GB" dirty="0"/>
              <a:t>http://www.safetynetkids.org.uk/personal-safety/staying-safe-online/</a:t>
            </a:r>
          </a:p>
        </p:txBody>
      </p:sp>
      <p:graphicFrame>
        <p:nvGraphicFramePr>
          <p:cNvPr id="4" name="Diagram 3"/>
          <p:cNvGraphicFramePr/>
          <p:nvPr>
            <p:extLst>
              <p:ext uri="{D42A27DB-BD31-4B8C-83A1-F6EECF244321}">
                <p14:modId xmlns:p14="http://schemas.microsoft.com/office/powerpoint/2010/main" val="2772173955"/>
              </p:ext>
            </p:extLst>
          </p:nvPr>
        </p:nvGraphicFramePr>
        <p:xfrm>
          <a:off x="307975" y="1412776"/>
          <a:ext cx="5920209" cy="495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72200" y="1412776"/>
            <a:ext cx="2648898"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Go to the website above.</a:t>
            </a:r>
          </a:p>
          <a:p>
            <a:pPr marL="285750" indent="-285750">
              <a:buFont typeface="Arial" panose="020B0604020202020204" pitchFamily="34" charset="0"/>
              <a:buChar char="•"/>
            </a:pPr>
            <a:r>
              <a:rPr lang="en-GB" sz="1600" dirty="0"/>
              <a:t>Write each of the topics in each of the circles (I have started you off)</a:t>
            </a:r>
          </a:p>
          <a:p>
            <a:pPr marL="285750" indent="-285750">
              <a:buFont typeface="Arial" panose="020B0604020202020204" pitchFamily="34" charset="0"/>
              <a:buChar char="•"/>
            </a:pPr>
            <a:r>
              <a:rPr lang="en-GB" sz="1600" dirty="0"/>
              <a:t>Go online and find an image that best matches the statement.</a:t>
            </a:r>
          </a:p>
        </p:txBody>
      </p:sp>
      <p:pic>
        <p:nvPicPr>
          <p:cNvPr id="7" name="Picture 6"/>
          <p:cNvPicPr>
            <a:picLocks noChangeAspect="1"/>
          </p:cNvPicPr>
          <p:nvPr/>
        </p:nvPicPr>
        <p:blipFill>
          <a:blip r:embed="rId7"/>
          <a:stretch>
            <a:fillRect/>
          </a:stretch>
        </p:blipFill>
        <p:spPr>
          <a:xfrm>
            <a:off x="3347864" y="1295965"/>
            <a:ext cx="731551" cy="386259"/>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have I done?</a:t>
            </a:r>
          </a:p>
        </p:txBody>
      </p:sp>
      <p:sp>
        <p:nvSpPr>
          <p:cNvPr id="5" name="Rectangle 4"/>
          <p:cNvSpPr/>
          <p:nvPr/>
        </p:nvSpPr>
        <p:spPr>
          <a:xfrm>
            <a:off x="437392" y="1746682"/>
            <a:ext cx="6726896" cy="2031325"/>
          </a:xfrm>
          <a:prstGeom prst="rect">
            <a:avLst/>
          </a:prstGeom>
          <a:solidFill>
            <a:srgbClr val="FFFF00"/>
          </a:solidFill>
          <a:ln>
            <a:solidFill>
              <a:schemeClr val="tx1"/>
            </a:solidFill>
          </a:ln>
        </p:spPr>
        <p:txBody>
          <a:bodyPr wrap="square">
            <a:spAutoFit/>
          </a:bodyPr>
          <a:lstStyle/>
          <a:p>
            <a:r>
              <a:rPr lang="en-GB" dirty="0"/>
              <a:t>Mastery 2 (C&amp;N)</a:t>
            </a:r>
          </a:p>
          <a:p>
            <a:pPr marL="342900" indent="-342900">
              <a:buFont typeface="+mj-lt"/>
              <a:buAutoNum type="alphaUcPeriod"/>
            </a:pPr>
            <a:r>
              <a:rPr lang="en-GB" dirty="0"/>
              <a:t>2(1) I can navigate the web and carry out out simple web searches to college images.  </a:t>
            </a:r>
          </a:p>
          <a:p>
            <a:pPr marL="342900" indent="-342900">
              <a:buFont typeface="+mj-lt"/>
              <a:buAutoNum type="alphaUcPeriod"/>
            </a:pPr>
            <a:r>
              <a:rPr lang="en-GB" dirty="0"/>
              <a:t>2(2) I can produce information that shows I know how to use computers safely and responsibly.</a:t>
            </a:r>
          </a:p>
          <a:p>
            <a:pPr marL="342900" indent="-342900">
              <a:buFont typeface="+mj-lt"/>
              <a:buAutoNum type="alphaUcPeriod"/>
            </a:pPr>
            <a:r>
              <a:rPr lang="en-GB" dirty="0"/>
              <a:t>2(2) I know a range of ways to report unacceptable content and contact when online.</a:t>
            </a:r>
          </a:p>
        </p:txBody>
      </p:sp>
      <p:sp>
        <p:nvSpPr>
          <p:cNvPr id="6" name="Rectangle 5"/>
          <p:cNvSpPr/>
          <p:nvPr/>
        </p:nvSpPr>
        <p:spPr>
          <a:xfrm>
            <a:off x="437392" y="4603809"/>
            <a:ext cx="6726896" cy="1477328"/>
          </a:xfrm>
          <a:prstGeom prst="rect">
            <a:avLst/>
          </a:prstGeom>
          <a:solidFill>
            <a:schemeClr val="accent6">
              <a:lumMod val="40000"/>
              <a:lumOff val="60000"/>
            </a:schemeClr>
          </a:solidFill>
          <a:ln>
            <a:solidFill>
              <a:schemeClr val="tx1"/>
            </a:solidFill>
          </a:ln>
        </p:spPr>
        <p:txBody>
          <a:bodyPr wrap="square">
            <a:spAutoFit/>
          </a:bodyPr>
          <a:lstStyle/>
          <a:p>
            <a:r>
              <a:rPr lang="en-GB" dirty="0"/>
              <a:t>Mastery 3 (C&amp;N)</a:t>
            </a:r>
          </a:p>
          <a:p>
            <a:pPr marL="342900" indent="-342900">
              <a:buFont typeface="+mj-lt"/>
              <a:buAutoNum type="alphaUcPeriod"/>
            </a:pPr>
            <a:r>
              <a:rPr lang="en-GB" dirty="0"/>
              <a:t>3(3) I can produce information about what is acceptable when using technologies and online services.</a:t>
            </a:r>
          </a:p>
          <a:p>
            <a:pPr marL="342900" indent="-342900">
              <a:buFont typeface="+mj-lt"/>
              <a:buAutoNum type="alphaUcPeriod"/>
            </a:pPr>
            <a:r>
              <a:rPr lang="en-GB" dirty="0"/>
              <a:t>3(3) I can produce information about what is NOT acceptable when using technologies and online services.</a:t>
            </a:r>
          </a:p>
        </p:txBody>
      </p:sp>
      <p:graphicFrame>
        <p:nvGraphicFramePr>
          <p:cNvPr id="7" name="Table 6"/>
          <p:cNvGraphicFramePr>
            <a:graphicFrameLocks noGrp="1"/>
          </p:cNvGraphicFramePr>
          <p:nvPr>
            <p:extLst>
              <p:ext uri="{D42A27DB-BD31-4B8C-83A1-F6EECF244321}">
                <p14:modId xmlns:p14="http://schemas.microsoft.com/office/powerpoint/2010/main" val="1402056158"/>
              </p:ext>
            </p:extLst>
          </p:nvPr>
        </p:nvGraphicFramePr>
        <p:xfrm>
          <a:off x="7236296" y="1140909"/>
          <a:ext cx="1667735" cy="2637099"/>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69204">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655965">
                <a:tc>
                  <a:txBody>
                    <a:bodyPr/>
                    <a:lstStyle/>
                    <a:p>
                      <a:pPr algn="ctr"/>
                      <a:r>
                        <a:rPr lang="en-GB" sz="120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45730631"/>
                  </a:ext>
                </a:extLst>
              </a:tr>
              <a:tr h="655965">
                <a:tc>
                  <a:txBody>
                    <a:bodyPr/>
                    <a:lstStyle/>
                    <a:p>
                      <a:pPr algn="ctr"/>
                      <a:r>
                        <a:rPr lang="en-GB" sz="1200"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92131773"/>
                  </a:ext>
                </a:extLst>
              </a:tr>
              <a:tr h="655965">
                <a:tc>
                  <a:txBody>
                    <a:bodyPr/>
                    <a:lstStyle/>
                    <a:p>
                      <a:pPr algn="ctr"/>
                      <a:r>
                        <a:rPr lang="en-GB" sz="1200"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78678449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58225179"/>
              </p:ext>
            </p:extLst>
          </p:nvPr>
        </p:nvGraphicFramePr>
        <p:xfrm>
          <a:off x="7236296" y="3919596"/>
          <a:ext cx="1667735" cy="2177120"/>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61532">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757794">
                <a:tc>
                  <a:txBody>
                    <a:bodyPr/>
                    <a:lstStyle/>
                    <a:p>
                      <a:pPr algn="ctr"/>
                      <a:r>
                        <a:rPr lang="en-GB" sz="120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545730631"/>
                  </a:ext>
                </a:extLst>
              </a:tr>
              <a:tr h="757794">
                <a:tc>
                  <a:txBody>
                    <a:bodyPr/>
                    <a:lstStyle/>
                    <a:p>
                      <a:pPr algn="ctr"/>
                      <a:r>
                        <a:rPr lang="en-GB" sz="1200"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592131773"/>
                  </a:ext>
                </a:extLst>
              </a:tr>
            </a:tbl>
          </a:graphicData>
        </a:graphic>
      </p:graphicFrame>
    </p:spTree>
    <p:extLst>
      <p:ext uri="{BB962C8B-B14F-4D97-AF65-F5344CB8AC3E}">
        <p14:creationId xmlns:p14="http://schemas.microsoft.com/office/powerpoint/2010/main" val="191215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1181</Words>
  <Application>Microsoft Office PowerPoint</Application>
  <PresentationFormat>On-screen Show (4:3)</PresentationFormat>
  <Paragraphs>151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Foundation - Topic 3 – Safe Use of Computers</vt:lpstr>
      <vt:lpstr>Mastery Statements Level 2 – 3 </vt:lpstr>
      <vt:lpstr>PowerPoint Presentation</vt:lpstr>
      <vt:lpstr>PowerPoint Presentation</vt:lpstr>
      <vt:lpstr>PowerPoint Presentation</vt:lpstr>
      <vt:lpstr>How have I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Jeannie</dc:creator>
  <cp:lastModifiedBy>Jeannie Crook</cp:lastModifiedBy>
  <cp:revision>81</cp:revision>
  <dcterms:created xsi:type="dcterms:W3CDTF">2015-08-21T14:00:54Z</dcterms:created>
  <dcterms:modified xsi:type="dcterms:W3CDTF">2016-07-26T14:29:57Z</dcterms:modified>
</cp:coreProperties>
</file>