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2" r:id="rId4"/>
    <p:sldId id="263" r:id="rId5"/>
    <p:sldId id="257" r:id="rId6"/>
    <p:sldId id="267" r:id="rId7"/>
    <p:sldId id="26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33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DDFDF1-53D6-4326-81A4-488BC0B9C48B}"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336F1E40-7371-40FE-98B4-6AAA8F5C5E05}">
      <dgm:prSet phldrT="[Text]"/>
      <dgm:spPr>
        <a:solidFill>
          <a:schemeClr val="tx1"/>
        </a:solidFill>
      </dgm:spPr>
      <dgm:t>
        <a:bodyPr/>
        <a:lstStyle/>
        <a:p>
          <a:r>
            <a:rPr lang="en-US" dirty="0">
              <a:solidFill>
                <a:schemeClr val="bg1"/>
              </a:solidFill>
            </a:rPr>
            <a:t>Safe online</a:t>
          </a:r>
        </a:p>
      </dgm:t>
    </dgm:pt>
    <dgm:pt modelId="{FD3A871C-15FA-42B3-AE83-08140A54C458}" type="parTrans" cxnId="{4A8FA52A-0D08-410E-AFB5-D6FE848E40D0}">
      <dgm:prSet/>
      <dgm:spPr/>
      <dgm:t>
        <a:bodyPr/>
        <a:lstStyle/>
        <a:p>
          <a:endParaRPr lang="en-US"/>
        </a:p>
      </dgm:t>
    </dgm:pt>
    <dgm:pt modelId="{1AD3267E-E03F-4F5A-BFB9-2882066D1FFE}" type="sibTrans" cxnId="{4A8FA52A-0D08-410E-AFB5-D6FE848E40D0}">
      <dgm:prSet/>
      <dgm:spPr/>
      <dgm:t>
        <a:bodyPr/>
        <a:lstStyle/>
        <a:p>
          <a:endParaRPr lang="en-US"/>
        </a:p>
      </dgm:t>
    </dgm:pt>
    <dgm:pt modelId="{401152B0-A7CA-4C47-9A5C-B53CF6754BC0}">
      <dgm:prSet phldrT="[Text]"/>
      <dgm:spPr>
        <a:solidFill>
          <a:srgbClr val="FFC000"/>
        </a:solidFill>
        <a:ln>
          <a:solidFill>
            <a:schemeClr val="tx1"/>
          </a:solidFill>
        </a:ln>
      </dgm:spPr>
      <dgm:t>
        <a:bodyPr/>
        <a:lstStyle/>
        <a:p>
          <a:r>
            <a:rPr lang="en-US" dirty="0">
              <a:solidFill>
                <a:schemeClr val="tx1"/>
              </a:solidFill>
            </a:rPr>
            <a:t>No personal Information</a:t>
          </a:r>
        </a:p>
      </dgm:t>
    </dgm:pt>
    <dgm:pt modelId="{7592968B-0CE2-46C4-889F-536ADA1F80CD}" type="parTrans" cxnId="{FFDD1ABD-2DD1-4D7F-A2C6-9B331DC2FDD0}">
      <dgm:prSet/>
      <dgm:spPr/>
      <dgm:t>
        <a:bodyPr/>
        <a:lstStyle/>
        <a:p>
          <a:endParaRPr lang="en-US"/>
        </a:p>
      </dgm:t>
    </dgm:pt>
    <dgm:pt modelId="{0B8AD336-3624-45F2-8058-53AAB11AC39A}" type="sibTrans" cxnId="{FFDD1ABD-2DD1-4D7F-A2C6-9B331DC2FDD0}">
      <dgm:prSet/>
      <dgm:spPr/>
      <dgm:t>
        <a:bodyPr/>
        <a:lstStyle/>
        <a:p>
          <a:endParaRPr lang="en-US"/>
        </a:p>
      </dgm:t>
    </dgm:pt>
    <dgm:pt modelId="{7D3E0133-9AD4-4633-BFD4-2EB3487E811A}">
      <dgm:prSet phldrT="[Text]" phldr="1"/>
      <dgm:spPr/>
      <dgm:t>
        <a:bodyPr/>
        <a:lstStyle/>
        <a:p>
          <a:endParaRPr lang="en-US"/>
        </a:p>
      </dgm:t>
    </dgm:pt>
    <dgm:pt modelId="{9DEE1564-DB44-440B-AB36-7DCF1E207021}" type="parTrans" cxnId="{585BED57-1904-4B0D-8424-FE8C91813319}">
      <dgm:prSet/>
      <dgm:spPr/>
      <dgm:t>
        <a:bodyPr/>
        <a:lstStyle/>
        <a:p>
          <a:endParaRPr lang="en-US"/>
        </a:p>
      </dgm:t>
    </dgm:pt>
    <dgm:pt modelId="{E1DE5419-C57E-437D-BFC6-2B71B959AC6E}" type="sibTrans" cxnId="{585BED57-1904-4B0D-8424-FE8C91813319}">
      <dgm:prSet/>
      <dgm:spPr/>
      <dgm:t>
        <a:bodyPr/>
        <a:lstStyle/>
        <a:p>
          <a:endParaRPr lang="en-US"/>
        </a:p>
      </dgm:t>
    </dgm:pt>
    <dgm:pt modelId="{7E39DD0A-AD5A-479F-84E1-E5CFCFD1DD90}">
      <dgm:prSet phldrT="[Text]" phldr="1"/>
      <dgm:spPr/>
      <dgm:t>
        <a:bodyPr/>
        <a:lstStyle/>
        <a:p>
          <a:endParaRPr lang="en-US"/>
        </a:p>
      </dgm:t>
    </dgm:pt>
    <dgm:pt modelId="{71E4896B-3F0E-4947-B219-28D26EE5E3D4}" type="parTrans" cxnId="{4DDDB2E6-D0F6-45C2-B143-7AEA4B2AB059}">
      <dgm:prSet/>
      <dgm:spPr/>
      <dgm:t>
        <a:bodyPr/>
        <a:lstStyle/>
        <a:p>
          <a:endParaRPr lang="en-US"/>
        </a:p>
      </dgm:t>
    </dgm:pt>
    <dgm:pt modelId="{D5A49FEE-96F8-49E5-A388-63C9855C5A2A}" type="sibTrans" cxnId="{4DDDB2E6-D0F6-45C2-B143-7AEA4B2AB059}">
      <dgm:prSet/>
      <dgm:spPr/>
      <dgm:t>
        <a:bodyPr/>
        <a:lstStyle/>
        <a:p>
          <a:endParaRPr lang="en-US"/>
        </a:p>
      </dgm:t>
    </dgm:pt>
    <dgm:pt modelId="{5E5142CB-39CC-4180-A784-84B1DA00EE86}">
      <dgm:prSet phldrT="[Text]" phldr="1"/>
      <dgm:spPr/>
      <dgm:t>
        <a:bodyPr/>
        <a:lstStyle/>
        <a:p>
          <a:endParaRPr lang="en-US"/>
        </a:p>
      </dgm:t>
    </dgm:pt>
    <dgm:pt modelId="{F84227F7-1EB6-4409-ACB3-89BFA6D5DF55}" type="parTrans" cxnId="{77A646F8-5749-4A1A-A2A6-F68D7DC421FB}">
      <dgm:prSet/>
      <dgm:spPr/>
      <dgm:t>
        <a:bodyPr/>
        <a:lstStyle/>
        <a:p>
          <a:endParaRPr lang="en-US"/>
        </a:p>
      </dgm:t>
    </dgm:pt>
    <dgm:pt modelId="{343A873E-8C8E-48A1-93C8-F2214E01BFC8}" type="sibTrans" cxnId="{77A646F8-5749-4A1A-A2A6-F68D7DC421FB}">
      <dgm:prSet/>
      <dgm:spPr/>
      <dgm:t>
        <a:bodyPr/>
        <a:lstStyle/>
        <a:p>
          <a:endParaRPr lang="en-US"/>
        </a:p>
      </dgm:t>
    </dgm:pt>
    <dgm:pt modelId="{72E7C2A2-4BFE-4825-B30C-423FC1A2D9D0}">
      <dgm:prSet/>
      <dgm:spPr/>
      <dgm:t>
        <a:bodyPr/>
        <a:lstStyle/>
        <a:p>
          <a:endParaRPr lang="en-US"/>
        </a:p>
      </dgm:t>
    </dgm:pt>
    <dgm:pt modelId="{252F34C4-6A7F-47A1-894E-8216223E1444}" type="parTrans" cxnId="{6D248997-6CF3-4CD6-ADB6-40AB31B1A6D6}">
      <dgm:prSet/>
      <dgm:spPr/>
      <dgm:t>
        <a:bodyPr/>
        <a:lstStyle/>
        <a:p>
          <a:endParaRPr lang="en-US"/>
        </a:p>
      </dgm:t>
    </dgm:pt>
    <dgm:pt modelId="{78F5559D-CC9E-4FEE-804A-D747EF51A2A9}" type="sibTrans" cxnId="{6D248997-6CF3-4CD6-ADB6-40AB31B1A6D6}">
      <dgm:prSet/>
      <dgm:spPr/>
      <dgm:t>
        <a:bodyPr/>
        <a:lstStyle/>
        <a:p>
          <a:endParaRPr lang="en-US"/>
        </a:p>
      </dgm:t>
    </dgm:pt>
    <dgm:pt modelId="{B55346EF-16E6-4AC0-A99A-B4A344C5F352}">
      <dgm:prSet/>
      <dgm:spPr/>
      <dgm:t>
        <a:bodyPr/>
        <a:lstStyle/>
        <a:p>
          <a:endParaRPr lang="en-US"/>
        </a:p>
      </dgm:t>
    </dgm:pt>
    <dgm:pt modelId="{6FB6935D-63DB-4BAA-BBA8-2170059C13CB}" type="parTrans" cxnId="{5738A133-159F-4D81-AD85-4EEC92C0E3C6}">
      <dgm:prSet/>
      <dgm:spPr/>
      <dgm:t>
        <a:bodyPr/>
        <a:lstStyle/>
        <a:p>
          <a:endParaRPr lang="en-US"/>
        </a:p>
      </dgm:t>
    </dgm:pt>
    <dgm:pt modelId="{1608BF86-56DE-40E5-8005-8131168F9DC6}" type="sibTrans" cxnId="{5738A133-159F-4D81-AD85-4EEC92C0E3C6}">
      <dgm:prSet/>
      <dgm:spPr/>
      <dgm:t>
        <a:bodyPr/>
        <a:lstStyle/>
        <a:p>
          <a:endParaRPr lang="en-US"/>
        </a:p>
      </dgm:t>
    </dgm:pt>
    <dgm:pt modelId="{6A310186-9E32-4DD5-9DB9-F0707CBAD1A6}">
      <dgm:prSet/>
      <dgm:spPr/>
      <dgm:t>
        <a:bodyPr/>
        <a:lstStyle/>
        <a:p>
          <a:endParaRPr lang="en-US"/>
        </a:p>
      </dgm:t>
    </dgm:pt>
    <dgm:pt modelId="{6DD57725-F78A-45A0-B1A9-53C5D2BBA020}" type="parTrans" cxnId="{A168838E-EB11-45E7-9AFF-0D539B1C1A78}">
      <dgm:prSet/>
      <dgm:spPr/>
      <dgm:t>
        <a:bodyPr/>
        <a:lstStyle/>
        <a:p>
          <a:endParaRPr lang="en-US"/>
        </a:p>
      </dgm:t>
    </dgm:pt>
    <dgm:pt modelId="{AC81CF0B-ACF8-4FC4-888D-EC1C5579EAB5}" type="sibTrans" cxnId="{A168838E-EB11-45E7-9AFF-0D539B1C1A78}">
      <dgm:prSet/>
      <dgm:spPr/>
      <dgm:t>
        <a:bodyPr/>
        <a:lstStyle/>
        <a:p>
          <a:endParaRPr lang="en-US"/>
        </a:p>
      </dgm:t>
    </dgm:pt>
    <dgm:pt modelId="{AF743F5B-92B7-4168-95C0-F783CF15D457}">
      <dgm:prSet/>
      <dgm:spPr/>
      <dgm:t>
        <a:bodyPr/>
        <a:lstStyle/>
        <a:p>
          <a:endParaRPr lang="en-US"/>
        </a:p>
      </dgm:t>
    </dgm:pt>
    <dgm:pt modelId="{3C347684-2729-4274-8630-DFF509AB9C3B}" type="parTrans" cxnId="{B1BAB75F-B3CE-4762-83BD-EED510AA8411}">
      <dgm:prSet/>
      <dgm:spPr/>
      <dgm:t>
        <a:bodyPr/>
        <a:lstStyle/>
        <a:p>
          <a:endParaRPr lang="en-US"/>
        </a:p>
      </dgm:t>
    </dgm:pt>
    <dgm:pt modelId="{311B941F-062C-4703-8A81-A62BA8095125}" type="sibTrans" cxnId="{B1BAB75F-B3CE-4762-83BD-EED510AA8411}">
      <dgm:prSet/>
      <dgm:spPr/>
      <dgm:t>
        <a:bodyPr/>
        <a:lstStyle/>
        <a:p>
          <a:endParaRPr lang="en-US"/>
        </a:p>
      </dgm:t>
    </dgm:pt>
    <dgm:pt modelId="{6A88474D-D56B-4321-A1AE-F35249EDA03F}">
      <dgm:prSet/>
      <dgm:spPr/>
      <dgm:t>
        <a:bodyPr/>
        <a:lstStyle/>
        <a:p>
          <a:endParaRPr lang="en-US"/>
        </a:p>
      </dgm:t>
    </dgm:pt>
    <dgm:pt modelId="{8D520A34-B1D9-49ED-9DB5-0AED8DE85DEC}" type="parTrans" cxnId="{B658AF7A-8208-4409-94EE-1363E44FDEFA}">
      <dgm:prSet/>
      <dgm:spPr/>
      <dgm:t>
        <a:bodyPr/>
        <a:lstStyle/>
        <a:p>
          <a:endParaRPr lang="en-US"/>
        </a:p>
      </dgm:t>
    </dgm:pt>
    <dgm:pt modelId="{1ED2EDD6-78DB-41FA-B273-AE44E1D949D8}" type="sibTrans" cxnId="{B658AF7A-8208-4409-94EE-1363E44FDEFA}">
      <dgm:prSet/>
      <dgm:spPr/>
      <dgm:t>
        <a:bodyPr/>
        <a:lstStyle/>
        <a:p>
          <a:endParaRPr lang="en-US"/>
        </a:p>
      </dgm:t>
    </dgm:pt>
    <dgm:pt modelId="{B4236A65-1385-44F0-A366-DF372CE7F0F6}">
      <dgm:prSet/>
      <dgm:spPr/>
      <dgm:t>
        <a:bodyPr/>
        <a:lstStyle/>
        <a:p>
          <a:endParaRPr lang="en-US"/>
        </a:p>
      </dgm:t>
    </dgm:pt>
    <dgm:pt modelId="{987FDF77-246D-40C0-B45D-4B7553E42A55}" type="parTrans" cxnId="{9983858C-55F2-4FA6-9126-B6771E969938}">
      <dgm:prSet/>
      <dgm:spPr/>
      <dgm:t>
        <a:bodyPr/>
        <a:lstStyle/>
        <a:p>
          <a:endParaRPr lang="en-US"/>
        </a:p>
      </dgm:t>
    </dgm:pt>
    <dgm:pt modelId="{FCE478A0-DA04-466B-943F-25189748F20C}" type="sibTrans" cxnId="{9983858C-55F2-4FA6-9126-B6771E969938}">
      <dgm:prSet/>
      <dgm:spPr/>
      <dgm:t>
        <a:bodyPr/>
        <a:lstStyle/>
        <a:p>
          <a:endParaRPr lang="en-US"/>
        </a:p>
      </dgm:t>
    </dgm:pt>
    <dgm:pt modelId="{80F74F6D-7EB5-431F-B5FA-CADB71796550}" type="pres">
      <dgm:prSet presAssocID="{95DDFDF1-53D6-4326-81A4-488BC0B9C48B}" presName="cycle" presStyleCnt="0">
        <dgm:presLayoutVars>
          <dgm:chMax val="1"/>
          <dgm:dir/>
          <dgm:animLvl val="ctr"/>
          <dgm:resizeHandles val="exact"/>
        </dgm:presLayoutVars>
      </dgm:prSet>
      <dgm:spPr/>
    </dgm:pt>
    <dgm:pt modelId="{16AD40FF-A6D2-4024-8CF2-C8A1DFC64C0B}" type="pres">
      <dgm:prSet presAssocID="{336F1E40-7371-40FE-98B4-6AAA8F5C5E05}" presName="centerShape" presStyleLbl="node0" presStyleIdx="0" presStyleCnt="1"/>
      <dgm:spPr/>
    </dgm:pt>
    <dgm:pt modelId="{7718677B-EE30-4549-9DAF-909A87C68381}" type="pres">
      <dgm:prSet presAssocID="{7592968B-0CE2-46C4-889F-536ADA1F80CD}" presName="Name9" presStyleLbl="parChTrans1D2" presStyleIdx="0" presStyleCnt="10"/>
      <dgm:spPr/>
    </dgm:pt>
    <dgm:pt modelId="{968580E9-0CEB-46E0-B88C-A7742FFD0BF3}" type="pres">
      <dgm:prSet presAssocID="{7592968B-0CE2-46C4-889F-536ADA1F80CD}" presName="connTx" presStyleLbl="parChTrans1D2" presStyleIdx="0" presStyleCnt="10"/>
      <dgm:spPr/>
    </dgm:pt>
    <dgm:pt modelId="{65BFA72F-8265-4EEE-911A-46BFDB82F46D}" type="pres">
      <dgm:prSet presAssocID="{401152B0-A7CA-4C47-9A5C-B53CF6754BC0}" presName="node" presStyleLbl="node1" presStyleIdx="0" presStyleCnt="10">
        <dgm:presLayoutVars>
          <dgm:bulletEnabled val="1"/>
        </dgm:presLayoutVars>
      </dgm:prSet>
      <dgm:spPr/>
    </dgm:pt>
    <dgm:pt modelId="{67B05345-8058-48E6-85A4-A3AE581AB199}" type="pres">
      <dgm:prSet presAssocID="{9DEE1564-DB44-440B-AB36-7DCF1E207021}" presName="Name9" presStyleLbl="parChTrans1D2" presStyleIdx="1" presStyleCnt="10"/>
      <dgm:spPr/>
    </dgm:pt>
    <dgm:pt modelId="{21562F6A-2252-44ED-AF44-98B6775BE8F5}" type="pres">
      <dgm:prSet presAssocID="{9DEE1564-DB44-440B-AB36-7DCF1E207021}" presName="connTx" presStyleLbl="parChTrans1D2" presStyleIdx="1" presStyleCnt="10"/>
      <dgm:spPr/>
    </dgm:pt>
    <dgm:pt modelId="{94F08D55-042C-4D2A-AAAC-7D7D891E0C4F}" type="pres">
      <dgm:prSet presAssocID="{7D3E0133-9AD4-4633-BFD4-2EB3487E811A}" presName="node" presStyleLbl="node1" presStyleIdx="1" presStyleCnt="10">
        <dgm:presLayoutVars>
          <dgm:bulletEnabled val="1"/>
        </dgm:presLayoutVars>
      </dgm:prSet>
      <dgm:spPr/>
    </dgm:pt>
    <dgm:pt modelId="{ABB0608E-6ADB-436E-8C2C-C8170369A141}" type="pres">
      <dgm:prSet presAssocID="{6FB6935D-63DB-4BAA-BBA8-2170059C13CB}" presName="Name9" presStyleLbl="parChTrans1D2" presStyleIdx="2" presStyleCnt="10"/>
      <dgm:spPr/>
    </dgm:pt>
    <dgm:pt modelId="{06E570C4-3650-4DC5-95CD-E4EB9A6A0559}" type="pres">
      <dgm:prSet presAssocID="{6FB6935D-63DB-4BAA-BBA8-2170059C13CB}" presName="connTx" presStyleLbl="parChTrans1D2" presStyleIdx="2" presStyleCnt="10"/>
      <dgm:spPr/>
    </dgm:pt>
    <dgm:pt modelId="{3E49AD48-5A56-4DF4-BD6B-7103501A02A0}" type="pres">
      <dgm:prSet presAssocID="{B55346EF-16E6-4AC0-A99A-B4A344C5F352}" presName="node" presStyleLbl="node1" presStyleIdx="2" presStyleCnt="10">
        <dgm:presLayoutVars>
          <dgm:bulletEnabled val="1"/>
        </dgm:presLayoutVars>
      </dgm:prSet>
      <dgm:spPr/>
    </dgm:pt>
    <dgm:pt modelId="{76EF39AD-A590-44B4-905F-6C1EFDA8D935}" type="pres">
      <dgm:prSet presAssocID="{987FDF77-246D-40C0-B45D-4B7553E42A55}" presName="Name9" presStyleLbl="parChTrans1D2" presStyleIdx="3" presStyleCnt="10"/>
      <dgm:spPr/>
    </dgm:pt>
    <dgm:pt modelId="{BFBD0068-DCEF-48A1-96E2-1176F818E7FE}" type="pres">
      <dgm:prSet presAssocID="{987FDF77-246D-40C0-B45D-4B7553E42A55}" presName="connTx" presStyleLbl="parChTrans1D2" presStyleIdx="3" presStyleCnt="10"/>
      <dgm:spPr/>
    </dgm:pt>
    <dgm:pt modelId="{71EEE8EC-57F3-4535-B930-E38B20244E7E}" type="pres">
      <dgm:prSet presAssocID="{B4236A65-1385-44F0-A366-DF372CE7F0F6}" presName="node" presStyleLbl="node1" presStyleIdx="3" presStyleCnt="10">
        <dgm:presLayoutVars>
          <dgm:bulletEnabled val="1"/>
        </dgm:presLayoutVars>
      </dgm:prSet>
      <dgm:spPr/>
    </dgm:pt>
    <dgm:pt modelId="{E677032B-3799-4962-B0D4-DB35FD07683C}" type="pres">
      <dgm:prSet presAssocID="{3C347684-2729-4274-8630-DFF509AB9C3B}" presName="Name9" presStyleLbl="parChTrans1D2" presStyleIdx="4" presStyleCnt="10"/>
      <dgm:spPr/>
    </dgm:pt>
    <dgm:pt modelId="{6EBD8CD5-004B-427C-A2A9-1B2CECF976D8}" type="pres">
      <dgm:prSet presAssocID="{3C347684-2729-4274-8630-DFF509AB9C3B}" presName="connTx" presStyleLbl="parChTrans1D2" presStyleIdx="4" presStyleCnt="10"/>
      <dgm:spPr/>
    </dgm:pt>
    <dgm:pt modelId="{F3E5138D-0DDE-4ED4-AA8B-56A6453E4725}" type="pres">
      <dgm:prSet presAssocID="{AF743F5B-92B7-4168-95C0-F783CF15D457}" presName="node" presStyleLbl="node1" presStyleIdx="4" presStyleCnt="10">
        <dgm:presLayoutVars>
          <dgm:bulletEnabled val="1"/>
        </dgm:presLayoutVars>
      </dgm:prSet>
      <dgm:spPr/>
    </dgm:pt>
    <dgm:pt modelId="{A56E45F1-A019-4FFA-A6C2-CD90B01DD6AA}" type="pres">
      <dgm:prSet presAssocID="{8D520A34-B1D9-49ED-9DB5-0AED8DE85DEC}" presName="Name9" presStyleLbl="parChTrans1D2" presStyleIdx="5" presStyleCnt="10"/>
      <dgm:spPr/>
    </dgm:pt>
    <dgm:pt modelId="{2DFD237E-CFA0-4074-8F5C-458AC2A74298}" type="pres">
      <dgm:prSet presAssocID="{8D520A34-B1D9-49ED-9DB5-0AED8DE85DEC}" presName="connTx" presStyleLbl="parChTrans1D2" presStyleIdx="5" presStyleCnt="10"/>
      <dgm:spPr/>
    </dgm:pt>
    <dgm:pt modelId="{5ED61262-AE5E-4305-98FA-E5A898AAF32E}" type="pres">
      <dgm:prSet presAssocID="{6A88474D-D56B-4321-A1AE-F35249EDA03F}" presName="node" presStyleLbl="node1" presStyleIdx="5" presStyleCnt="10">
        <dgm:presLayoutVars>
          <dgm:bulletEnabled val="1"/>
        </dgm:presLayoutVars>
      </dgm:prSet>
      <dgm:spPr/>
    </dgm:pt>
    <dgm:pt modelId="{A5A63B30-4737-44DA-B34C-3A12678A0403}" type="pres">
      <dgm:prSet presAssocID="{6DD57725-F78A-45A0-B1A9-53C5D2BBA020}" presName="Name9" presStyleLbl="parChTrans1D2" presStyleIdx="6" presStyleCnt="10"/>
      <dgm:spPr/>
    </dgm:pt>
    <dgm:pt modelId="{6D5F2C85-46FB-4666-9014-92E80CF9D5EC}" type="pres">
      <dgm:prSet presAssocID="{6DD57725-F78A-45A0-B1A9-53C5D2BBA020}" presName="connTx" presStyleLbl="parChTrans1D2" presStyleIdx="6" presStyleCnt="10"/>
      <dgm:spPr/>
    </dgm:pt>
    <dgm:pt modelId="{053B1884-83EA-4855-AAA0-3C0981A6D243}" type="pres">
      <dgm:prSet presAssocID="{6A310186-9E32-4DD5-9DB9-F0707CBAD1A6}" presName="node" presStyleLbl="node1" presStyleIdx="6" presStyleCnt="10">
        <dgm:presLayoutVars>
          <dgm:bulletEnabled val="1"/>
        </dgm:presLayoutVars>
      </dgm:prSet>
      <dgm:spPr/>
    </dgm:pt>
    <dgm:pt modelId="{AC874513-4EF8-44CA-8C94-9AFE8F28FE9A}" type="pres">
      <dgm:prSet presAssocID="{252F34C4-6A7F-47A1-894E-8216223E1444}" presName="Name9" presStyleLbl="parChTrans1D2" presStyleIdx="7" presStyleCnt="10"/>
      <dgm:spPr/>
    </dgm:pt>
    <dgm:pt modelId="{155C3D1C-F3BB-4398-9506-F0AFC32D8050}" type="pres">
      <dgm:prSet presAssocID="{252F34C4-6A7F-47A1-894E-8216223E1444}" presName="connTx" presStyleLbl="parChTrans1D2" presStyleIdx="7" presStyleCnt="10"/>
      <dgm:spPr/>
    </dgm:pt>
    <dgm:pt modelId="{EDCF254F-4DCC-4385-A1C6-D7F121C19D8F}" type="pres">
      <dgm:prSet presAssocID="{72E7C2A2-4BFE-4825-B30C-423FC1A2D9D0}" presName="node" presStyleLbl="node1" presStyleIdx="7" presStyleCnt="10">
        <dgm:presLayoutVars>
          <dgm:bulletEnabled val="1"/>
        </dgm:presLayoutVars>
      </dgm:prSet>
      <dgm:spPr/>
    </dgm:pt>
    <dgm:pt modelId="{77F2C8EB-C04B-48A6-903D-D839D2197116}" type="pres">
      <dgm:prSet presAssocID="{71E4896B-3F0E-4947-B219-28D26EE5E3D4}" presName="Name9" presStyleLbl="parChTrans1D2" presStyleIdx="8" presStyleCnt="10"/>
      <dgm:spPr/>
    </dgm:pt>
    <dgm:pt modelId="{EC1FA16A-BC2B-491F-AFB5-93B20B36AC74}" type="pres">
      <dgm:prSet presAssocID="{71E4896B-3F0E-4947-B219-28D26EE5E3D4}" presName="connTx" presStyleLbl="parChTrans1D2" presStyleIdx="8" presStyleCnt="10"/>
      <dgm:spPr/>
    </dgm:pt>
    <dgm:pt modelId="{048E6E76-4A4B-49F1-8587-C392077CFE03}" type="pres">
      <dgm:prSet presAssocID="{7E39DD0A-AD5A-479F-84E1-E5CFCFD1DD90}" presName="node" presStyleLbl="node1" presStyleIdx="8" presStyleCnt="10">
        <dgm:presLayoutVars>
          <dgm:bulletEnabled val="1"/>
        </dgm:presLayoutVars>
      </dgm:prSet>
      <dgm:spPr/>
    </dgm:pt>
    <dgm:pt modelId="{2C5DE648-054C-45FD-9EAD-EFBD70C06410}" type="pres">
      <dgm:prSet presAssocID="{F84227F7-1EB6-4409-ACB3-89BFA6D5DF55}" presName="Name9" presStyleLbl="parChTrans1D2" presStyleIdx="9" presStyleCnt="10"/>
      <dgm:spPr/>
    </dgm:pt>
    <dgm:pt modelId="{78003005-CE26-4992-AA88-A675F73C57E4}" type="pres">
      <dgm:prSet presAssocID="{F84227F7-1EB6-4409-ACB3-89BFA6D5DF55}" presName="connTx" presStyleLbl="parChTrans1D2" presStyleIdx="9" presStyleCnt="10"/>
      <dgm:spPr/>
    </dgm:pt>
    <dgm:pt modelId="{1B35BD52-2080-4AB8-BC1B-DE510DCE0562}" type="pres">
      <dgm:prSet presAssocID="{5E5142CB-39CC-4180-A784-84B1DA00EE86}" presName="node" presStyleLbl="node1" presStyleIdx="9" presStyleCnt="10">
        <dgm:presLayoutVars>
          <dgm:bulletEnabled val="1"/>
        </dgm:presLayoutVars>
      </dgm:prSet>
      <dgm:spPr/>
    </dgm:pt>
  </dgm:ptLst>
  <dgm:cxnLst>
    <dgm:cxn modelId="{9B4A13CC-11F2-4C56-8D24-D7DF48FAFFE6}" type="presOf" srcId="{71E4896B-3F0E-4947-B219-28D26EE5E3D4}" destId="{77F2C8EB-C04B-48A6-903D-D839D2197116}" srcOrd="0" destOrd="0" presId="urn:microsoft.com/office/officeart/2005/8/layout/radial1"/>
    <dgm:cxn modelId="{68D4C425-3A40-47A6-B526-D8838DD68A59}" type="presOf" srcId="{F84227F7-1EB6-4409-ACB3-89BFA6D5DF55}" destId="{2C5DE648-054C-45FD-9EAD-EFBD70C06410}" srcOrd="0" destOrd="0" presId="urn:microsoft.com/office/officeart/2005/8/layout/radial1"/>
    <dgm:cxn modelId="{4A8FA52A-0D08-410E-AFB5-D6FE848E40D0}" srcId="{95DDFDF1-53D6-4326-81A4-488BC0B9C48B}" destId="{336F1E40-7371-40FE-98B4-6AAA8F5C5E05}" srcOrd="0" destOrd="0" parTransId="{FD3A871C-15FA-42B3-AE83-08140A54C458}" sibTransId="{1AD3267E-E03F-4F5A-BFB9-2882066D1FFE}"/>
    <dgm:cxn modelId="{4DDDB2E6-D0F6-45C2-B143-7AEA4B2AB059}" srcId="{336F1E40-7371-40FE-98B4-6AAA8F5C5E05}" destId="{7E39DD0A-AD5A-479F-84E1-E5CFCFD1DD90}" srcOrd="8" destOrd="0" parTransId="{71E4896B-3F0E-4947-B219-28D26EE5E3D4}" sibTransId="{D5A49FEE-96F8-49E5-A388-63C9855C5A2A}"/>
    <dgm:cxn modelId="{46B4C09D-BC3F-439D-8344-BB8B28FFE0B7}" type="presOf" srcId="{B4236A65-1385-44F0-A366-DF372CE7F0F6}" destId="{71EEE8EC-57F3-4535-B930-E38B20244E7E}" srcOrd="0" destOrd="0" presId="urn:microsoft.com/office/officeart/2005/8/layout/radial1"/>
    <dgm:cxn modelId="{9983858C-55F2-4FA6-9126-B6771E969938}" srcId="{336F1E40-7371-40FE-98B4-6AAA8F5C5E05}" destId="{B4236A65-1385-44F0-A366-DF372CE7F0F6}" srcOrd="3" destOrd="0" parTransId="{987FDF77-246D-40C0-B45D-4B7553E42A55}" sibTransId="{FCE478A0-DA04-466B-943F-25189748F20C}"/>
    <dgm:cxn modelId="{632864BA-2874-4A3E-BF35-D2A047C91915}" type="presOf" srcId="{6FB6935D-63DB-4BAA-BBA8-2170059C13CB}" destId="{ABB0608E-6ADB-436E-8C2C-C8170369A141}" srcOrd="0" destOrd="0" presId="urn:microsoft.com/office/officeart/2005/8/layout/radial1"/>
    <dgm:cxn modelId="{0EBF5FF6-9B8F-4106-AB44-1F793B8AAC1B}" type="presOf" srcId="{72E7C2A2-4BFE-4825-B30C-423FC1A2D9D0}" destId="{EDCF254F-4DCC-4385-A1C6-D7F121C19D8F}" srcOrd="0" destOrd="0" presId="urn:microsoft.com/office/officeart/2005/8/layout/radial1"/>
    <dgm:cxn modelId="{F735C1E5-9D8C-4026-9C1D-D3DB74936E93}" type="presOf" srcId="{6A310186-9E32-4DD5-9DB9-F0707CBAD1A6}" destId="{053B1884-83EA-4855-AAA0-3C0981A6D243}" srcOrd="0" destOrd="0" presId="urn:microsoft.com/office/officeart/2005/8/layout/radial1"/>
    <dgm:cxn modelId="{F3DFCBF0-A577-490C-999A-43650B1388C5}" type="presOf" srcId="{7592968B-0CE2-46C4-889F-536ADA1F80CD}" destId="{968580E9-0CEB-46E0-B88C-A7742FFD0BF3}" srcOrd="1" destOrd="0" presId="urn:microsoft.com/office/officeart/2005/8/layout/radial1"/>
    <dgm:cxn modelId="{FFDD1ABD-2DD1-4D7F-A2C6-9B331DC2FDD0}" srcId="{336F1E40-7371-40FE-98B4-6AAA8F5C5E05}" destId="{401152B0-A7CA-4C47-9A5C-B53CF6754BC0}" srcOrd="0" destOrd="0" parTransId="{7592968B-0CE2-46C4-889F-536ADA1F80CD}" sibTransId="{0B8AD336-3624-45F2-8058-53AAB11AC39A}"/>
    <dgm:cxn modelId="{6A1B180D-26D9-4590-A665-2F454A0C6FFF}" type="presOf" srcId="{7E39DD0A-AD5A-479F-84E1-E5CFCFD1DD90}" destId="{048E6E76-4A4B-49F1-8587-C392077CFE03}" srcOrd="0" destOrd="0" presId="urn:microsoft.com/office/officeart/2005/8/layout/radial1"/>
    <dgm:cxn modelId="{585BED57-1904-4B0D-8424-FE8C91813319}" srcId="{336F1E40-7371-40FE-98B4-6AAA8F5C5E05}" destId="{7D3E0133-9AD4-4633-BFD4-2EB3487E811A}" srcOrd="1" destOrd="0" parTransId="{9DEE1564-DB44-440B-AB36-7DCF1E207021}" sibTransId="{E1DE5419-C57E-437D-BFC6-2B71B959AC6E}"/>
    <dgm:cxn modelId="{572E52D2-AEFC-4118-B685-DA336B1029C9}" type="presOf" srcId="{3C347684-2729-4274-8630-DFF509AB9C3B}" destId="{6EBD8CD5-004B-427C-A2A9-1B2CECF976D8}" srcOrd="1" destOrd="0" presId="urn:microsoft.com/office/officeart/2005/8/layout/radial1"/>
    <dgm:cxn modelId="{A17CF61C-59D6-4BF8-B231-FE0BC4C22FE5}" type="presOf" srcId="{401152B0-A7CA-4C47-9A5C-B53CF6754BC0}" destId="{65BFA72F-8265-4EEE-911A-46BFDB82F46D}" srcOrd="0" destOrd="0" presId="urn:microsoft.com/office/officeart/2005/8/layout/radial1"/>
    <dgm:cxn modelId="{07F31073-C30B-45B0-81FE-22792DE2EB8D}" type="presOf" srcId="{3C347684-2729-4274-8630-DFF509AB9C3B}" destId="{E677032B-3799-4962-B0D4-DB35FD07683C}" srcOrd="0" destOrd="0" presId="urn:microsoft.com/office/officeart/2005/8/layout/radial1"/>
    <dgm:cxn modelId="{19E43FA6-8D05-490D-9ED2-BD291D394EC3}" type="presOf" srcId="{9DEE1564-DB44-440B-AB36-7DCF1E207021}" destId="{21562F6A-2252-44ED-AF44-98B6775BE8F5}" srcOrd="1" destOrd="0" presId="urn:microsoft.com/office/officeart/2005/8/layout/radial1"/>
    <dgm:cxn modelId="{B30CC616-31E3-4E43-9CC2-4824B5DE717F}" type="presOf" srcId="{5E5142CB-39CC-4180-A784-84B1DA00EE86}" destId="{1B35BD52-2080-4AB8-BC1B-DE510DCE0562}" srcOrd="0" destOrd="0" presId="urn:microsoft.com/office/officeart/2005/8/layout/radial1"/>
    <dgm:cxn modelId="{96102D1C-015B-4CC3-BF61-B60A8E6A8088}" type="presOf" srcId="{8D520A34-B1D9-49ED-9DB5-0AED8DE85DEC}" destId="{A56E45F1-A019-4FFA-A6C2-CD90B01DD6AA}" srcOrd="0" destOrd="0" presId="urn:microsoft.com/office/officeart/2005/8/layout/radial1"/>
    <dgm:cxn modelId="{406E613A-D10F-4866-AB80-35AA6C907487}" type="presOf" srcId="{AF743F5B-92B7-4168-95C0-F783CF15D457}" destId="{F3E5138D-0DDE-4ED4-AA8B-56A6453E4725}" srcOrd="0" destOrd="0" presId="urn:microsoft.com/office/officeart/2005/8/layout/radial1"/>
    <dgm:cxn modelId="{77A646F8-5749-4A1A-A2A6-F68D7DC421FB}" srcId="{336F1E40-7371-40FE-98B4-6AAA8F5C5E05}" destId="{5E5142CB-39CC-4180-A784-84B1DA00EE86}" srcOrd="9" destOrd="0" parTransId="{F84227F7-1EB6-4409-ACB3-89BFA6D5DF55}" sibTransId="{343A873E-8C8E-48A1-93C8-F2214E01BFC8}"/>
    <dgm:cxn modelId="{F5CEDC14-24A2-4344-B4DA-0ED49B5FE62C}" type="presOf" srcId="{252F34C4-6A7F-47A1-894E-8216223E1444}" destId="{155C3D1C-F3BB-4398-9506-F0AFC32D8050}" srcOrd="1" destOrd="0" presId="urn:microsoft.com/office/officeart/2005/8/layout/radial1"/>
    <dgm:cxn modelId="{45FCE54A-29D4-4A86-9DCB-5987ECEB365F}" type="presOf" srcId="{252F34C4-6A7F-47A1-894E-8216223E1444}" destId="{AC874513-4EF8-44CA-8C94-9AFE8F28FE9A}" srcOrd="0" destOrd="0" presId="urn:microsoft.com/office/officeart/2005/8/layout/radial1"/>
    <dgm:cxn modelId="{B658AF7A-8208-4409-94EE-1363E44FDEFA}" srcId="{336F1E40-7371-40FE-98B4-6AAA8F5C5E05}" destId="{6A88474D-D56B-4321-A1AE-F35249EDA03F}" srcOrd="5" destOrd="0" parTransId="{8D520A34-B1D9-49ED-9DB5-0AED8DE85DEC}" sibTransId="{1ED2EDD6-78DB-41FA-B273-AE44E1D949D8}"/>
    <dgm:cxn modelId="{797E58CE-E551-4991-B6A4-4C5416F3723B}" type="presOf" srcId="{6DD57725-F78A-45A0-B1A9-53C5D2BBA020}" destId="{A5A63B30-4737-44DA-B34C-3A12678A0403}" srcOrd="0" destOrd="0" presId="urn:microsoft.com/office/officeart/2005/8/layout/radial1"/>
    <dgm:cxn modelId="{DD57D1F5-EDEE-4B6B-B713-3185B1CD9DDB}" type="presOf" srcId="{8D520A34-B1D9-49ED-9DB5-0AED8DE85DEC}" destId="{2DFD237E-CFA0-4074-8F5C-458AC2A74298}" srcOrd="1" destOrd="0" presId="urn:microsoft.com/office/officeart/2005/8/layout/radial1"/>
    <dgm:cxn modelId="{A168838E-EB11-45E7-9AFF-0D539B1C1A78}" srcId="{336F1E40-7371-40FE-98B4-6AAA8F5C5E05}" destId="{6A310186-9E32-4DD5-9DB9-F0707CBAD1A6}" srcOrd="6" destOrd="0" parTransId="{6DD57725-F78A-45A0-B1A9-53C5D2BBA020}" sibTransId="{AC81CF0B-ACF8-4FC4-888D-EC1C5579EAB5}"/>
    <dgm:cxn modelId="{6D248997-6CF3-4CD6-ADB6-40AB31B1A6D6}" srcId="{336F1E40-7371-40FE-98B4-6AAA8F5C5E05}" destId="{72E7C2A2-4BFE-4825-B30C-423FC1A2D9D0}" srcOrd="7" destOrd="0" parTransId="{252F34C4-6A7F-47A1-894E-8216223E1444}" sibTransId="{78F5559D-CC9E-4FEE-804A-D747EF51A2A9}"/>
    <dgm:cxn modelId="{06319C72-DACE-49C7-8E87-8C3CF085D566}" type="presOf" srcId="{B55346EF-16E6-4AC0-A99A-B4A344C5F352}" destId="{3E49AD48-5A56-4DF4-BD6B-7103501A02A0}" srcOrd="0" destOrd="0" presId="urn:microsoft.com/office/officeart/2005/8/layout/radial1"/>
    <dgm:cxn modelId="{5738A133-159F-4D81-AD85-4EEC92C0E3C6}" srcId="{336F1E40-7371-40FE-98B4-6AAA8F5C5E05}" destId="{B55346EF-16E6-4AC0-A99A-B4A344C5F352}" srcOrd="2" destOrd="0" parTransId="{6FB6935D-63DB-4BAA-BBA8-2170059C13CB}" sibTransId="{1608BF86-56DE-40E5-8005-8131168F9DC6}"/>
    <dgm:cxn modelId="{FC71D67B-D44C-4091-A802-0D8339512FA3}" type="presOf" srcId="{9DEE1564-DB44-440B-AB36-7DCF1E207021}" destId="{67B05345-8058-48E6-85A4-A3AE581AB199}" srcOrd="0" destOrd="0" presId="urn:microsoft.com/office/officeart/2005/8/layout/radial1"/>
    <dgm:cxn modelId="{90C53136-4198-41A2-AC6E-8D57D8BCB51F}" type="presOf" srcId="{987FDF77-246D-40C0-B45D-4B7553E42A55}" destId="{BFBD0068-DCEF-48A1-96E2-1176F818E7FE}" srcOrd="1" destOrd="0" presId="urn:microsoft.com/office/officeart/2005/8/layout/radial1"/>
    <dgm:cxn modelId="{BC36387F-5C8F-47BF-B35F-F86CCA599C11}" type="presOf" srcId="{6FB6935D-63DB-4BAA-BBA8-2170059C13CB}" destId="{06E570C4-3650-4DC5-95CD-E4EB9A6A0559}" srcOrd="1" destOrd="0" presId="urn:microsoft.com/office/officeart/2005/8/layout/radial1"/>
    <dgm:cxn modelId="{5C8F6A59-972D-4635-AAB6-874B2EB613C3}" type="presOf" srcId="{987FDF77-246D-40C0-B45D-4B7553E42A55}" destId="{76EF39AD-A590-44B4-905F-6C1EFDA8D935}" srcOrd="0" destOrd="0" presId="urn:microsoft.com/office/officeart/2005/8/layout/radial1"/>
    <dgm:cxn modelId="{13C5617C-E641-4D65-9062-931A1ACE1818}" type="presOf" srcId="{336F1E40-7371-40FE-98B4-6AAA8F5C5E05}" destId="{16AD40FF-A6D2-4024-8CF2-C8A1DFC64C0B}" srcOrd="0" destOrd="0" presId="urn:microsoft.com/office/officeart/2005/8/layout/radial1"/>
    <dgm:cxn modelId="{76A34FE1-1B5D-4225-8030-A33783FBEEA4}" type="presOf" srcId="{6DD57725-F78A-45A0-B1A9-53C5D2BBA020}" destId="{6D5F2C85-46FB-4666-9014-92E80CF9D5EC}" srcOrd="1" destOrd="0" presId="urn:microsoft.com/office/officeart/2005/8/layout/radial1"/>
    <dgm:cxn modelId="{D7ECAE30-1BE1-47D1-A47E-DDF8EFF07223}" type="presOf" srcId="{6A88474D-D56B-4321-A1AE-F35249EDA03F}" destId="{5ED61262-AE5E-4305-98FA-E5A898AAF32E}" srcOrd="0" destOrd="0" presId="urn:microsoft.com/office/officeart/2005/8/layout/radial1"/>
    <dgm:cxn modelId="{E1492D18-EA31-485B-829E-E597B0CC05B4}" type="presOf" srcId="{71E4896B-3F0E-4947-B219-28D26EE5E3D4}" destId="{EC1FA16A-BC2B-491F-AFB5-93B20B36AC74}" srcOrd="1" destOrd="0" presId="urn:microsoft.com/office/officeart/2005/8/layout/radial1"/>
    <dgm:cxn modelId="{B1BAB75F-B3CE-4762-83BD-EED510AA8411}" srcId="{336F1E40-7371-40FE-98B4-6AAA8F5C5E05}" destId="{AF743F5B-92B7-4168-95C0-F783CF15D457}" srcOrd="4" destOrd="0" parTransId="{3C347684-2729-4274-8630-DFF509AB9C3B}" sibTransId="{311B941F-062C-4703-8A81-A62BA8095125}"/>
    <dgm:cxn modelId="{FBA54384-D1CE-46F0-A558-F3228622AB3D}" type="presOf" srcId="{F84227F7-1EB6-4409-ACB3-89BFA6D5DF55}" destId="{78003005-CE26-4992-AA88-A675F73C57E4}" srcOrd="1" destOrd="0" presId="urn:microsoft.com/office/officeart/2005/8/layout/radial1"/>
    <dgm:cxn modelId="{647A2213-0341-4E35-ACE4-1A08CF0F4AB5}" type="presOf" srcId="{95DDFDF1-53D6-4326-81A4-488BC0B9C48B}" destId="{80F74F6D-7EB5-431F-B5FA-CADB71796550}" srcOrd="0" destOrd="0" presId="urn:microsoft.com/office/officeart/2005/8/layout/radial1"/>
    <dgm:cxn modelId="{DD43BAA2-62DF-4DD4-B779-298BFDD53E03}" type="presOf" srcId="{7592968B-0CE2-46C4-889F-536ADA1F80CD}" destId="{7718677B-EE30-4549-9DAF-909A87C68381}" srcOrd="0" destOrd="0" presId="urn:microsoft.com/office/officeart/2005/8/layout/radial1"/>
    <dgm:cxn modelId="{47C61374-8AC7-4D8D-9FAE-4AB9C51AAAE3}" type="presOf" srcId="{7D3E0133-9AD4-4633-BFD4-2EB3487E811A}" destId="{94F08D55-042C-4D2A-AAAC-7D7D891E0C4F}" srcOrd="0" destOrd="0" presId="urn:microsoft.com/office/officeart/2005/8/layout/radial1"/>
    <dgm:cxn modelId="{1B37D5D8-0B52-441F-B1A0-9B90DC8B83B3}" type="presParOf" srcId="{80F74F6D-7EB5-431F-B5FA-CADB71796550}" destId="{16AD40FF-A6D2-4024-8CF2-C8A1DFC64C0B}" srcOrd="0" destOrd="0" presId="urn:microsoft.com/office/officeart/2005/8/layout/radial1"/>
    <dgm:cxn modelId="{3CD20A6E-D6ED-4860-9A81-221C31BF5933}" type="presParOf" srcId="{80F74F6D-7EB5-431F-B5FA-CADB71796550}" destId="{7718677B-EE30-4549-9DAF-909A87C68381}" srcOrd="1" destOrd="0" presId="urn:microsoft.com/office/officeart/2005/8/layout/radial1"/>
    <dgm:cxn modelId="{19FD4048-651E-4FA3-932C-9ACCFFA56060}" type="presParOf" srcId="{7718677B-EE30-4549-9DAF-909A87C68381}" destId="{968580E9-0CEB-46E0-B88C-A7742FFD0BF3}" srcOrd="0" destOrd="0" presId="urn:microsoft.com/office/officeart/2005/8/layout/radial1"/>
    <dgm:cxn modelId="{C090ECDC-DC89-48DE-BE69-2E62A4B44F79}" type="presParOf" srcId="{80F74F6D-7EB5-431F-B5FA-CADB71796550}" destId="{65BFA72F-8265-4EEE-911A-46BFDB82F46D}" srcOrd="2" destOrd="0" presId="urn:microsoft.com/office/officeart/2005/8/layout/radial1"/>
    <dgm:cxn modelId="{58B5C508-2BCA-44B0-9C56-1FF5E13ADAFE}" type="presParOf" srcId="{80F74F6D-7EB5-431F-B5FA-CADB71796550}" destId="{67B05345-8058-48E6-85A4-A3AE581AB199}" srcOrd="3" destOrd="0" presId="urn:microsoft.com/office/officeart/2005/8/layout/radial1"/>
    <dgm:cxn modelId="{F9DFD3DB-A27A-43C9-B0A7-0E0C3C490536}" type="presParOf" srcId="{67B05345-8058-48E6-85A4-A3AE581AB199}" destId="{21562F6A-2252-44ED-AF44-98B6775BE8F5}" srcOrd="0" destOrd="0" presId="urn:microsoft.com/office/officeart/2005/8/layout/radial1"/>
    <dgm:cxn modelId="{31F58473-64DF-4D41-AC3F-98641E601712}" type="presParOf" srcId="{80F74F6D-7EB5-431F-B5FA-CADB71796550}" destId="{94F08D55-042C-4D2A-AAAC-7D7D891E0C4F}" srcOrd="4" destOrd="0" presId="urn:microsoft.com/office/officeart/2005/8/layout/radial1"/>
    <dgm:cxn modelId="{C787FCA6-9CE7-47F3-8906-834DC7E41C26}" type="presParOf" srcId="{80F74F6D-7EB5-431F-B5FA-CADB71796550}" destId="{ABB0608E-6ADB-436E-8C2C-C8170369A141}" srcOrd="5" destOrd="0" presId="urn:microsoft.com/office/officeart/2005/8/layout/radial1"/>
    <dgm:cxn modelId="{E11AD6D1-1A0C-4A5C-9A22-EFC0B0940E85}" type="presParOf" srcId="{ABB0608E-6ADB-436E-8C2C-C8170369A141}" destId="{06E570C4-3650-4DC5-95CD-E4EB9A6A0559}" srcOrd="0" destOrd="0" presId="urn:microsoft.com/office/officeart/2005/8/layout/radial1"/>
    <dgm:cxn modelId="{CEF72C87-9138-4DE4-BEDF-D01F592A7644}" type="presParOf" srcId="{80F74F6D-7EB5-431F-B5FA-CADB71796550}" destId="{3E49AD48-5A56-4DF4-BD6B-7103501A02A0}" srcOrd="6" destOrd="0" presId="urn:microsoft.com/office/officeart/2005/8/layout/radial1"/>
    <dgm:cxn modelId="{A90FA050-102E-49FA-9263-DF8717DA1D57}" type="presParOf" srcId="{80F74F6D-7EB5-431F-B5FA-CADB71796550}" destId="{76EF39AD-A590-44B4-905F-6C1EFDA8D935}" srcOrd="7" destOrd="0" presId="urn:microsoft.com/office/officeart/2005/8/layout/radial1"/>
    <dgm:cxn modelId="{06FAA250-0350-4E31-9194-D95D73B38702}" type="presParOf" srcId="{76EF39AD-A590-44B4-905F-6C1EFDA8D935}" destId="{BFBD0068-DCEF-48A1-96E2-1176F818E7FE}" srcOrd="0" destOrd="0" presId="urn:microsoft.com/office/officeart/2005/8/layout/radial1"/>
    <dgm:cxn modelId="{6B3C6F4F-27AC-4393-85C8-D5351B5A2059}" type="presParOf" srcId="{80F74F6D-7EB5-431F-B5FA-CADB71796550}" destId="{71EEE8EC-57F3-4535-B930-E38B20244E7E}" srcOrd="8" destOrd="0" presId="urn:microsoft.com/office/officeart/2005/8/layout/radial1"/>
    <dgm:cxn modelId="{91A1EAFD-63D2-4F01-9E7B-E49B835DEB13}" type="presParOf" srcId="{80F74F6D-7EB5-431F-B5FA-CADB71796550}" destId="{E677032B-3799-4962-B0D4-DB35FD07683C}" srcOrd="9" destOrd="0" presId="urn:microsoft.com/office/officeart/2005/8/layout/radial1"/>
    <dgm:cxn modelId="{CEA343FE-F3CE-4E06-B235-8EEB1B334968}" type="presParOf" srcId="{E677032B-3799-4962-B0D4-DB35FD07683C}" destId="{6EBD8CD5-004B-427C-A2A9-1B2CECF976D8}" srcOrd="0" destOrd="0" presId="urn:microsoft.com/office/officeart/2005/8/layout/radial1"/>
    <dgm:cxn modelId="{476E253F-1BF9-4225-829E-21EF25DA3F55}" type="presParOf" srcId="{80F74F6D-7EB5-431F-B5FA-CADB71796550}" destId="{F3E5138D-0DDE-4ED4-AA8B-56A6453E4725}" srcOrd="10" destOrd="0" presId="urn:microsoft.com/office/officeart/2005/8/layout/radial1"/>
    <dgm:cxn modelId="{B6143F0B-C095-4752-AD59-6ADCA1B3869F}" type="presParOf" srcId="{80F74F6D-7EB5-431F-B5FA-CADB71796550}" destId="{A56E45F1-A019-4FFA-A6C2-CD90B01DD6AA}" srcOrd="11" destOrd="0" presId="urn:microsoft.com/office/officeart/2005/8/layout/radial1"/>
    <dgm:cxn modelId="{F24A1CB9-9494-4BCA-914A-0A06D4E1FEAF}" type="presParOf" srcId="{A56E45F1-A019-4FFA-A6C2-CD90B01DD6AA}" destId="{2DFD237E-CFA0-4074-8F5C-458AC2A74298}" srcOrd="0" destOrd="0" presId="urn:microsoft.com/office/officeart/2005/8/layout/radial1"/>
    <dgm:cxn modelId="{364A878A-428B-4353-B0BC-7508A70EBDE8}" type="presParOf" srcId="{80F74F6D-7EB5-431F-B5FA-CADB71796550}" destId="{5ED61262-AE5E-4305-98FA-E5A898AAF32E}" srcOrd="12" destOrd="0" presId="urn:microsoft.com/office/officeart/2005/8/layout/radial1"/>
    <dgm:cxn modelId="{BB364D71-AA50-4D07-98F0-14795212690A}" type="presParOf" srcId="{80F74F6D-7EB5-431F-B5FA-CADB71796550}" destId="{A5A63B30-4737-44DA-B34C-3A12678A0403}" srcOrd="13" destOrd="0" presId="urn:microsoft.com/office/officeart/2005/8/layout/radial1"/>
    <dgm:cxn modelId="{A7CAC991-10EC-4D43-86CC-07A5A906F161}" type="presParOf" srcId="{A5A63B30-4737-44DA-B34C-3A12678A0403}" destId="{6D5F2C85-46FB-4666-9014-92E80CF9D5EC}" srcOrd="0" destOrd="0" presId="urn:microsoft.com/office/officeart/2005/8/layout/radial1"/>
    <dgm:cxn modelId="{BA80C46D-C744-4C5F-A3CF-D5A06A32B85D}" type="presParOf" srcId="{80F74F6D-7EB5-431F-B5FA-CADB71796550}" destId="{053B1884-83EA-4855-AAA0-3C0981A6D243}" srcOrd="14" destOrd="0" presId="urn:microsoft.com/office/officeart/2005/8/layout/radial1"/>
    <dgm:cxn modelId="{44836802-6B65-4BD5-B5B0-06D7AE7E032B}" type="presParOf" srcId="{80F74F6D-7EB5-431F-B5FA-CADB71796550}" destId="{AC874513-4EF8-44CA-8C94-9AFE8F28FE9A}" srcOrd="15" destOrd="0" presId="urn:microsoft.com/office/officeart/2005/8/layout/radial1"/>
    <dgm:cxn modelId="{04A39008-6250-4415-9FBB-C2BF7E0C13F7}" type="presParOf" srcId="{AC874513-4EF8-44CA-8C94-9AFE8F28FE9A}" destId="{155C3D1C-F3BB-4398-9506-F0AFC32D8050}" srcOrd="0" destOrd="0" presId="urn:microsoft.com/office/officeart/2005/8/layout/radial1"/>
    <dgm:cxn modelId="{F71B4233-1189-41ED-9DE6-90179FE932A2}" type="presParOf" srcId="{80F74F6D-7EB5-431F-B5FA-CADB71796550}" destId="{EDCF254F-4DCC-4385-A1C6-D7F121C19D8F}" srcOrd="16" destOrd="0" presId="urn:microsoft.com/office/officeart/2005/8/layout/radial1"/>
    <dgm:cxn modelId="{AD1ECEA8-7465-4B5D-9A8A-F745B02BAA68}" type="presParOf" srcId="{80F74F6D-7EB5-431F-B5FA-CADB71796550}" destId="{77F2C8EB-C04B-48A6-903D-D839D2197116}" srcOrd="17" destOrd="0" presId="urn:microsoft.com/office/officeart/2005/8/layout/radial1"/>
    <dgm:cxn modelId="{1AEE9336-38E5-4A52-848D-975C8D95F3DA}" type="presParOf" srcId="{77F2C8EB-C04B-48A6-903D-D839D2197116}" destId="{EC1FA16A-BC2B-491F-AFB5-93B20B36AC74}" srcOrd="0" destOrd="0" presId="urn:microsoft.com/office/officeart/2005/8/layout/radial1"/>
    <dgm:cxn modelId="{7BB64D58-43A1-4B67-8247-06EAA35C9825}" type="presParOf" srcId="{80F74F6D-7EB5-431F-B5FA-CADB71796550}" destId="{048E6E76-4A4B-49F1-8587-C392077CFE03}" srcOrd="18" destOrd="0" presId="urn:microsoft.com/office/officeart/2005/8/layout/radial1"/>
    <dgm:cxn modelId="{1C6860C0-F97A-4312-B206-7B69322AEA04}" type="presParOf" srcId="{80F74F6D-7EB5-431F-B5FA-CADB71796550}" destId="{2C5DE648-054C-45FD-9EAD-EFBD70C06410}" srcOrd="19" destOrd="0" presId="urn:microsoft.com/office/officeart/2005/8/layout/radial1"/>
    <dgm:cxn modelId="{E483AB78-1E95-44DF-BEE3-042605C6AD24}" type="presParOf" srcId="{2C5DE648-054C-45FD-9EAD-EFBD70C06410}" destId="{78003005-CE26-4992-AA88-A675F73C57E4}" srcOrd="0" destOrd="0" presId="urn:microsoft.com/office/officeart/2005/8/layout/radial1"/>
    <dgm:cxn modelId="{FDDE86FC-8610-4C62-AEBC-3F5C5A40ECB4}" type="presParOf" srcId="{80F74F6D-7EB5-431F-B5FA-CADB71796550}" destId="{1B35BD52-2080-4AB8-BC1B-DE510DCE0562}" srcOrd="20"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817DD1-D916-4B59-AB81-7B3A1C1840D3}"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39B74BDF-5CF0-4E5B-A104-3420B8810617}">
      <dgm:prSet phldrT="[Text]"/>
      <dgm:spPr>
        <a:solidFill>
          <a:schemeClr val="accent2">
            <a:lumMod val="40000"/>
            <a:lumOff val="60000"/>
          </a:schemeClr>
        </a:solidFill>
        <a:ln>
          <a:solidFill>
            <a:schemeClr val="tx1"/>
          </a:solidFill>
        </a:ln>
      </dgm:spPr>
      <dgm:t>
        <a:bodyPr/>
        <a:lstStyle/>
        <a:p>
          <a:r>
            <a:rPr lang="en-US" dirty="0">
              <a:solidFill>
                <a:schemeClr val="tx1"/>
              </a:solidFill>
            </a:rPr>
            <a:t>1</a:t>
          </a:r>
          <a:r>
            <a:rPr lang="en-US" baseline="30000" dirty="0">
              <a:solidFill>
                <a:schemeClr val="tx1"/>
              </a:solidFill>
            </a:rPr>
            <a:t>st</a:t>
          </a:r>
          <a:r>
            <a:rPr lang="en-US" dirty="0">
              <a:solidFill>
                <a:schemeClr val="tx1"/>
              </a:solidFill>
            </a:rPr>
            <a:t> Search Engine Used = Google</a:t>
          </a:r>
        </a:p>
      </dgm:t>
    </dgm:pt>
    <dgm:pt modelId="{A7D7AA86-7A14-475B-84F2-92302655B394}" type="parTrans" cxnId="{45EE9FCF-F089-4176-81BA-AA3501DF4319}">
      <dgm:prSet/>
      <dgm:spPr/>
      <dgm:t>
        <a:bodyPr/>
        <a:lstStyle/>
        <a:p>
          <a:endParaRPr lang="en-US"/>
        </a:p>
      </dgm:t>
    </dgm:pt>
    <dgm:pt modelId="{D4A1D00B-870D-40B3-919D-99490F6A6A7C}" type="sibTrans" cxnId="{45EE9FCF-F089-4176-81BA-AA3501DF4319}">
      <dgm:prSet/>
      <dgm:spPr/>
      <dgm:t>
        <a:bodyPr/>
        <a:lstStyle/>
        <a:p>
          <a:endParaRPr lang="en-US"/>
        </a:p>
      </dgm:t>
    </dgm:pt>
    <dgm:pt modelId="{CCCDC6D1-ADA6-498D-9090-7410611F1AE5}">
      <dgm:prSet phldrT="[Text]" phldr="1"/>
      <dgm:spPr>
        <a:solidFill>
          <a:schemeClr val="accent2">
            <a:lumMod val="40000"/>
            <a:lumOff val="60000"/>
          </a:schemeClr>
        </a:solidFill>
        <a:ln>
          <a:solidFill>
            <a:schemeClr val="tx1"/>
          </a:solidFill>
        </a:ln>
      </dgm:spPr>
      <dgm:t>
        <a:bodyPr/>
        <a:lstStyle/>
        <a:p>
          <a:endParaRPr lang="en-US" dirty="0">
            <a:solidFill>
              <a:schemeClr val="tx1"/>
            </a:solidFill>
          </a:endParaRPr>
        </a:p>
      </dgm:t>
    </dgm:pt>
    <dgm:pt modelId="{AD7BA09A-CDD6-4FE1-AEED-81E8D4D057F6}" type="parTrans" cxnId="{4700F1C5-BD00-41A6-94AD-D3BE779B77A6}">
      <dgm:prSet/>
      <dgm:spPr/>
      <dgm:t>
        <a:bodyPr/>
        <a:lstStyle/>
        <a:p>
          <a:endParaRPr lang="en-US"/>
        </a:p>
      </dgm:t>
    </dgm:pt>
    <dgm:pt modelId="{6F3FDB04-F3F8-4E0A-88F9-6791634A9E9D}" type="sibTrans" cxnId="{4700F1C5-BD00-41A6-94AD-D3BE779B77A6}">
      <dgm:prSet/>
      <dgm:spPr/>
      <dgm:t>
        <a:bodyPr/>
        <a:lstStyle/>
        <a:p>
          <a:endParaRPr lang="en-US"/>
        </a:p>
      </dgm:t>
    </dgm:pt>
    <dgm:pt modelId="{A9FE43ED-1782-47F6-A6D8-3A4149E7D01E}">
      <dgm:prSet phldrT="[Text]" phldr="1"/>
      <dgm:spPr>
        <a:solidFill>
          <a:schemeClr val="accent2">
            <a:lumMod val="40000"/>
            <a:lumOff val="60000"/>
          </a:schemeClr>
        </a:solidFill>
        <a:ln>
          <a:solidFill>
            <a:schemeClr val="tx1"/>
          </a:solidFill>
        </a:ln>
      </dgm:spPr>
      <dgm:t>
        <a:bodyPr/>
        <a:lstStyle/>
        <a:p>
          <a:endParaRPr lang="en-US" dirty="0">
            <a:solidFill>
              <a:schemeClr val="tx1"/>
            </a:solidFill>
          </a:endParaRPr>
        </a:p>
      </dgm:t>
    </dgm:pt>
    <dgm:pt modelId="{20AD2A24-F1A2-4F3E-BFAE-CBF726355AC8}" type="parTrans" cxnId="{3BE1E719-107E-40D5-97A1-B71BF6903A7D}">
      <dgm:prSet/>
      <dgm:spPr/>
      <dgm:t>
        <a:bodyPr/>
        <a:lstStyle/>
        <a:p>
          <a:endParaRPr lang="en-US"/>
        </a:p>
      </dgm:t>
    </dgm:pt>
    <dgm:pt modelId="{569645B6-C6F7-4A84-BA06-50D74FDF3BA5}" type="sibTrans" cxnId="{3BE1E719-107E-40D5-97A1-B71BF6903A7D}">
      <dgm:prSet/>
      <dgm:spPr/>
      <dgm:t>
        <a:bodyPr/>
        <a:lstStyle/>
        <a:p>
          <a:endParaRPr lang="en-US"/>
        </a:p>
      </dgm:t>
    </dgm:pt>
    <dgm:pt modelId="{72D101FE-CAF5-4D95-B92B-6721302718F5}">
      <dgm:prSet phldrT="[Text]"/>
      <dgm:spPr>
        <a:solidFill>
          <a:schemeClr val="accent3">
            <a:lumMod val="40000"/>
            <a:lumOff val="60000"/>
          </a:schemeClr>
        </a:solidFill>
        <a:ln>
          <a:solidFill>
            <a:schemeClr val="tx1"/>
          </a:solidFill>
        </a:ln>
      </dgm:spPr>
      <dgm:t>
        <a:bodyPr/>
        <a:lstStyle/>
        <a:p>
          <a:r>
            <a:rPr lang="en-US" dirty="0">
              <a:solidFill>
                <a:schemeClr val="tx1"/>
              </a:solidFill>
            </a:rPr>
            <a:t>2</a:t>
          </a:r>
          <a:r>
            <a:rPr lang="en-US" baseline="30000" dirty="0">
              <a:solidFill>
                <a:schemeClr val="tx1"/>
              </a:solidFill>
            </a:rPr>
            <a:t>nd</a:t>
          </a:r>
          <a:r>
            <a:rPr lang="en-US" dirty="0">
              <a:solidFill>
                <a:schemeClr val="tx1"/>
              </a:solidFill>
            </a:rPr>
            <a:t> Search Engine Used = </a:t>
          </a:r>
        </a:p>
      </dgm:t>
    </dgm:pt>
    <dgm:pt modelId="{B721E83D-9570-4C81-A315-CEE800ECEF4B}" type="parTrans" cxnId="{D149B5AF-85FD-4ABC-94EC-8DDAAF5DD3C3}">
      <dgm:prSet/>
      <dgm:spPr/>
      <dgm:t>
        <a:bodyPr/>
        <a:lstStyle/>
        <a:p>
          <a:endParaRPr lang="en-US"/>
        </a:p>
      </dgm:t>
    </dgm:pt>
    <dgm:pt modelId="{3DF8A53D-82F6-447C-9EB9-AE57DB4A7BAF}" type="sibTrans" cxnId="{D149B5AF-85FD-4ABC-94EC-8DDAAF5DD3C3}">
      <dgm:prSet/>
      <dgm:spPr/>
      <dgm:t>
        <a:bodyPr/>
        <a:lstStyle/>
        <a:p>
          <a:endParaRPr lang="en-US"/>
        </a:p>
      </dgm:t>
    </dgm:pt>
    <dgm:pt modelId="{D4EF085C-DD1C-4572-AA58-8EE24DF30EC5}">
      <dgm:prSet phldrT="[Text]" phldr="1"/>
      <dgm:spPr>
        <a:solidFill>
          <a:schemeClr val="accent3">
            <a:lumMod val="40000"/>
            <a:lumOff val="60000"/>
          </a:schemeClr>
        </a:solidFill>
        <a:ln>
          <a:solidFill>
            <a:schemeClr val="tx1"/>
          </a:solidFill>
        </a:ln>
      </dgm:spPr>
      <dgm:t>
        <a:bodyPr/>
        <a:lstStyle/>
        <a:p>
          <a:endParaRPr lang="en-US" dirty="0">
            <a:solidFill>
              <a:schemeClr val="tx1"/>
            </a:solidFill>
          </a:endParaRPr>
        </a:p>
      </dgm:t>
    </dgm:pt>
    <dgm:pt modelId="{8CEB4EE1-EC69-4DB2-8B2B-B9C88A56E77B}" type="parTrans" cxnId="{25299FE9-CEAD-45CD-B590-BA3C8469D55A}">
      <dgm:prSet/>
      <dgm:spPr/>
      <dgm:t>
        <a:bodyPr/>
        <a:lstStyle/>
        <a:p>
          <a:endParaRPr lang="en-US"/>
        </a:p>
      </dgm:t>
    </dgm:pt>
    <dgm:pt modelId="{42C2F9A4-1DF9-4747-A97A-A7B7AD495E4D}" type="sibTrans" cxnId="{25299FE9-CEAD-45CD-B590-BA3C8469D55A}">
      <dgm:prSet/>
      <dgm:spPr/>
      <dgm:t>
        <a:bodyPr/>
        <a:lstStyle/>
        <a:p>
          <a:endParaRPr lang="en-US"/>
        </a:p>
      </dgm:t>
    </dgm:pt>
    <dgm:pt modelId="{CB53C876-9115-47EF-AB9E-7AE1C1E21BB0}">
      <dgm:prSet phldrT="[Text]" phldr="1"/>
      <dgm:spPr>
        <a:solidFill>
          <a:schemeClr val="accent3">
            <a:lumMod val="40000"/>
            <a:lumOff val="60000"/>
          </a:schemeClr>
        </a:solidFill>
        <a:ln>
          <a:solidFill>
            <a:schemeClr val="tx1"/>
          </a:solidFill>
        </a:ln>
      </dgm:spPr>
      <dgm:t>
        <a:bodyPr/>
        <a:lstStyle/>
        <a:p>
          <a:endParaRPr lang="en-US" dirty="0">
            <a:solidFill>
              <a:schemeClr val="tx1"/>
            </a:solidFill>
          </a:endParaRPr>
        </a:p>
      </dgm:t>
    </dgm:pt>
    <dgm:pt modelId="{1EAA8546-3FF8-4D80-8B63-B08C19FABDAD}" type="parTrans" cxnId="{D8658670-73E5-4701-965A-F6BA8263BAC8}">
      <dgm:prSet/>
      <dgm:spPr/>
      <dgm:t>
        <a:bodyPr/>
        <a:lstStyle/>
        <a:p>
          <a:endParaRPr lang="en-US"/>
        </a:p>
      </dgm:t>
    </dgm:pt>
    <dgm:pt modelId="{9A3DEB43-6530-4A99-88AF-67B0874C43DB}" type="sibTrans" cxnId="{D8658670-73E5-4701-965A-F6BA8263BAC8}">
      <dgm:prSet/>
      <dgm:spPr/>
      <dgm:t>
        <a:bodyPr/>
        <a:lstStyle/>
        <a:p>
          <a:endParaRPr lang="en-US"/>
        </a:p>
      </dgm:t>
    </dgm:pt>
    <dgm:pt modelId="{97F02754-4777-43B4-B9EB-5F64441ABD8E}">
      <dgm:prSet phldrT="[Text]"/>
      <dgm:spPr>
        <a:solidFill>
          <a:schemeClr val="accent5">
            <a:lumMod val="40000"/>
            <a:lumOff val="60000"/>
          </a:schemeClr>
        </a:solidFill>
        <a:ln>
          <a:solidFill>
            <a:schemeClr val="tx1"/>
          </a:solidFill>
        </a:ln>
      </dgm:spPr>
      <dgm:t>
        <a:bodyPr/>
        <a:lstStyle/>
        <a:p>
          <a:r>
            <a:rPr lang="en-US" dirty="0">
              <a:solidFill>
                <a:schemeClr val="tx1"/>
              </a:solidFill>
            </a:rPr>
            <a:t>Meaning of Web Crawler:</a:t>
          </a:r>
        </a:p>
      </dgm:t>
    </dgm:pt>
    <dgm:pt modelId="{7FAB6038-9F89-408C-8DAF-DAA647E33DD0}" type="parTrans" cxnId="{B59DFF95-BF0C-41A2-A77D-5454D79B64F1}">
      <dgm:prSet/>
      <dgm:spPr/>
      <dgm:t>
        <a:bodyPr/>
        <a:lstStyle/>
        <a:p>
          <a:endParaRPr lang="en-US"/>
        </a:p>
      </dgm:t>
    </dgm:pt>
    <dgm:pt modelId="{5249FBA8-E482-447C-BC2E-C75CB25307A6}" type="sibTrans" cxnId="{B59DFF95-BF0C-41A2-A77D-5454D79B64F1}">
      <dgm:prSet/>
      <dgm:spPr/>
      <dgm:t>
        <a:bodyPr/>
        <a:lstStyle/>
        <a:p>
          <a:endParaRPr lang="en-US"/>
        </a:p>
      </dgm:t>
    </dgm:pt>
    <dgm:pt modelId="{003F3FB1-A597-49F0-AF9A-177090FF6890}">
      <dgm:prSet phldrT="[Text]" phldr="1"/>
      <dgm:spPr>
        <a:solidFill>
          <a:schemeClr val="accent5">
            <a:lumMod val="40000"/>
            <a:lumOff val="60000"/>
          </a:schemeClr>
        </a:solidFill>
        <a:ln>
          <a:solidFill>
            <a:schemeClr val="tx1"/>
          </a:solidFill>
        </a:ln>
      </dgm:spPr>
      <dgm:t>
        <a:bodyPr/>
        <a:lstStyle/>
        <a:p>
          <a:endParaRPr lang="en-US" dirty="0">
            <a:solidFill>
              <a:schemeClr val="tx1"/>
            </a:solidFill>
          </a:endParaRPr>
        </a:p>
      </dgm:t>
    </dgm:pt>
    <dgm:pt modelId="{9B577F25-33FE-423A-B6BF-177B510ED931}" type="parTrans" cxnId="{C863954E-E9A7-4048-A3AD-B67F93B96043}">
      <dgm:prSet/>
      <dgm:spPr/>
      <dgm:t>
        <a:bodyPr/>
        <a:lstStyle/>
        <a:p>
          <a:endParaRPr lang="en-US"/>
        </a:p>
      </dgm:t>
    </dgm:pt>
    <dgm:pt modelId="{70C4A4D0-7D50-425F-B82A-FAF513EAB2AB}" type="sibTrans" cxnId="{C863954E-E9A7-4048-A3AD-B67F93B96043}">
      <dgm:prSet/>
      <dgm:spPr/>
      <dgm:t>
        <a:bodyPr/>
        <a:lstStyle/>
        <a:p>
          <a:endParaRPr lang="en-US"/>
        </a:p>
      </dgm:t>
    </dgm:pt>
    <dgm:pt modelId="{BD32EC6F-FD9D-46BF-A6FA-A70F2BF5BA8C}">
      <dgm:prSet phldrT="[Text]" phldr="1"/>
      <dgm:spPr>
        <a:solidFill>
          <a:schemeClr val="accent5">
            <a:lumMod val="40000"/>
            <a:lumOff val="60000"/>
          </a:schemeClr>
        </a:solidFill>
        <a:ln>
          <a:solidFill>
            <a:schemeClr val="tx1"/>
          </a:solidFill>
        </a:ln>
      </dgm:spPr>
      <dgm:t>
        <a:bodyPr/>
        <a:lstStyle/>
        <a:p>
          <a:endParaRPr lang="en-US" dirty="0">
            <a:solidFill>
              <a:schemeClr val="tx1"/>
            </a:solidFill>
          </a:endParaRPr>
        </a:p>
      </dgm:t>
    </dgm:pt>
    <dgm:pt modelId="{0E6AE81F-824F-4E88-AC24-51EA0D25E01C}" type="parTrans" cxnId="{F55CDE03-9AFB-4D78-8AD7-385EBD79096D}">
      <dgm:prSet/>
      <dgm:spPr/>
      <dgm:t>
        <a:bodyPr/>
        <a:lstStyle/>
        <a:p>
          <a:endParaRPr lang="en-US"/>
        </a:p>
      </dgm:t>
    </dgm:pt>
    <dgm:pt modelId="{483EBA76-00A4-4607-A0FF-CD767861D213}" type="sibTrans" cxnId="{F55CDE03-9AFB-4D78-8AD7-385EBD79096D}">
      <dgm:prSet/>
      <dgm:spPr/>
      <dgm:t>
        <a:bodyPr/>
        <a:lstStyle/>
        <a:p>
          <a:endParaRPr lang="en-US"/>
        </a:p>
      </dgm:t>
    </dgm:pt>
    <dgm:pt modelId="{AB726EEA-9062-4AB6-8FA3-79F06ECD64A5}">
      <dgm:prSet/>
      <dgm:spPr>
        <a:solidFill>
          <a:schemeClr val="accent6">
            <a:lumMod val="40000"/>
            <a:lumOff val="60000"/>
          </a:schemeClr>
        </a:solidFill>
      </dgm:spPr>
      <dgm:t>
        <a:bodyPr/>
        <a:lstStyle/>
        <a:p>
          <a:r>
            <a:rPr lang="en-US" dirty="0">
              <a:solidFill>
                <a:schemeClr val="tx1"/>
              </a:solidFill>
            </a:rPr>
            <a:t>How Search Engines Rank Results: </a:t>
          </a:r>
        </a:p>
      </dgm:t>
    </dgm:pt>
    <dgm:pt modelId="{8D8AB7BB-C36F-4D00-8269-99A7EEF34B2F}" type="parTrans" cxnId="{CBC6FB54-1150-49A2-9EE5-129CEF4F6344}">
      <dgm:prSet/>
      <dgm:spPr/>
      <dgm:t>
        <a:bodyPr/>
        <a:lstStyle/>
        <a:p>
          <a:endParaRPr lang="en-US"/>
        </a:p>
      </dgm:t>
    </dgm:pt>
    <dgm:pt modelId="{E95D24B8-BEB1-4656-A3FE-699BD5C9FF6D}" type="sibTrans" cxnId="{CBC6FB54-1150-49A2-9EE5-129CEF4F6344}">
      <dgm:prSet/>
      <dgm:spPr/>
      <dgm:t>
        <a:bodyPr/>
        <a:lstStyle/>
        <a:p>
          <a:endParaRPr lang="en-US"/>
        </a:p>
      </dgm:t>
    </dgm:pt>
    <dgm:pt modelId="{849A6135-7CD8-4F7B-AFDD-5130C946586A}">
      <dgm:prSet/>
      <dgm:spPr>
        <a:solidFill>
          <a:schemeClr val="accent6">
            <a:lumMod val="40000"/>
            <a:lumOff val="60000"/>
          </a:schemeClr>
        </a:solidFill>
      </dgm:spPr>
      <dgm:t>
        <a:bodyPr/>
        <a:lstStyle/>
        <a:p>
          <a:r>
            <a:rPr lang="en-US" dirty="0">
              <a:solidFill>
                <a:schemeClr val="tx1"/>
              </a:solidFill>
            </a:rPr>
            <a:t>[Text]</a:t>
          </a:r>
        </a:p>
      </dgm:t>
    </dgm:pt>
    <dgm:pt modelId="{C2743816-090A-4D49-8BFD-B009038E0DDB}" type="parTrans" cxnId="{13F35343-3EC6-4C12-969F-FBC205258EFA}">
      <dgm:prSet/>
      <dgm:spPr/>
      <dgm:t>
        <a:bodyPr/>
        <a:lstStyle/>
        <a:p>
          <a:endParaRPr lang="en-US"/>
        </a:p>
      </dgm:t>
    </dgm:pt>
    <dgm:pt modelId="{F821225D-E48F-45B2-9F2B-672C39C11607}" type="sibTrans" cxnId="{13F35343-3EC6-4C12-969F-FBC205258EFA}">
      <dgm:prSet/>
      <dgm:spPr/>
      <dgm:t>
        <a:bodyPr/>
        <a:lstStyle/>
        <a:p>
          <a:endParaRPr lang="en-US"/>
        </a:p>
      </dgm:t>
    </dgm:pt>
    <dgm:pt modelId="{2D084063-8D84-480A-A720-B2EC9A67DC9E}">
      <dgm:prSet/>
      <dgm:spPr>
        <a:solidFill>
          <a:schemeClr val="accent6">
            <a:lumMod val="40000"/>
            <a:lumOff val="60000"/>
          </a:schemeClr>
        </a:solidFill>
      </dgm:spPr>
      <dgm:t>
        <a:bodyPr/>
        <a:lstStyle/>
        <a:p>
          <a:r>
            <a:rPr lang="en-US" dirty="0">
              <a:solidFill>
                <a:schemeClr val="tx1"/>
              </a:solidFill>
            </a:rPr>
            <a:t>[Text]</a:t>
          </a:r>
        </a:p>
      </dgm:t>
    </dgm:pt>
    <dgm:pt modelId="{8C2F2268-E0BE-4B03-BBA1-70E690EFD5BB}" type="parTrans" cxnId="{34D495F3-661E-4847-B57A-CE4A5270A38D}">
      <dgm:prSet/>
      <dgm:spPr/>
    </dgm:pt>
    <dgm:pt modelId="{60B622A6-E072-4012-B4EE-32B7CE1EC203}" type="sibTrans" cxnId="{34D495F3-661E-4847-B57A-CE4A5270A38D}">
      <dgm:prSet/>
      <dgm:spPr/>
    </dgm:pt>
    <dgm:pt modelId="{FD188DA7-F98D-44D7-85D1-F61EE4EE2960}" type="pres">
      <dgm:prSet presAssocID="{D0817DD1-D916-4B59-AB81-7B3A1C1840D3}" presName="linear" presStyleCnt="0">
        <dgm:presLayoutVars>
          <dgm:dir/>
          <dgm:resizeHandles val="exact"/>
        </dgm:presLayoutVars>
      </dgm:prSet>
      <dgm:spPr/>
    </dgm:pt>
    <dgm:pt modelId="{89881EFA-870B-432B-A898-D116B8996E9B}" type="pres">
      <dgm:prSet presAssocID="{39B74BDF-5CF0-4E5B-A104-3420B8810617}" presName="comp" presStyleCnt="0"/>
      <dgm:spPr/>
    </dgm:pt>
    <dgm:pt modelId="{92694537-184F-4EFD-BBEB-16259E16477F}" type="pres">
      <dgm:prSet presAssocID="{39B74BDF-5CF0-4E5B-A104-3420B8810617}" presName="box" presStyleLbl="node1" presStyleIdx="0" presStyleCnt="4"/>
      <dgm:spPr/>
    </dgm:pt>
    <dgm:pt modelId="{2461C41A-D72D-44CE-AA54-BEDE48ED18A7}" type="pres">
      <dgm:prSet presAssocID="{39B74BDF-5CF0-4E5B-A104-3420B8810617}" presName="img" presStyleLbl="fgImgPlace1" presStyleIdx="0" presStyleCnt="4"/>
      <dgm:spPr>
        <a:ln>
          <a:solidFill>
            <a:schemeClr val="tx1"/>
          </a:solidFill>
        </a:ln>
      </dgm:spPr>
    </dgm:pt>
    <dgm:pt modelId="{FA03FC32-AB65-48D8-A1D9-EA31C95E7CB9}" type="pres">
      <dgm:prSet presAssocID="{39B74BDF-5CF0-4E5B-A104-3420B8810617}" presName="text" presStyleLbl="node1" presStyleIdx="0" presStyleCnt="4">
        <dgm:presLayoutVars>
          <dgm:bulletEnabled val="1"/>
        </dgm:presLayoutVars>
      </dgm:prSet>
      <dgm:spPr/>
    </dgm:pt>
    <dgm:pt modelId="{71B38C0A-8CAA-47D8-BD59-3C99BDDB9C2D}" type="pres">
      <dgm:prSet presAssocID="{D4A1D00B-870D-40B3-919D-99490F6A6A7C}" presName="spacer" presStyleCnt="0"/>
      <dgm:spPr/>
    </dgm:pt>
    <dgm:pt modelId="{DE4FBD75-784C-44DD-A705-4C962EACB1E2}" type="pres">
      <dgm:prSet presAssocID="{72D101FE-CAF5-4D95-B92B-6721302718F5}" presName="comp" presStyleCnt="0"/>
      <dgm:spPr/>
    </dgm:pt>
    <dgm:pt modelId="{8F355841-99F8-40FA-8A04-95B29AD94C0F}" type="pres">
      <dgm:prSet presAssocID="{72D101FE-CAF5-4D95-B92B-6721302718F5}" presName="box" presStyleLbl="node1" presStyleIdx="1" presStyleCnt="4"/>
      <dgm:spPr/>
    </dgm:pt>
    <dgm:pt modelId="{6F4BF5F6-DF2C-4AAE-8510-F5FFC8BDEEA6}" type="pres">
      <dgm:prSet presAssocID="{72D101FE-CAF5-4D95-B92B-6721302718F5}" presName="img" presStyleLbl="fgImgPlace1" presStyleIdx="1" presStyleCnt="4"/>
      <dgm:spPr>
        <a:ln>
          <a:solidFill>
            <a:schemeClr val="tx1"/>
          </a:solidFill>
        </a:ln>
      </dgm:spPr>
    </dgm:pt>
    <dgm:pt modelId="{ADFDD88B-ABDA-4F09-8C7C-63E1239E6725}" type="pres">
      <dgm:prSet presAssocID="{72D101FE-CAF5-4D95-B92B-6721302718F5}" presName="text" presStyleLbl="node1" presStyleIdx="1" presStyleCnt="4">
        <dgm:presLayoutVars>
          <dgm:bulletEnabled val="1"/>
        </dgm:presLayoutVars>
      </dgm:prSet>
      <dgm:spPr/>
    </dgm:pt>
    <dgm:pt modelId="{696C873D-B05A-4798-8C40-A7069EA17C07}" type="pres">
      <dgm:prSet presAssocID="{3DF8A53D-82F6-447C-9EB9-AE57DB4A7BAF}" presName="spacer" presStyleCnt="0"/>
      <dgm:spPr/>
    </dgm:pt>
    <dgm:pt modelId="{48CA7107-8365-4E8B-9C2B-0B76EE2871F6}" type="pres">
      <dgm:prSet presAssocID="{97F02754-4777-43B4-B9EB-5F64441ABD8E}" presName="comp" presStyleCnt="0"/>
      <dgm:spPr/>
    </dgm:pt>
    <dgm:pt modelId="{DCC3D20B-B39D-4357-94AC-E52088C432F3}" type="pres">
      <dgm:prSet presAssocID="{97F02754-4777-43B4-B9EB-5F64441ABD8E}" presName="box" presStyleLbl="node1" presStyleIdx="2" presStyleCnt="4"/>
      <dgm:spPr/>
    </dgm:pt>
    <dgm:pt modelId="{35E1A75F-F68C-4FB9-BB4D-AF916AD574CD}" type="pres">
      <dgm:prSet presAssocID="{97F02754-4777-43B4-B9EB-5F64441ABD8E}" presName="img" presStyleLbl="fgImgPlace1" presStyleIdx="2" presStyleCnt="4" custLinFactNeighborX="785" custLinFactNeighborY="1407"/>
      <dgm:spPr>
        <a:blipFill rotWithShape="1">
          <a:blip xmlns:r="http://schemas.openxmlformats.org/officeDocument/2006/relationships" r:embed="rId1"/>
          <a:stretch>
            <a:fillRect/>
          </a:stretch>
        </a:blipFill>
        <a:ln>
          <a:solidFill>
            <a:schemeClr val="tx1"/>
          </a:solidFill>
        </a:ln>
      </dgm:spPr>
    </dgm:pt>
    <dgm:pt modelId="{DDA276B6-255C-45C1-96DD-8A4D61796A9E}" type="pres">
      <dgm:prSet presAssocID="{97F02754-4777-43B4-B9EB-5F64441ABD8E}" presName="text" presStyleLbl="node1" presStyleIdx="2" presStyleCnt="4">
        <dgm:presLayoutVars>
          <dgm:bulletEnabled val="1"/>
        </dgm:presLayoutVars>
      </dgm:prSet>
      <dgm:spPr/>
    </dgm:pt>
    <dgm:pt modelId="{50D44FBD-9310-4ECD-8BEB-511C33F41D20}" type="pres">
      <dgm:prSet presAssocID="{5249FBA8-E482-447C-BC2E-C75CB25307A6}" presName="spacer" presStyleCnt="0"/>
      <dgm:spPr/>
    </dgm:pt>
    <dgm:pt modelId="{7D759DA1-922B-4434-BE0C-DC4F05C918C3}" type="pres">
      <dgm:prSet presAssocID="{AB726EEA-9062-4AB6-8FA3-79F06ECD64A5}" presName="comp" presStyleCnt="0"/>
      <dgm:spPr/>
    </dgm:pt>
    <dgm:pt modelId="{5B882BD2-E944-4E28-AC9C-20386960DA45}" type="pres">
      <dgm:prSet presAssocID="{AB726EEA-9062-4AB6-8FA3-79F06ECD64A5}" presName="box" presStyleLbl="node1" presStyleIdx="3" presStyleCnt="4" custLinFactNeighborX="-302" custLinFactNeighborY="1293"/>
      <dgm:spPr/>
    </dgm:pt>
    <dgm:pt modelId="{E797D472-B85D-4ECD-8E44-03AF9497983B}" type="pres">
      <dgm:prSet presAssocID="{AB726EEA-9062-4AB6-8FA3-79F06ECD64A5}" presName="img" presStyleLbl="fgImgPlace1" presStyleIdx="3" presStyleCnt="4"/>
      <dgm:spPr>
        <a:ln>
          <a:solidFill>
            <a:schemeClr val="tx1"/>
          </a:solidFill>
        </a:ln>
      </dgm:spPr>
    </dgm:pt>
    <dgm:pt modelId="{80DF049F-01D5-4192-9E8A-37B42D1A1C03}" type="pres">
      <dgm:prSet presAssocID="{AB726EEA-9062-4AB6-8FA3-79F06ECD64A5}" presName="text" presStyleLbl="node1" presStyleIdx="3" presStyleCnt="4">
        <dgm:presLayoutVars>
          <dgm:bulletEnabled val="1"/>
        </dgm:presLayoutVars>
      </dgm:prSet>
      <dgm:spPr/>
    </dgm:pt>
  </dgm:ptLst>
  <dgm:cxnLst>
    <dgm:cxn modelId="{13F35343-3EC6-4C12-969F-FBC205258EFA}" srcId="{AB726EEA-9062-4AB6-8FA3-79F06ECD64A5}" destId="{849A6135-7CD8-4F7B-AFDD-5130C946586A}" srcOrd="0" destOrd="0" parTransId="{C2743816-090A-4D49-8BFD-B009038E0DDB}" sibTransId="{F821225D-E48F-45B2-9F2B-672C39C11607}"/>
    <dgm:cxn modelId="{C3DB95E6-50E1-4EAB-B300-C136057AC1FD}" type="presOf" srcId="{003F3FB1-A597-49F0-AF9A-177090FF6890}" destId="{DCC3D20B-B39D-4357-94AC-E52088C432F3}" srcOrd="0" destOrd="1" presId="urn:microsoft.com/office/officeart/2005/8/layout/vList4"/>
    <dgm:cxn modelId="{B59DFF95-BF0C-41A2-A77D-5454D79B64F1}" srcId="{D0817DD1-D916-4B59-AB81-7B3A1C1840D3}" destId="{97F02754-4777-43B4-B9EB-5F64441ABD8E}" srcOrd="2" destOrd="0" parTransId="{7FAB6038-9F89-408C-8DAF-DAA647E33DD0}" sibTransId="{5249FBA8-E482-447C-BC2E-C75CB25307A6}"/>
    <dgm:cxn modelId="{43F4DEFC-9D80-4CFE-95C1-7D183CF3F401}" type="presOf" srcId="{72D101FE-CAF5-4D95-B92B-6721302718F5}" destId="{8F355841-99F8-40FA-8A04-95B29AD94C0F}" srcOrd="0" destOrd="0" presId="urn:microsoft.com/office/officeart/2005/8/layout/vList4"/>
    <dgm:cxn modelId="{34D495F3-661E-4847-B57A-CE4A5270A38D}" srcId="{AB726EEA-9062-4AB6-8FA3-79F06ECD64A5}" destId="{2D084063-8D84-480A-A720-B2EC9A67DC9E}" srcOrd="1" destOrd="0" parTransId="{8C2F2268-E0BE-4B03-BBA1-70E690EFD5BB}" sibTransId="{60B622A6-E072-4012-B4EE-32B7CE1EC203}"/>
    <dgm:cxn modelId="{4FDEB455-7E41-4B5F-98A6-A8CD1ED9B9F3}" type="presOf" srcId="{AB726EEA-9062-4AB6-8FA3-79F06ECD64A5}" destId="{5B882BD2-E944-4E28-AC9C-20386960DA45}" srcOrd="0" destOrd="0" presId="urn:microsoft.com/office/officeart/2005/8/layout/vList4"/>
    <dgm:cxn modelId="{45D6EFD9-E129-4760-BAFB-6351463422F6}" type="presOf" srcId="{2D084063-8D84-480A-A720-B2EC9A67DC9E}" destId="{80DF049F-01D5-4192-9E8A-37B42D1A1C03}" srcOrd="1" destOrd="2" presId="urn:microsoft.com/office/officeart/2005/8/layout/vList4"/>
    <dgm:cxn modelId="{EDCC462A-A518-4BBF-A859-B00B4843B8DD}" type="presOf" srcId="{849A6135-7CD8-4F7B-AFDD-5130C946586A}" destId="{5B882BD2-E944-4E28-AC9C-20386960DA45}" srcOrd="0" destOrd="1" presId="urn:microsoft.com/office/officeart/2005/8/layout/vList4"/>
    <dgm:cxn modelId="{6E36FBDC-1E12-49D9-9256-F2232A43584C}" type="presOf" srcId="{97F02754-4777-43B4-B9EB-5F64441ABD8E}" destId="{DCC3D20B-B39D-4357-94AC-E52088C432F3}" srcOrd="0" destOrd="0" presId="urn:microsoft.com/office/officeart/2005/8/layout/vList4"/>
    <dgm:cxn modelId="{02E9A7C0-F410-45E0-9E34-F7F50A184166}" type="presOf" srcId="{2D084063-8D84-480A-A720-B2EC9A67DC9E}" destId="{5B882BD2-E944-4E28-AC9C-20386960DA45}" srcOrd="0" destOrd="2" presId="urn:microsoft.com/office/officeart/2005/8/layout/vList4"/>
    <dgm:cxn modelId="{0A37B3AD-608D-4104-8FF2-785F8061B61C}" type="presOf" srcId="{D0817DD1-D916-4B59-AB81-7B3A1C1840D3}" destId="{FD188DA7-F98D-44D7-85D1-F61EE4EE2960}" srcOrd="0" destOrd="0" presId="urn:microsoft.com/office/officeart/2005/8/layout/vList4"/>
    <dgm:cxn modelId="{1EE795CA-A5FB-41C1-888E-0F05BEAB0EE5}" type="presOf" srcId="{CCCDC6D1-ADA6-498D-9090-7410611F1AE5}" destId="{92694537-184F-4EFD-BBEB-16259E16477F}" srcOrd="0" destOrd="1" presId="urn:microsoft.com/office/officeart/2005/8/layout/vList4"/>
    <dgm:cxn modelId="{CBC6FB54-1150-49A2-9EE5-129CEF4F6344}" srcId="{D0817DD1-D916-4B59-AB81-7B3A1C1840D3}" destId="{AB726EEA-9062-4AB6-8FA3-79F06ECD64A5}" srcOrd="3" destOrd="0" parTransId="{8D8AB7BB-C36F-4D00-8269-99A7EEF34B2F}" sibTransId="{E95D24B8-BEB1-4656-A3FE-699BD5C9FF6D}"/>
    <dgm:cxn modelId="{D8658670-73E5-4701-965A-F6BA8263BAC8}" srcId="{72D101FE-CAF5-4D95-B92B-6721302718F5}" destId="{CB53C876-9115-47EF-AB9E-7AE1C1E21BB0}" srcOrd="1" destOrd="0" parTransId="{1EAA8546-3FF8-4D80-8B63-B08C19FABDAD}" sibTransId="{9A3DEB43-6530-4A99-88AF-67B0874C43DB}"/>
    <dgm:cxn modelId="{260DC951-B682-4650-A8C7-D37B2C18CCD4}" type="presOf" srcId="{CB53C876-9115-47EF-AB9E-7AE1C1E21BB0}" destId="{ADFDD88B-ABDA-4F09-8C7C-63E1239E6725}" srcOrd="1" destOrd="2" presId="urn:microsoft.com/office/officeart/2005/8/layout/vList4"/>
    <dgm:cxn modelId="{A9381ECD-CD7F-41F8-B45D-2B48FB12ED67}" type="presOf" srcId="{BD32EC6F-FD9D-46BF-A6FA-A70F2BF5BA8C}" destId="{DDA276B6-255C-45C1-96DD-8A4D61796A9E}" srcOrd="1" destOrd="2" presId="urn:microsoft.com/office/officeart/2005/8/layout/vList4"/>
    <dgm:cxn modelId="{8FC333B6-B2CF-46E0-BA3D-6F5B7FA75DE7}" type="presOf" srcId="{39B74BDF-5CF0-4E5B-A104-3420B8810617}" destId="{92694537-184F-4EFD-BBEB-16259E16477F}" srcOrd="0" destOrd="0" presId="urn:microsoft.com/office/officeart/2005/8/layout/vList4"/>
    <dgm:cxn modelId="{B41DFFC7-1A11-4480-A76F-7CF147B028A0}" type="presOf" srcId="{849A6135-7CD8-4F7B-AFDD-5130C946586A}" destId="{80DF049F-01D5-4192-9E8A-37B42D1A1C03}" srcOrd="1" destOrd="1" presId="urn:microsoft.com/office/officeart/2005/8/layout/vList4"/>
    <dgm:cxn modelId="{F55CDE03-9AFB-4D78-8AD7-385EBD79096D}" srcId="{97F02754-4777-43B4-B9EB-5F64441ABD8E}" destId="{BD32EC6F-FD9D-46BF-A6FA-A70F2BF5BA8C}" srcOrd="1" destOrd="0" parTransId="{0E6AE81F-824F-4E88-AC24-51EA0D25E01C}" sibTransId="{483EBA76-00A4-4607-A0FF-CD767861D213}"/>
    <dgm:cxn modelId="{71B3B549-6781-474B-B5B4-40624E477678}" type="presOf" srcId="{BD32EC6F-FD9D-46BF-A6FA-A70F2BF5BA8C}" destId="{DCC3D20B-B39D-4357-94AC-E52088C432F3}" srcOrd="0" destOrd="2" presId="urn:microsoft.com/office/officeart/2005/8/layout/vList4"/>
    <dgm:cxn modelId="{013C6E6F-842D-41FA-B8D9-FA1F28552527}" type="presOf" srcId="{CB53C876-9115-47EF-AB9E-7AE1C1E21BB0}" destId="{8F355841-99F8-40FA-8A04-95B29AD94C0F}" srcOrd="0" destOrd="2" presId="urn:microsoft.com/office/officeart/2005/8/layout/vList4"/>
    <dgm:cxn modelId="{25299FE9-CEAD-45CD-B590-BA3C8469D55A}" srcId="{72D101FE-CAF5-4D95-B92B-6721302718F5}" destId="{D4EF085C-DD1C-4572-AA58-8EE24DF30EC5}" srcOrd="0" destOrd="0" parTransId="{8CEB4EE1-EC69-4DB2-8B2B-B9C88A56E77B}" sibTransId="{42C2F9A4-1DF9-4747-A97A-A7B7AD495E4D}"/>
    <dgm:cxn modelId="{7AAB8BB0-F2A6-4144-8FB3-26CC08AD5100}" type="presOf" srcId="{97F02754-4777-43B4-B9EB-5F64441ABD8E}" destId="{DDA276B6-255C-45C1-96DD-8A4D61796A9E}" srcOrd="1" destOrd="0" presId="urn:microsoft.com/office/officeart/2005/8/layout/vList4"/>
    <dgm:cxn modelId="{CC2C7B71-B410-46A2-AC8E-4FB8E4864C67}" type="presOf" srcId="{CCCDC6D1-ADA6-498D-9090-7410611F1AE5}" destId="{FA03FC32-AB65-48D8-A1D9-EA31C95E7CB9}" srcOrd="1" destOrd="1" presId="urn:microsoft.com/office/officeart/2005/8/layout/vList4"/>
    <dgm:cxn modelId="{4BCAD22C-D3D6-4CA8-B0B2-7FB1E53C853A}" type="presOf" srcId="{72D101FE-CAF5-4D95-B92B-6721302718F5}" destId="{ADFDD88B-ABDA-4F09-8C7C-63E1239E6725}" srcOrd="1" destOrd="0" presId="urn:microsoft.com/office/officeart/2005/8/layout/vList4"/>
    <dgm:cxn modelId="{C8D52B9C-4B20-4DCA-9221-123955610D06}" type="presOf" srcId="{003F3FB1-A597-49F0-AF9A-177090FF6890}" destId="{DDA276B6-255C-45C1-96DD-8A4D61796A9E}" srcOrd="1" destOrd="1" presId="urn:microsoft.com/office/officeart/2005/8/layout/vList4"/>
    <dgm:cxn modelId="{45EE9FCF-F089-4176-81BA-AA3501DF4319}" srcId="{D0817DD1-D916-4B59-AB81-7B3A1C1840D3}" destId="{39B74BDF-5CF0-4E5B-A104-3420B8810617}" srcOrd="0" destOrd="0" parTransId="{A7D7AA86-7A14-475B-84F2-92302655B394}" sibTransId="{D4A1D00B-870D-40B3-919D-99490F6A6A7C}"/>
    <dgm:cxn modelId="{3F4262DB-7F59-47BB-9AA1-A52CC7192F17}" type="presOf" srcId="{D4EF085C-DD1C-4572-AA58-8EE24DF30EC5}" destId="{ADFDD88B-ABDA-4F09-8C7C-63E1239E6725}" srcOrd="1" destOrd="1" presId="urn:microsoft.com/office/officeart/2005/8/layout/vList4"/>
    <dgm:cxn modelId="{4700F1C5-BD00-41A6-94AD-D3BE779B77A6}" srcId="{39B74BDF-5CF0-4E5B-A104-3420B8810617}" destId="{CCCDC6D1-ADA6-498D-9090-7410611F1AE5}" srcOrd="0" destOrd="0" parTransId="{AD7BA09A-CDD6-4FE1-AEED-81E8D4D057F6}" sibTransId="{6F3FDB04-F3F8-4E0A-88F9-6791634A9E9D}"/>
    <dgm:cxn modelId="{0E07806A-F568-492E-BB75-044CED26A6B5}" type="presOf" srcId="{39B74BDF-5CF0-4E5B-A104-3420B8810617}" destId="{FA03FC32-AB65-48D8-A1D9-EA31C95E7CB9}" srcOrd="1" destOrd="0" presId="urn:microsoft.com/office/officeart/2005/8/layout/vList4"/>
    <dgm:cxn modelId="{38ACDFBF-9B71-4492-A2D0-5336373E84E8}" type="presOf" srcId="{A9FE43ED-1782-47F6-A6D8-3A4149E7D01E}" destId="{FA03FC32-AB65-48D8-A1D9-EA31C95E7CB9}" srcOrd="1" destOrd="2" presId="urn:microsoft.com/office/officeart/2005/8/layout/vList4"/>
    <dgm:cxn modelId="{F8BBC77C-65FA-4814-84BD-EF56E2D48D73}" type="presOf" srcId="{AB726EEA-9062-4AB6-8FA3-79F06ECD64A5}" destId="{80DF049F-01D5-4192-9E8A-37B42D1A1C03}" srcOrd="1" destOrd="0" presId="urn:microsoft.com/office/officeart/2005/8/layout/vList4"/>
    <dgm:cxn modelId="{373BEF31-6173-47A3-A056-3ED3CA28951F}" type="presOf" srcId="{A9FE43ED-1782-47F6-A6D8-3A4149E7D01E}" destId="{92694537-184F-4EFD-BBEB-16259E16477F}" srcOrd="0" destOrd="2" presId="urn:microsoft.com/office/officeart/2005/8/layout/vList4"/>
    <dgm:cxn modelId="{509D6888-8E42-406C-AEB8-569E833854B1}" type="presOf" srcId="{D4EF085C-DD1C-4572-AA58-8EE24DF30EC5}" destId="{8F355841-99F8-40FA-8A04-95B29AD94C0F}" srcOrd="0" destOrd="1" presId="urn:microsoft.com/office/officeart/2005/8/layout/vList4"/>
    <dgm:cxn modelId="{D149B5AF-85FD-4ABC-94EC-8DDAAF5DD3C3}" srcId="{D0817DD1-D916-4B59-AB81-7B3A1C1840D3}" destId="{72D101FE-CAF5-4D95-B92B-6721302718F5}" srcOrd="1" destOrd="0" parTransId="{B721E83D-9570-4C81-A315-CEE800ECEF4B}" sibTransId="{3DF8A53D-82F6-447C-9EB9-AE57DB4A7BAF}"/>
    <dgm:cxn modelId="{C863954E-E9A7-4048-A3AD-B67F93B96043}" srcId="{97F02754-4777-43B4-B9EB-5F64441ABD8E}" destId="{003F3FB1-A597-49F0-AF9A-177090FF6890}" srcOrd="0" destOrd="0" parTransId="{9B577F25-33FE-423A-B6BF-177B510ED931}" sibTransId="{70C4A4D0-7D50-425F-B82A-FAF513EAB2AB}"/>
    <dgm:cxn modelId="{3BE1E719-107E-40D5-97A1-B71BF6903A7D}" srcId="{39B74BDF-5CF0-4E5B-A104-3420B8810617}" destId="{A9FE43ED-1782-47F6-A6D8-3A4149E7D01E}" srcOrd="1" destOrd="0" parTransId="{20AD2A24-F1A2-4F3E-BFAE-CBF726355AC8}" sibTransId="{569645B6-C6F7-4A84-BA06-50D74FDF3BA5}"/>
    <dgm:cxn modelId="{27459113-856A-4417-98FC-59B0340EEA75}" type="presParOf" srcId="{FD188DA7-F98D-44D7-85D1-F61EE4EE2960}" destId="{89881EFA-870B-432B-A898-D116B8996E9B}" srcOrd="0" destOrd="0" presId="urn:microsoft.com/office/officeart/2005/8/layout/vList4"/>
    <dgm:cxn modelId="{ADBD535D-4B0F-4D46-A8DE-F1042F154212}" type="presParOf" srcId="{89881EFA-870B-432B-A898-D116B8996E9B}" destId="{92694537-184F-4EFD-BBEB-16259E16477F}" srcOrd="0" destOrd="0" presId="urn:microsoft.com/office/officeart/2005/8/layout/vList4"/>
    <dgm:cxn modelId="{ECF16CCA-C954-458D-917D-E7E5EEDEC088}" type="presParOf" srcId="{89881EFA-870B-432B-A898-D116B8996E9B}" destId="{2461C41A-D72D-44CE-AA54-BEDE48ED18A7}" srcOrd="1" destOrd="0" presId="urn:microsoft.com/office/officeart/2005/8/layout/vList4"/>
    <dgm:cxn modelId="{7FE77DE8-6022-476A-A3AE-84A1E63C9AB7}" type="presParOf" srcId="{89881EFA-870B-432B-A898-D116B8996E9B}" destId="{FA03FC32-AB65-48D8-A1D9-EA31C95E7CB9}" srcOrd="2" destOrd="0" presId="urn:microsoft.com/office/officeart/2005/8/layout/vList4"/>
    <dgm:cxn modelId="{937B0D92-5D07-4405-AA0B-4666C13F54BB}" type="presParOf" srcId="{FD188DA7-F98D-44D7-85D1-F61EE4EE2960}" destId="{71B38C0A-8CAA-47D8-BD59-3C99BDDB9C2D}" srcOrd="1" destOrd="0" presId="urn:microsoft.com/office/officeart/2005/8/layout/vList4"/>
    <dgm:cxn modelId="{3549A576-4759-4EF4-8574-B692D6E667A3}" type="presParOf" srcId="{FD188DA7-F98D-44D7-85D1-F61EE4EE2960}" destId="{DE4FBD75-784C-44DD-A705-4C962EACB1E2}" srcOrd="2" destOrd="0" presId="urn:microsoft.com/office/officeart/2005/8/layout/vList4"/>
    <dgm:cxn modelId="{DCA94091-1BA0-46CF-95C2-BCF7682B1317}" type="presParOf" srcId="{DE4FBD75-784C-44DD-A705-4C962EACB1E2}" destId="{8F355841-99F8-40FA-8A04-95B29AD94C0F}" srcOrd="0" destOrd="0" presId="urn:microsoft.com/office/officeart/2005/8/layout/vList4"/>
    <dgm:cxn modelId="{CBC977F6-8482-40CC-956D-85A6A24ED286}" type="presParOf" srcId="{DE4FBD75-784C-44DD-A705-4C962EACB1E2}" destId="{6F4BF5F6-DF2C-4AAE-8510-F5FFC8BDEEA6}" srcOrd="1" destOrd="0" presId="urn:microsoft.com/office/officeart/2005/8/layout/vList4"/>
    <dgm:cxn modelId="{9F9E62E7-4AF7-4652-A097-CCB3A9249571}" type="presParOf" srcId="{DE4FBD75-784C-44DD-A705-4C962EACB1E2}" destId="{ADFDD88B-ABDA-4F09-8C7C-63E1239E6725}" srcOrd="2" destOrd="0" presId="urn:microsoft.com/office/officeart/2005/8/layout/vList4"/>
    <dgm:cxn modelId="{BFBCD7E6-6672-431B-A155-0462D2F760BF}" type="presParOf" srcId="{FD188DA7-F98D-44D7-85D1-F61EE4EE2960}" destId="{696C873D-B05A-4798-8C40-A7069EA17C07}" srcOrd="3" destOrd="0" presId="urn:microsoft.com/office/officeart/2005/8/layout/vList4"/>
    <dgm:cxn modelId="{F65E8348-474D-4653-A4F0-159EBD1C541B}" type="presParOf" srcId="{FD188DA7-F98D-44D7-85D1-F61EE4EE2960}" destId="{48CA7107-8365-4E8B-9C2B-0B76EE2871F6}" srcOrd="4" destOrd="0" presId="urn:microsoft.com/office/officeart/2005/8/layout/vList4"/>
    <dgm:cxn modelId="{7ECC7EA5-0A53-4004-AF78-00FEEAE3D94C}" type="presParOf" srcId="{48CA7107-8365-4E8B-9C2B-0B76EE2871F6}" destId="{DCC3D20B-B39D-4357-94AC-E52088C432F3}" srcOrd="0" destOrd="0" presId="urn:microsoft.com/office/officeart/2005/8/layout/vList4"/>
    <dgm:cxn modelId="{FC1E964C-02C2-4FE6-BDC9-2EE805301098}" type="presParOf" srcId="{48CA7107-8365-4E8B-9C2B-0B76EE2871F6}" destId="{35E1A75F-F68C-4FB9-BB4D-AF916AD574CD}" srcOrd="1" destOrd="0" presId="urn:microsoft.com/office/officeart/2005/8/layout/vList4"/>
    <dgm:cxn modelId="{47420DF6-A19B-4C0B-A58A-567A638DED23}" type="presParOf" srcId="{48CA7107-8365-4E8B-9C2B-0B76EE2871F6}" destId="{DDA276B6-255C-45C1-96DD-8A4D61796A9E}" srcOrd="2" destOrd="0" presId="urn:microsoft.com/office/officeart/2005/8/layout/vList4"/>
    <dgm:cxn modelId="{F0146B0D-01F3-4C58-AA2F-AB31FC6F6F5B}" type="presParOf" srcId="{FD188DA7-F98D-44D7-85D1-F61EE4EE2960}" destId="{50D44FBD-9310-4ECD-8BEB-511C33F41D20}" srcOrd="5" destOrd="0" presId="urn:microsoft.com/office/officeart/2005/8/layout/vList4"/>
    <dgm:cxn modelId="{8AE0C38D-FC1D-4594-934A-CA1944AAA9A5}" type="presParOf" srcId="{FD188DA7-F98D-44D7-85D1-F61EE4EE2960}" destId="{7D759DA1-922B-4434-BE0C-DC4F05C918C3}" srcOrd="6" destOrd="0" presId="urn:microsoft.com/office/officeart/2005/8/layout/vList4"/>
    <dgm:cxn modelId="{195DA136-15D3-45DF-86E6-35A40BAB9E38}" type="presParOf" srcId="{7D759DA1-922B-4434-BE0C-DC4F05C918C3}" destId="{5B882BD2-E944-4E28-AC9C-20386960DA45}" srcOrd="0" destOrd="0" presId="urn:microsoft.com/office/officeart/2005/8/layout/vList4"/>
    <dgm:cxn modelId="{4C816C31-B7A6-47F3-BD87-87A240A16296}" type="presParOf" srcId="{7D759DA1-922B-4434-BE0C-DC4F05C918C3}" destId="{E797D472-B85D-4ECD-8E44-03AF9497983B}" srcOrd="1" destOrd="0" presId="urn:microsoft.com/office/officeart/2005/8/layout/vList4"/>
    <dgm:cxn modelId="{9F0E48EA-2CE2-4C1A-9F6C-790374304884}" type="presParOf" srcId="{7D759DA1-922B-4434-BE0C-DC4F05C918C3}" destId="{80DF049F-01D5-4192-9E8A-37B42D1A1C03}"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AD40FF-A6D2-4024-8CF2-C8A1DFC64C0B}">
      <dsp:nvSpPr>
        <dsp:cNvPr id="0" name=""/>
        <dsp:cNvSpPr/>
      </dsp:nvSpPr>
      <dsp:spPr>
        <a:xfrm>
          <a:off x="2485302" y="2001772"/>
          <a:ext cx="949603" cy="949603"/>
        </a:xfrm>
        <a:prstGeom prst="ellipse">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Safe online</a:t>
          </a:r>
        </a:p>
      </dsp:txBody>
      <dsp:txXfrm>
        <a:off x="2624368" y="2140838"/>
        <a:ext cx="671471" cy="671471"/>
      </dsp:txXfrm>
    </dsp:sp>
    <dsp:sp modelId="{7718677B-EE30-4549-9DAF-909A87C68381}">
      <dsp:nvSpPr>
        <dsp:cNvPr id="0" name=""/>
        <dsp:cNvSpPr/>
      </dsp:nvSpPr>
      <dsp:spPr>
        <a:xfrm rot="16200000">
          <a:off x="2435777" y="1463009"/>
          <a:ext cx="1048653" cy="28872"/>
        </a:xfrm>
        <a:custGeom>
          <a:avLst/>
          <a:gdLst/>
          <a:ahLst/>
          <a:cxnLst/>
          <a:rect l="0" t="0" r="0" b="0"/>
          <a:pathLst>
            <a:path>
              <a:moveTo>
                <a:pt x="0" y="14436"/>
              </a:moveTo>
              <a:lnTo>
                <a:pt x="1048653" y="14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33888" y="1451229"/>
        <a:ext cx="52432" cy="52432"/>
      </dsp:txXfrm>
    </dsp:sp>
    <dsp:sp modelId="{65BFA72F-8265-4EEE-911A-46BFDB82F46D}">
      <dsp:nvSpPr>
        <dsp:cNvPr id="0" name=""/>
        <dsp:cNvSpPr/>
      </dsp:nvSpPr>
      <dsp:spPr>
        <a:xfrm>
          <a:off x="2485302" y="3514"/>
          <a:ext cx="949603" cy="949603"/>
        </a:xfrm>
        <a:prstGeom prst="ellipse">
          <a:avLst/>
        </a:prstGeom>
        <a:solidFill>
          <a:srgbClr val="FFC000"/>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No personal Information</a:t>
          </a:r>
        </a:p>
      </dsp:txBody>
      <dsp:txXfrm>
        <a:off x="2624368" y="142580"/>
        <a:ext cx="671471" cy="671471"/>
      </dsp:txXfrm>
    </dsp:sp>
    <dsp:sp modelId="{67B05345-8058-48E6-85A4-A3AE581AB199}">
      <dsp:nvSpPr>
        <dsp:cNvPr id="0" name=""/>
        <dsp:cNvSpPr/>
      </dsp:nvSpPr>
      <dsp:spPr>
        <a:xfrm rot="18360000">
          <a:off x="3023050" y="1653826"/>
          <a:ext cx="1048653" cy="28872"/>
        </a:xfrm>
        <a:custGeom>
          <a:avLst/>
          <a:gdLst/>
          <a:ahLst/>
          <a:cxnLst/>
          <a:rect l="0" t="0" r="0" b="0"/>
          <a:pathLst>
            <a:path>
              <a:moveTo>
                <a:pt x="0" y="14436"/>
              </a:moveTo>
              <a:lnTo>
                <a:pt x="1048653" y="14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21161" y="1642045"/>
        <a:ext cx="52432" cy="52432"/>
      </dsp:txXfrm>
    </dsp:sp>
    <dsp:sp modelId="{94F08D55-042C-4D2A-AAAC-7D7D891E0C4F}">
      <dsp:nvSpPr>
        <dsp:cNvPr id="0" name=""/>
        <dsp:cNvSpPr/>
      </dsp:nvSpPr>
      <dsp:spPr>
        <a:xfrm>
          <a:off x="3659849" y="385148"/>
          <a:ext cx="949603" cy="9496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798915" y="524214"/>
        <a:ext cx="671471" cy="671471"/>
      </dsp:txXfrm>
    </dsp:sp>
    <dsp:sp modelId="{ABB0608E-6ADB-436E-8C2C-C8170369A141}">
      <dsp:nvSpPr>
        <dsp:cNvPr id="0" name=""/>
        <dsp:cNvSpPr/>
      </dsp:nvSpPr>
      <dsp:spPr>
        <a:xfrm rot="20520000">
          <a:off x="3386005" y="2153390"/>
          <a:ext cx="1048653" cy="28872"/>
        </a:xfrm>
        <a:custGeom>
          <a:avLst/>
          <a:gdLst/>
          <a:ahLst/>
          <a:cxnLst/>
          <a:rect l="0" t="0" r="0" b="0"/>
          <a:pathLst>
            <a:path>
              <a:moveTo>
                <a:pt x="0" y="14436"/>
              </a:moveTo>
              <a:lnTo>
                <a:pt x="1048653" y="14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84116" y="2141610"/>
        <a:ext cx="52432" cy="52432"/>
      </dsp:txXfrm>
    </dsp:sp>
    <dsp:sp modelId="{3E49AD48-5A56-4DF4-BD6B-7103501A02A0}">
      <dsp:nvSpPr>
        <dsp:cNvPr id="0" name=""/>
        <dsp:cNvSpPr/>
      </dsp:nvSpPr>
      <dsp:spPr>
        <a:xfrm>
          <a:off x="4385758" y="1384276"/>
          <a:ext cx="949603" cy="9496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524824" y="1523342"/>
        <a:ext cx="671471" cy="671471"/>
      </dsp:txXfrm>
    </dsp:sp>
    <dsp:sp modelId="{76EF39AD-A590-44B4-905F-6C1EFDA8D935}">
      <dsp:nvSpPr>
        <dsp:cNvPr id="0" name=""/>
        <dsp:cNvSpPr/>
      </dsp:nvSpPr>
      <dsp:spPr>
        <a:xfrm rot="1080000">
          <a:off x="3386005" y="2770886"/>
          <a:ext cx="1048653" cy="28872"/>
        </a:xfrm>
        <a:custGeom>
          <a:avLst/>
          <a:gdLst/>
          <a:ahLst/>
          <a:cxnLst/>
          <a:rect l="0" t="0" r="0" b="0"/>
          <a:pathLst>
            <a:path>
              <a:moveTo>
                <a:pt x="0" y="14436"/>
              </a:moveTo>
              <a:lnTo>
                <a:pt x="1048653" y="14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84116" y="2759105"/>
        <a:ext cx="52432" cy="52432"/>
      </dsp:txXfrm>
    </dsp:sp>
    <dsp:sp modelId="{71EEE8EC-57F3-4535-B930-E38B20244E7E}">
      <dsp:nvSpPr>
        <dsp:cNvPr id="0" name=""/>
        <dsp:cNvSpPr/>
      </dsp:nvSpPr>
      <dsp:spPr>
        <a:xfrm>
          <a:off x="4385758" y="2619268"/>
          <a:ext cx="949603" cy="9496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524824" y="2758334"/>
        <a:ext cx="671471" cy="671471"/>
      </dsp:txXfrm>
    </dsp:sp>
    <dsp:sp modelId="{E677032B-3799-4962-B0D4-DB35FD07683C}">
      <dsp:nvSpPr>
        <dsp:cNvPr id="0" name=""/>
        <dsp:cNvSpPr/>
      </dsp:nvSpPr>
      <dsp:spPr>
        <a:xfrm rot="3240000">
          <a:off x="3023050" y="3270450"/>
          <a:ext cx="1048653" cy="28872"/>
        </a:xfrm>
        <a:custGeom>
          <a:avLst/>
          <a:gdLst/>
          <a:ahLst/>
          <a:cxnLst/>
          <a:rect l="0" t="0" r="0" b="0"/>
          <a:pathLst>
            <a:path>
              <a:moveTo>
                <a:pt x="0" y="14436"/>
              </a:moveTo>
              <a:lnTo>
                <a:pt x="1048653" y="14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21161" y="3258670"/>
        <a:ext cx="52432" cy="52432"/>
      </dsp:txXfrm>
    </dsp:sp>
    <dsp:sp modelId="{F3E5138D-0DDE-4ED4-AA8B-56A6453E4725}">
      <dsp:nvSpPr>
        <dsp:cNvPr id="0" name=""/>
        <dsp:cNvSpPr/>
      </dsp:nvSpPr>
      <dsp:spPr>
        <a:xfrm>
          <a:off x="3659849" y="3618397"/>
          <a:ext cx="949603" cy="9496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798915" y="3757463"/>
        <a:ext cx="671471" cy="671471"/>
      </dsp:txXfrm>
    </dsp:sp>
    <dsp:sp modelId="{A56E45F1-A019-4FFA-A6C2-CD90B01DD6AA}">
      <dsp:nvSpPr>
        <dsp:cNvPr id="0" name=""/>
        <dsp:cNvSpPr/>
      </dsp:nvSpPr>
      <dsp:spPr>
        <a:xfrm rot="5400000">
          <a:off x="2435777" y="3461267"/>
          <a:ext cx="1048653" cy="28872"/>
        </a:xfrm>
        <a:custGeom>
          <a:avLst/>
          <a:gdLst/>
          <a:ahLst/>
          <a:cxnLst/>
          <a:rect l="0" t="0" r="0" b="0"/>
          <a:pathLst>
            <a:path>
              <a:moveTo>
                <a:pt x="0" y="14436"/>
              </a:moveTo>
              <a:lnTo>
                <a:pt x="1048653" y="14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33888" y="3449487"/>
        <a:ext cx="52432" cy="52432"/>
      </dsp:txXfrm>
    </dsp:sp>
    <dsp:sp modelId="{5ED61262-AE5E-4305-98FA-E5A898AAF32E}">
      <dsp:nvSpPr>
        <dsp:cNvPr id="0" name=""/>
        <dsp:cNvSpPr/>
      </dsp:nvSpPr>
      <dsp:spPr>
        <a:xfrm>
          <a:off x="2485302" y="4000030"/>
          <a:ext cx="949603" cy="9496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624368" y="4139096"/>
        <a:ext cx="671471" cy="671471"/>
      </dsp:txXfrm>
    </dsp:sp>
    <dsp:sp modelId="{A5A63B30-4737-44DA-B34C-3A12678A0403}">
      <dsp:nvSpPr>
        <dsp:cNvPr id="0" name=""/>
        <dsp:cNvSpPr/>
      </dsp:nvSpPr>
      <dsp:spPr>
        <a:xfrm rot="7560000">
          <a:off x="1848504" y="3270450"/>
          <a:ext cx="1048653" cy="28872"/>
        </a:xfrm>
        <a:custGeom>
          <a:avLst/>
          <a:gdLst/>
          <a:ahLst/>
          <a:cxnLst/>
          <a:rect l="0" t="0" r="0" b="0"/>
          <a:pathLst>
            <a:path>
              <a:moveTo>
                <a:pt x="0" y="14436"/>
              </a:moveTo>
              <a:lnTo>
                <a:pt x="1048653" y="14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346614" y="3258670"/>
        <a:ext cx="52432" cy="52432"/>
      </dsp:txXfrm>
    </dsp:sp>
    <dsp:sp modelId="{053B1884-83EA-4855-AAA0-3C0981A6D243}">
      <dsp:nvSpPr>
        <dsp:cNvPr id="0" name=""/>
        <dsp:cNvSpPr/>
      </dsp:nvSpPr>
      <dsp:spPr>
        <a:xfrm>
          <a:off x="1310756" y="3618397"/>
          <a:ext cx="949603" cy="9496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449822" y="3757463"/>
        <a:ext cx="671471" cy="671471"/>
      </dsp:txXfrm>
    </dsp:sp>
    <dsp:sp modelId="{AC874513-4EF8-44CA-8C94-9AFE8F28FE9A}">
      <dsp:nvSpPr>
        <dsp:cNvPr id="0" name=""/>
        <dsp:cNvSpPr/>
      </dsp:nvSpPr>
      <dsp:spPr>
        <a:xfrm rot="9720000">
          <a:off x="1485549" y="2770886"/>
          <a:ext cx="1048653" cy="28872"/>
        </a:xfrm>
        <a:custGeom>
          <a:avLst/>
          <a:gdLst/>
          <a:ahLst/>
          <a:cxnLst/>
          <a:rect l="0" t="0" r="0" b="0"/>
          <a:pathLst>
            <a:path>
              <a:moveTo>
                <a:pt x="0" y="14436"/>
              </a:moveTo>
              <a:lnTo>
                <a:pt x="1048653" y="14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1983660" y="2759105"/>
        <a:ext cx="52432" cy="52432"/>
      </dsp:txXfrm>
    </dsp:sp>
    <dsp:sp modelId="{EDCF254F-4DCC-4385-A1C6-D7F121C19D8F}">
      <dsp:nvSpPr>
        <dsp:cNvPr id="0" name=""/>
        <dsp:cNvSpPr/>
      </dsp:nvSpPr>
      <dsp:spPr>
        <a:xfrm>
          <a:off x="584846" y="2619268"/>
          <a:ext cx="949603" cy="9496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723912" y="2758334"/>
        <a:ext cx="671471" cy="671471"/>
      </dsp:txXfrm>
    </dsp:sp>
    <dsp:sp modelId="{77F2C8EB-C04B-48A6-903D-D839D2197116}">
      <dsp:nvSpPr>
        <dsp:cNvPr id="0" name=""/>
        <dsp:cNvSpPr/>
      </dsp:nvSpPr>
      <dsp:spPr>
        <a:xfrm rot="11880000">
          <a:off x="1485549" y="2153390"/>
          <a:ext cx="1048653" cy="28872"/>
        </a:xfrm>
        <a:custGeom>
          <a:avLst/>
          <a:gdLst/>
          <a:ahLst/>
          <a:cxnLst/>
          <a:rect l="0" t="0" r="0" b="0"/>
          <a:pathLst>
            <a:path>
              <a:moveTo>
                <a:pt x="0" y="14436"/>
              </a:moveTo>
              <a:lnTo>
                <a:pt x="1048653" y="14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1983660" y="2141610"/>
        <a:ext cx="52432" cy="52432"/>
      </dsp:txXfrm>
    </dsp:sp>
    <dsp:sp modelId="{048E6E76-4A4B-49F1-8587-C392077CFE03}">
      <dsp:nvSpPr>
        <dsp:cNvPr id="0" name=""/>
        <dsp:cNvSpPr/>
      </dsp:nvSpPr>
      <dsp:spPr>
        <a:xfrm>
          <a:off x="584846" y="1384276"/>
          <a:ext cx="949603" cy="9496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723912" y="1523342"/>
        <a:ext cx="671471" cy="671471"/>
      </dsp:txXfrm>
    </dsp:sp>
    <dsp:sp modelId="{2C5DE648-054C-45FD-9EAD-EFBD70C06410}">
      <dsp:nvSpPr>
        <dsp:cNvPr id="0" name=""/>
        <dsp:cNvSpPr/>
      </dsp:nvSpPr>
      <dsp:spPr>
        <a:xfrm rot="14040000">
          <a:off x="1848504" y="1653826"/>
          <a:ext cx="1048653" cy="28872"/>
        </a:xfrm>
        <a:custGeom>
          <a:avLst/>
          <a:gdLst/>
          <a:ahLst/>
          <a:cxnLst/>
          <a:rect l="0" t="0" r="0" b="0"/>
          <a:pathLst>
            <a:path>
              <a:moveTo>
                <a:pt x="0" y="14436"/>
              </a:moveTo>
              <a:lnTo>
                <a:pt x="1048653" y="14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346614" y="1642045"/>
        <a:ext cx="52432" cy="52432"/>
      </dsp:txXfrm>
    </dsp:sp>
    <dsp:sp modelId="{1B35BD52-2080-4AB8-BC1B-DE510DCE0562}">
      <dsp:nvSpPr>
        <dsp:cNvPr id="0" name=""/>
        <dsp:cNvSpPr/>
      </dsp:nvSpPr>
      <dsp:spPr>
        <a:xfrm>
          <a:off x="1310756" y="385148"/>
          <a:ext cx="949603" cy="9496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449822" y="524214"/>
        <a:ext cx="671471" cy="6714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94537-184F-4EFD-BBEB-16259E16477F}">
      <dsp:nvSpPr>
        <dsp:cNvPr id="0" name=""/>
        <dsp:cNvSpPr/>
      </dsp:nvSpPr>
      <dsp:spPr>
        <a:xfrm>
          <a:off x="0" y="0"/>
          <a:ext cx="8229600" cy="1051932"/>
        </a:xfrm>
        <a:prstGeom prst="roundRect">
          <a:avLst>
            <a:gd name="adj" fmla="val 10000"/>
          </a:avLst>
        </a:prstGeom>
        <a:solidFill>
          <a:schemeClr val="accent2">
            <a:lumMod val="40000"/>
            <a:lumOff val="6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solidFill>
                <a:schemeClr val="tx1"/>
              </a:solidFill>
            </a:rPr>
            <a:t>1</a:t>
          </a:r>
          <a:r>
            <a:rPr lang="en-US" sz="2100" kern="1200" baseline="30000" dirty="0">
              <a:solidFill>
                <a:schemeClr val="tx1"/>
              </a:solidFill>
            </a:rPr>
            <a:t>st</a:t>
          </a:r>
          <a:r>
            <a:rPr lang="en-US" sz="2100" kern="1200" dirty="0">
              <a:solidFill>
                <a:schemeClr val="tx1"/>
              </a:solidFill>
            </a:rPr>
            <a:t> Search Engine Used = Google</a:t>
          </a:r>
        </a:p>
        <a:p>
          <a:pPr marL="171450" lvl="1" indent="-171450" algn="l" defTabSz="711200">
            <a:lnSpc>
              <a:spcPct val="90000"/>
            </a:lnSpc>
            <a:spcBef>
              <a:spcPct val="0"/>
            </a:spcBef>
            <a:spcAft>
              <a:spcPct val="15000"/>
            </a:spcAft>
            <a:buChar char="•"/>
          </a:pPr>
          <a:endParaRPr lang="en-US" sz="1600" kern="1200" dirty="0">
            <a:solidFill>
              <a:schemeClr val="tx1"/>
            </a:solidFill>
          </a:endParaRPr>
        </a:p>
        <a:p>
          <a:pPr marL="171450" lvl="1" indent="-171450" algn="l" defTabSz="711200">
            <a:lnSpc>
              <a:spcPct val="90000"/>
            </a:lnSpc>
            <a:spcBef>
              <a:spcPct val="0"/>
            </a:spcBef>
            <a:spcAft>
              <a:spcPct val="15000"/>
            </a:spcAft>
            <a:buChar char="•"/>
          </a:pPr>
          <a:endParaRPr lang="en-US" sz="1600" kern="1200" dirty="0">
            <a:solidFill>
              <a:schemeClr val="tx1"/>
            </a:solidFill>
          </a:endParaRPr>
        </a:p>
      </dsp:txBody>
      <dsp:txXfrm>
        <a:off x="1751113" y="0"/>
        <a:ext cx="6478486" cy="1051932"/>
      </dsp:txXfrm>
    </dsp:sp>
    <dsp:sp modelId="{2461C41A-D72D-44CE-AA54-BEDE48ED18A7}">
      <dsp:nvSpPr>
        <dsp:cNvPr id="0" name=""/>
        <dsp:cNvSpPr/>
      </dsp:nvSpPr>
      <dsp:spPr>
        <a:xfrm>
          <a:off x="105193" y="105193"/>
          <a:ext cx="1645920" cy="841546"/>
        </a:xfrm>
        <a:prstGeom prst="roundRect">
          <a:avLst>
            <a:gd name="adj" fmla="val 10000"/>
          </a:avLst>
        </a:prstGeom>
        <a:solidFill>
          <a:schemeClr val="accent1">
            <a:tint val="5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8F355841-99F8-40FA-8A04-95B29AD94C0F}">
      <dsp:nvSpPr>
        <dsp:cNvPr id="0" name=""/>
        <dsp:cNvSpPr/>
      </dsp:nvSpPr>
      <dsp:spPr>
        <a:xfrm>
          <a:off x="0" y="1157126"/>
          <a:ext cx="8229600" cy="1051932"/>
        </a:xfrm>
        <a:prstGeom prst="roundRect">
          <a:avLst>
            <a:gd name="adj" fmla="val 10000"/>
          </a:avLst>
        </a:prstGeom>
        <a:solidFill>
          <a:schemeClr val="accent3">
            <a:lumMod val="40000"/>
            <a:lumOff val="6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solidFill>
                <a:schemeClr val="tx1"/>
              </a:solidFill>
            </a:rPr>
            <a:t>2</a:t>
          </a:r>
          <a:r>
            <a:rPr lang="en-US" sz="2100" kern="1200" baseline="30000" dirty="0">
              <a:solidFill>
                <a:schemeClr val="tx1"/>
              </a:solidFill>
            </a:rPr>
            <a:t>nd</a:t>
          </a:r>
          <a:r>
            <a:rPr lang="en-US" sz="2100" kern="1200" dirty="0">
              <a:solidFill>
                <a:schemeClr val="tx1"/>
              </a:solidFill>
            </a:rPr>
            <a:t> Search Engine Used = </a:t>
          </a:r>
        </a:p>
        <a:p>
          <a:pPr marL="171450" lvl="1" indent="-171450" algn="l" defTabSz="711200">
            <a:lnSpc>
              <a:spcPct val="90000"/>
            </a:lnSpc>
            <a:spcBef>
              <a:spcPct val="0"/>
            </a:spcBef>
            <a:spcAft>
              <a:spcPct val="15000"/>
            </a:spcAft>
            <a:buChar char="•"/>
          </a:pPr>
          <a:endParaRPr lang="en-US" sz="1600" kern="1200" dirty="0">
            <a:solidFill>
              <a:schemeClr val="tx1"/>
            </a:solidFill>
          </a:endParaRPr>
        </a:p>
        <a:p>
          <a:pPr marL="171450" lvl="1" indent="-171450" algn="l" defTabSz="711200">
            <a:lnSpc>
              <a:spcPct val="90000"/>
            </a:lnSpc>
            <a:spcBef>
              <a:spcPct val="0"/>
            </a:spcBef>
            <a:spcAft>
              <a:spcPct val="15000"/>
            </a:spcAft>
            <a:buChar char="•"/>
          </a:pPr>
          <a:endParaRPr lang="en-US" sz="1600" kern="1200" dirty="0">
            <a:solidFill>
              <a:schemeClr val="tx1"/>
            </a:solidFill>
          </a:endParaRPr>
        </a:p>
      </dsp:txBody>
      <dsp:txXfrm>
        <a:off x="1751113" y="1157126"/>
        <a:ext cx="6478486" cy="1051932"/>
      </dsp:txXfrm>
    </dsp:sp>
    <dsp:sp modelId="{6F4BF5F6-DF2C-4AAE-8510-F5FFC8BDEEA6}">
      <dsp:nvSpPr>
        <dsp:cNvPr id="0" name=""/>
        <dsp:cNvSpPr/>
      </dsp:nvSpPr>
      <dsp:spPr>
        <a:xfrm>
          <a:off x="105193" y="1262319"/>
          <a:ext cx="1645920" cy="841546"/>
        </a:xfrm>
        <a:prstGeom prst="roundRect">
          <a:avLst>
            <a:gd name="adj" fmla="val 10000"/>
          </a:avLst>
        </a:prstGeom>
        <a:solidFill>
          <a:schemeClr val="accent1">
            <a:tint val="5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DCC3D20B-B39D-4357-94AC-E52088C432F3}">
      <dsp:nvSpPr>
        <dsp:cNvPr id="0" name=""/>
        <dsp:cNvSpPr/>
      </dsp:nvSpPr>
      <dsp:spPr>
        <a:xfrm>
          <a:off x="0" y="2314252"/>
          <a:ext cx="8229600" cy="1051932"/>
        </a:xfrm>
        <a:prstGeom prst="roundRect">
          <a:avLst>
            <a:gd name="adj" fmla="val 10000"/>
          </a:avLst>
        </a:prstGeom>
        <a:solidFill>
          <a:schemeClr val="accent5">
            <a:lumMod val="40000"/>
            <a:lumOff val="6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solidFill>
                <a:schemeClr val="tx1"/>
              </a:solidFill>
            </a:rPr>
            <a:t>Meaning of Web Crawler:</a:t>
          </a:r>
        </a:p>
        <a:p>
          <a:pPr marL="171450" lvl="1" indent="-171450" algn="l" defTabSz="711200">
            <a:lnSpc>
              <a:spcPct val="90000"/>
            </a:lnSpc>
            <a:spcBef>
              <a:spcPct val="0"/>
            </a:spcBef>
            <a:spcAft>
              <a:spcPct val="15000"/>
            </a:spcAft>
            <a:buChar char="•"/>
          </a:pPr>
          <a:endParaRPr lang="en-US" sz="1600" kern="1200" dirty="0">
            <a:solidFill>
              <a:schemeClr val="tx1"/>
            </a:solidFill>
          </a:endParaRPr>
        </a:p>
        <a:p>
          <a:pPr marL="171450" lvl="1" indent="-171450" algn="l" defTabSz="711200">
            <a:lnSpc>
              <a:spcPct val="90000"/>
            </a:lnSpc>
            <a:spcBef>
              <a:spcPct val="0"/>
            </a:spcBef>
            <a:spcAft>
              <a:spcPct val="15000"/>
            </a:spcAft>
            <a:buChar char="•"/>
          </a:pPr>
          <a:endParaRPr lang="en-US" sz="1600" kern="1200" dirty="0">
            <a:solidFill>
              <a:schemeClr val="tx1"/>
            </a:solidFill>
          </a:endParaRPr>
        </a:p>
      </dsp:txBody>
      <dsp:txXfrm>
        <a:off x="1751113" y="2314252"/>
        <a:ext cx="6478486" cy="1051932"/>
      </dsp:txXfrm>
    </dsp:sp>
    <dsp:sp modelId="{35E1A75F-F68C-4FB9-BB4D-AF916AD574CD}">
      <dsp:nvSpPr>
        <dsp:cNvPr id="0" name=""/>
        <dsp:cNvSpPr/>
      </dsp:nvSpPr>
      <dsp:spPr>
        <a:xfrm>
          <a:off x="118113" y="2431286"/>
          <a:ext cx="1645920" cy="841546"/>
        </a:xfrm>
        <a:prstGeom prst="roundRect">
          <a:avLst>
            <a:gd name="adj" fmla="val 10000"/>
          </a:avLst>
        </a:prstGeom>
        <a:blipFill rotWithShape="1">
          <a:blip xmlns:r="http://schemas.openxmlformats.org/officeDocument/2006/relationships" r:embed="rId1"/>
          <a:stretch>
            <a:fillRect/>
          </a:stretch>
        </a:blip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B882BD2-E944-4E28-AC9C-20386960DA45}">
      <dsp:nvSpPr>
        <dsp:cNvPr id="0" name=""/>
        <dsp:cNvSpPr/>
      </dsp:nvSpPr>
      <dsp:spPr>
        <a:xfrm>
          <a:off x="0" y="3474030"/>
          <a:ext cx="8229600" cy="1051932"/>
        </a:xfrm>
        <a:prstGeom prst="roundRect">
          <a:avLst>
            <a:gd name="adj" fmla="val 10000"/>
          </a:avLst>
        </a:prstGeom>
        <a:solidFill>
          <a:schemeClr val="accent6">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solidFill>
                <a:schemeClr val="tx1"/>
              </a:solidFill>
            </a:rPr>
            <a:t>How Search Engines Rank Results: </a:t>
          </a:r>
        </a:p>
        <a:p>
          <a:pPr marL="171450" lvl="1" indent="-171450" algn="l" defTabSz="711200">
            <a:lnSpc>
              <a:spcPct val="90000"/>
            </a:lnSpc>
            <a:spcBef>
              <a:spcPct val="0"/>
            </a:spcBef>
            <a:spcAft>
              <a:spcPct val="15000"/>
            </a:spcAft>
            <a:buChar char="•"/>
          </a:pPr>
          <a:r>
            <a:rPr lang="en-US" sz="1600" kern="1200" dirty="0">
              <a:solidFill>
                <a:schemeClr val="tx1"/>
              </a:solidFill>
            </a:rPr>
            <a:t>[Text]</a:t>
          </a:r>
        </a:p>
        <a:p>
          <a:pPr marL="171450" lvl="1" indent="-171450" algn="l" defTabSz="711200">
            <a:lnSpc>
              <a:spcPct val="90000"/>
            </a:lnSpc>
            <a:spcBef>
              <a:spcPct val="0"/>
            </a:spcBef>
            <a:spcAft>
              <a:spcPct val="15000"/>
            </a:spcAft>
            <a:buChar char="•"/>
          </a:pPr>
          <a:r>
            <a:rPr lang="en-US" sz="1600" kern="1200" dirty="0">
              <a:solidFill>
                <a:schemeClr val="tx1"/>
              </a:solidFill>
            </a:rPr>
            <a:t>[Text]</a:t>
          </a:r>
        </a:p>
      </dsp:txBody>
      <dsp:txXfrm>
        <a:off x="1751113" y="3474030"/>
        <a:ext cx="6478486" cy="1051932"/>
      </dsp:txXfrm>
    </dsp:sp>
    <dsp:sp modelId="{E797D472-B85D-4ECD-8E44-03AF9497983B}">
      <dsp:nvSpPr>
        <dsp:cNvPr id="0" name=""/>
        <dsp:cNvSpPr/>
      </dsp:nvSpPr>
      <dsp:spPr>
        <a:xfrm>
          <a:off x="105193" y="3576571"/>
          <a:ext cx="1645920" cy="841546"/>
        </a:xfrm>
        <a:prstGeom prst="roundRect">
          <a:avLst>
            <a:gd name="adj" fmla="val 10000"/>
          </a:avLst>
        </a:prstGeom>
        <a:solidFill>
          <a:schemeClr val="accent1">
            <a:tint val="5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B145A212-29CC-4D90-999B-CCA2B189E18B}" type="datetimeFigureOut">
              <a:rPr lang="en-GB" smtClean="0"/>
              <a:pPr/>
              <a:t>26/07/2016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F0AF5E-8F91-478D-96B2-2C886BB06CD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145A212-29CC-4D90-999B-CCA2B189E18B}" type="datetimeFigureOut">
              <a:rPr lang="en-GB" smtClean="0"/>
              <a:pPr/>
              <a:t>26/07/2016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F0AF5E-8F91-478D-96B2-2C886BB06CD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145A212-29CC-4D90-999B-CCA2B189E18B}" type="datetimeFigureOut">
              <a:rPr lang="en-GB" smtClean="0"/>
              <a:pPr/>
              <a:t>26/07/2016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F0AF5E-8F91-478D-96B2-2C886BB06CD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145A212-29CC-4D90-999B-CCA2B189E18B}" type="datetimeFigureOut">
              <a:rPr lang="en-GB" smtClean="0"/>
              <a:pPr/>
              <a:t>26/07/2016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F0AF5E-8F91-478D-96B2-2C886BB06CD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45A212-29CC-4D90-999B-CCA2B189E18B}" type="datetimeFigureOut">
              <a:rPr lang="en-GB" smtClean="0"/>
              <a:pPr/>
              <a:t>26/07/2016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F0AF5E-8F91-478D-96B2-2C886BB06CD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B145A212-29CC-4D90-999B-CCA2B189E18B}" type="datetimeFigureOut">
              <a:rPr lang="en-GB" smtClean="0"/>
              <a:pPr/>
              <a:t>26/07/2016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F0AF5E-8F91-478D-96B2-2C886BB06CD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B145A212-29CC-4D90-999B-CCA2B189E18B}" type="datetimeFigureOut">
              <a:rPr lang="en-GB" smtClean="0"/>
              <a:pPr/>
              <a:t>26/07/2016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4F0AF5E-8F91-478D-96B2-2C886BB06CD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145A212-29CC-4D90-999B-CCA2B189E18B}" type="datetimeFigureOut">
              <a:rPr lang="en-GB" smtClean="0"/>
              <a:pPr/>
              <a:t>26/07/2016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4F0AF5E-8F91-478D-96B2-2C886BB06CD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45A212-29CC-4D90-999B-CCA2B189E18B}" type="datetimeFigureOut">
              <a:rPr lang="en-GB" smtClean="0"/>
              <a:pPr/>
              <a:t>26/07/2016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4F0AF5E-8F91-478D-96B2-2C886BB06CD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45A212-29CC-4D90-999B-CCA2B189E18B}" type="datetimeFigureOut">
              <a:rPr lang="en-GB" smtClean="0"/>
              <a:pPr/>
              <a:t>26/07/2016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F0AF5E-8F91-478D-96B2-2C886BB06CD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45A212-29CC-4D90-999B-CCA2B189E18B}" type="datetimeFigureOut">
              <a:rPr lang="en-GB" smtClean="0"/>
              <a:pPr/>
              <a:t>26/07/2016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F0AF5E-8F91-478D-96B2-2C886BB06CD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5A212-29CC-4D90-999B-CCA2B189E18B}" type="datetimeFigureOut">
              <a:rPr lang="en-GB" smtClean="0"/>
              <a:pPr/>
              <a:t>26/07/2016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0AF5E-8F91-478D-96B2-2C886BB06CD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Intermediate - Topic 3 – Safe Use of Computers</a:t>
            </a:r>
          </a:p>
        </p:txBody>
      </p:sp>
      <p:sp>
        <p:nvSpPr>
          <p:cNvPr id="4" name="Content Placeholder 3"/>
          <p:cNvSpPr>
            <a:spLocks noGrp="1"/>
          </p:cNvSpPr>
          <p:nvPr>
            <p:ph idx="1"/>
          </p:nvPr>
        </p:nvSpPr>
        <p:spPr/>
        <p:txBody>
          <a:bodyPr>
            <a:normAutofit/>
          </a:bodyPr>
          <a:lstStyle/>
          <a:p>
            <a:pPr>
              <a:buNone/>
            </a:pPr>
            <a:r>
              <a:rPr lang="en-GB" dirty="0"/>
              <a:t>Starter</a:t>
            </a:r>
          </a:p>
          <a:p>
            <a:pPr marL="514350" indent="-514350">
              <a:buNone/>
            </a:pPr>
            <a:r>
              <a:rPr lang="en-GB" dirty="0"/>
              <a:t>A: Go to your Computing area and open this PowerPoint ‘Topic 3’.  Read the mastery statements on slide 2.</a:t>
            </a:r>
          </a:p>
        </p:txBody>
      </p:sp>
      <p:pic>
        <p:nvPicPr>
          <p:cNvPr id="1026" name="Picture 2" descr="http://www.elmwood-jun.croydon.sch.uk/wp-content/uploads/2016/01/StaySmartOnline-300x2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284984"/>
            <a:ext cx="2857500" cy="1962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Mastery Statements</a:t>
            </a:r>
            <a:br>
              <a:rPr lang="en-GB" dirty="0"/>
            </a:br>
            <a:r>
              <a:rPr lang="en-GB" dirty="0"/>
              <a:t>Level 4 – 5</a:t>
            </a:r>
          </a:p>
        </p:txBody>
      </p:sp>
      <p:sp>
        <p:nvSpPr>
          <p:cNvPr id="5" name="Rectangle 4"/>
          <p:cNvSpPr/>
          <p:nvPr/>
        </p:nvSpPr>
        <p:spPr>
          <a:xfrm>
            <a:off x="437392" y="1746682"/>
            <a:ext cx="8023040" cy="1754326"/>
          </a:xfrm>
          <a:prstGeom prst="rect">
            <a:avLst/>
          </a:prstGeom>
          <a:solidFill>
            <a:schemeClr val="accent1">
              <a:lumMod val="40000"/>
              <a:lumOff val="60000"/>
            </a:schemeClr>
          </a:solidFill>
          <a:ln>
            <a:solidFill>
              <a:schemeClr val="tx1"/>
            </a:solidFill>
          </a:ln>
        </p:spPr>
        <p:txBody>
          <a:bodyPr wrap="square">
            <a:spAutoFit/>
          </a:bodyPr>
          <a:lstStyle/>
          <a:p>
            <a:r>
              <a:rPr lang="en-GB" dirty="0"/>
              <a:t>Mastery 4 (C&amp;N)</a:t>
            </a:r>
          </a:p>
          <a:p>
            <a:pPr marL="342900" indent="-342900">
              <a:buFont typeface="+mj-lt"/>
              <a:buAutoNum type="alphaUcPeriod"/>
            </a:pPr>
            <a:r>
              <a:rPr lang="en-GB" dirty="0"/>
              <a:t>4(1) I can use different search engines to navigate the web effectively and carry out web searches to collect images.  </a:t>
            </a:r>
          </a:p>
          <a:p>
            <a:pPr marL="342900" indent="-342900">
              <a:buFont typeface="+mj-lt"/>
              <a:buAutoNum type="alphaUcPeriod"/>
            </a:pPr>
            <a:r>
              <a:rPr lang="en-GB" dirty="0"/>
              <a:t>4(1) I can describe what a ‘web crawler program’ is</a:t>
            </a:r>
          </a:p>
          <a:p>
            <a:pPr marL="342900" indent="-342900">
              <a:buFont typeface="+mj-lt"/>
              <a:buAutoNum type="alphaUcPeriod"/>
            </a:pPr>
            <a:r>
              <a:rPr lang="en-GB" dirty="0"/>
              <a:t>4(3) I can be responsible when using the technology and online services.</a:t>
            </a:r>
          </a:p>
          <a:p>
            <a:pPr marL="342900" indent="-342900">
              <a:buFont typeface="+mj-lt"/>
              <a:buAutoNum type="alphaUcPeriod"/>
            </a:pPr>
            <a:r>
              <a:rPr lang="en-GB" dirty="0"/>
              <a:t>4(3) I know a range of ways to report concerns.</a:t>
            </a:r>
          </a:p>
        </p:txBody>
      </p:sp>
      <p:sp>
        <p:nvSpPr>
          <p:cNvPr id="6" name="Rectangle 5"/>
          <p:cNvSpPr/>
          <p:nvPr/>
        </p:nvSpPr>
        <p:spPr>
          <a:xfrm>
            <a:off x="437392" y="3848338"/>
            <a:ext cx="8023040" cy="646331"/>
          </a:xfrm>
          <a:prstGeom prst="rect">
            <a:avLst/>
          </a:prstGeom>
          <a:solidFill>
            <a:schemeClr val="accent4">
              <a:lumMod val="40000"/>
              <a:lumOff val="60000"/>
            </a:schemeClr>
          </a:solidFill>
          <a:ln>
            <a:solidFill>
              <a:schemeClr val="tx1"/>
            </a:solidFill>
          </a:ln>
        </p:spPr>
        <p:txBody>
          <a:bodyPr wrap="square">
            <a:spAutoFit/>
          </a:bodyPr>
          <a:lstStyle/>
          <a:p>
            <a:r>
              <a:rPr lang="en-GB" dirty="0"/>
              <a:t>Mastery 5 (C&amp;N)</a:t>
            </a:r>
          </a:p>
          <a:p>
            <a:pPr marL="342900" indent="-342900">
              <a:buFont typeface="+mj-lt"/>
              <a:buAutoNum type="alphaUcPeriod"/>
            </a:pPr>
            <a:r>
              <a:rPr lang="en-GB" dirty="0"/>
              <a:t>5(3) I know how search engines rank search results.</a:t>
            </a:r>
          </a:p>
        </p:txBody>
      </p:sp>
    </p:spTree>
    <p:extLst>
      <p:ext uri="{BB962C8B-B14F-4D97-AF65-F5344CB8AC3E}">
        <p14:creationId xmlns:p14="http://schemas.microsoft.com/office/powerpoint/2010/main" val="2408597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45998518"/>
              </p:ext>
            </p:extLst>
          </p:nvPr>
        </p:nvGraphicFramePr>
        <p:xfrm>
          <a:off x="461094" y="274638"/>
          <a:ext cx="8229599" cy="6400800"/>
        </p:xfrm>
        <a:graphic>
          <a:graphicData uri="http://schemas.openxmlformats.org/drawingml/2006/table">
            <a:tbl>
              <a:tblPr firstRow="1" bandRow="1">
                <a:tableStyleId>{5C22544A-7EE6-4342-B048-85BDC9FD1C3A}</a:tableStyleId>
              </a:tblPr>
              <a:tblGrid>
                <a:gridCol w="391960">
                  <a:extLst>
                    <a:ext uri="{9D8B030D-6E8A-4147-A177-3AD203B41FA5}">
                      <a16:colId xmlns:a16="http://schemas.microsoft.com/office/drawing/2014/main" val="3879578675"/>
                    </a:ext>
                  </a:extLst>
                </a:gridCol>
                <a:gridCol w="2282680">
                  <a:extLst>
                    <a:ext uri="{9D8B030D-6E8A-4147-A177-3AD203B41FA5}">
                      <a16:colId xmlns:a16="http://schemas.microsoft.com/office/drawing/2014/main" val="788985127"/>
                    </a:ext>
                  </a:extLst>
                </a:gridCol>
                <a:gridCol w="864096">
                  <a:extLst>
                    <a:ext uri="{9D8B030D-6E8A-4147-A177-3AD203B41FA5}">
                      <a16:colId xmlns:a16="http://schemas.microsoft.com/office/drawing/2014/main" val="2285451652"/>
                    </a:ext>
                  </a:extLst>
                </a:gridCol>
                <a:gridCol w="860202">
                  <a:extLst>
                    <a:ext uri="{9D8B030D-6E8A-4147-A177-3AD203B41FA5}">
                      <a16:colId xmlns:a16="http://schemas.microsoft.com/office/drawing/2014/main" val="1137268569"/>
                    </a:ext>
                  </a:extLst>
                </a:gridCol>
                <a:gridCol w="1080120">
                  <a:extLst>
                    <a:ext uri="{9D8B030D-6E8A-4147-A177-3AD203B41FA5}">
                      <a16:colId xmlns:a16="http://schemas.microsoft.com/office/drawing/2014/main" val="2798415264"/>
                    </a:ext>
                  </a:extLst>
                </a:gridCol>
                <a:gridCol w="936104">
                  <a:extLst>
                    <a:ext uri="{9D8B030D-6E8A-4147-A177-3AD203B41FA5}">
                      <a16:colId xmlns:a16="http://schemas.microsoft.com/office/drawing/2014/main" val="3141453168"/>
                    </a:ext>
                  </a:extLst>
                </a:gridCol>
                <a:gridCol w="1084014">
                  <a:extLst>
                    <a:ext uri="{9D8B030D-6E8A-4147-A177-3AD203B41FA5}">
                      <a16:colId xmlns:a16="http://schemas.microsoft.com/office/drawing/2014/main" val="1332005245"/>
                    </a:ext>
                  </a:extLst>
                </a:gridCol>
                <a:gridCol w="730423">
                  <a:extLst>
                    <a:ext uri="{9D8B030D-6E8A-4147-A177-3AD203B41FA5}">
                      <a16:colId xmlns:a16="http://schemas.microsoft.com/office/drawing/2014/main" val="2990256635"/>
                    </a:ext>
                  </a:extLst>
                </a:gridCol>
              </a:tblGrid>
              <a:tr h="370840">
                <a:tc>
                  <a:txBody>
                    <a:bodyPr/>
                    <a:lstStyle/>
                    <a:p>
                      <a:pPr algn="ctr"/>
                      <a:r>
                        <a:rPr lang="en-GB" sz="1000" dirty="0"/>
                        <a:t>QS</a:t>
                      </a:r>
                    </a:p>
                  </a:txBody>
                  <a:tcPr anchor="ctr"/>
                </a:tc>
                <a:tc>
                  <a:txBody>
                    <a:bodyPr/>
                    <a:lstStyle/>
                    <a:p>
                      <a:pPr algn="ctr"/>
                      <a:r>
                        <a:rPr lang="en-GB" sz="1000" dirty="0" err="1"/>
                        <a:t>Ans</a:t>
                      </a:r>
                      <a:r>
                        <a:rPr lang="en-GB" sz="1000" baseline="0" dirty="0"/>
                        <a:t> A</a:t>
                      </a:r>
                      <a:endParaRPr lang="en-GB" sz="1000" dirty="0"/>
                    </a:p>
                  </a:txBody>
                  <a:tcPr anchor="ctr"/>
                </a:tc>
                <a:tc>
                  <a:txBody>
                    <a:bodyPr/>
                    <a:lstStyle/>
                    <a:p>
                      <a:pPr algn="ctr"/>
                      <a:r>
                        <a:rPr lang="en-GB" sz="1000" dirty="0" err="1"/>
                        <a:t>Ans</a:t>
                      </a:r>
                      <a:r>
                        <a:rPr lang="en-GB" sz="1000" baseline="0" dirty="0"/>
                        <a:t> B</a:t>
                      </a:r>
                      <a:endParaRPr lang="en-GB" sz="1000" dirty="0"/>
                    </a:p>
                  </a:txBody>
                  <a:tcPr anchor="ctr"/>
                </a:tc>
                <a:tc>
                  <a:txBody>
                    <a:bodyPr/>
                    <a:lstStyle/>
                    <a:p>
                      <a:pPr algn="ctr"/>
                      <a:r>
                        <a:rPr lang="en-GB" sz="1000" dirty="0" err="1"/>
                        <a:t>Ans</a:t>
                      </a:r>
                      <a:r>
                        <a:rPr lang="en-GB" sz="1000" dirty="0"/>
                        <a:t> C</a:t>
                      </a:r>
                    </a:p>
                  </a:txBody>
                  <a:tcPr anchor="ctr"/>
                </a:tc>
                <a:tc>
                  <a:txBody>
                    <a:bodyPr/>
                    <a:lstStyle/>
                    <a:p>
                      <a:pPr algn="ctr"/>
                      <a:r>
                        <a:rPr lang="en-GB" sz="1000" dirty="0" err="1"/>
                        <a:t>Ans</a:t>
                      </a:r>
                      <a:r>
                        <a:rPr lang="en-GB" sz="1000" dirty="0"/>
                        <a:t> D</a:t>
                      </a:r>
                    </a:p>
                  </a:txBody>
                  <a:tcPr anchor="ctr"/>
                </a:tc>
                <a:tc>
                  <a:txBody>
                    <a:bodyPr/>
                    <a:lstStyle/>
                    <a:p>
                      <a:pPr algn="ctr"/>
                      <a:r>
                        <a:rPr lang="en-GB" sz="1000" dirty="0" err="1"/>
                        <a:t>Ans</a:t>
                      </a:r>
                      <a:r>
                        <a:rPr lang="en-GB" sz="1000" dirty="0"/>
                        <a:t> E</a:t>
                      </a:r>
                    </a:p>
                  </a:txBody>
                  <a:tcPr anchor="ctr"/>
                </a:tc>
                <a:tc>
                  <a:txBody>
                    <a:bodyPr/>
                    <a:lstStyle/>
                    <a:p>
                      <a:pPr algn="ctr"/>
                      <a:r>
                        <a:rPr lang="en-GB" sz="1000" dirty="0" err="1"/>
                        <a:t>Ans</a:t>
                      </a:r>
                      <a:r>
                        <a:rPr lang="en-GB" sz="1000" dirty="0"/>
                        <a:t> F</a:t>
                      </a:r>
                    </a:p>
                  </a:txBody>
                  <a:tcPr anchor="ctr"/>
                </a:tc>
                <a:tc>
                  <a:txBody>
                    <a:bodyPr/>
                    <a:lstStyle/>
                    <a:p>
                      <a:pPr algn="ctr"/>
                      <a:r>
                        <a:rPr lang="en-GB" sz="1000" dirty="0"/>
                        <a:t>Your Answer</a:t>
                      </a:r>
                    </a:p>
                  </a:txBody>
                  <a:tcPr anchor="ctr"/>
                </a:tc>
                <a:extLst>
                  <a:ext uri="{0D108BD9-81ED-4DB2-BD59-A6C34878D82A}">
                    <a16:rowId xmlns:a16="http://schemas.microsoft.com/office/drawing/2014/main" val="1974809954"/>
                  </a:ext>
                </a:extLst>
              </a:tr>
              <a:tr h="370840">
                <a:tc>
                  <a:txBody>
                    <a:bodyPr/>
                    <a:lstStyle/>
                    <a:p>
                      <a:r>
                        <a:rPr lang="en-GB" sz="1100" dirty="0"/>
                        <a:t>Q1</a:t>
                      </a:r>
                    </a:p>
                  </a:txBody>
                  <a:tcPr>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A. Which</a:t>
                      </a:r>
                      <a:r>
                        <a:rPr lang="en-GB" sz="1100" baseline="0" dirty="0"/>
                        <a:t> is ok to give out over the internet?</a:t>
                      </a:r>
                      <a:endParaRPr lang="en-GB" sz="1100" dirty="0"/>
                    </a:p>
                  </a:txBody>
                  <a:tcPr>
                    <a:solidFill>
                      <a:srgbClr val="FFC000"/>
                    </a:solidFill>
                  </a:tcPr>
                </a:tc>
                <a:tc>
                  <a:txBody>
                    <a:bodyPr/>
                    <a:lstStyle/>
                    <a:p>
                      <a:r>
                        <a:rPr lang="en-GB" sz="1100" dirty="0"/>
                        <a:t>B. My last name.</a:t>
                      </a:r>
                    </a:p>
                  </a:txBody>
                  <a:tcPr>
                    <a:solidFill>
                      <a:srgbClr val="FFC000"/>
                    </a:solidFill>
                  </a:tcPr>
                </a:tc>
                <a:tc>
                  <a:txBody>
                    <a:bodyPr/>
                    <a:lstStyle/>
                    <a:p>
                      <a:r>
                        <a:rPr lang="en-GB" sz="1100" dirty="0"/>
                        <a:t>C. My school name.</a:t>
                      </a:r>
                    </a:p>
                  </a:txBody>
                  <a:tcPr>
                    <a:solidFill>
                      <a:srgbClr val="FFC000"/>
                    </a:solidFill>
                  </a:tcPr>
                </a:tc>
                <a:tc>
                  <a:txBody>
                    <a:bodyPr/>
                    <a:lstStyle/>
                    <a:p>
                      <a:r>
                        <a:rPr lang="en-GB" sz="1100" dirty="0"/>
                        <a:t>D. My teachers name.</a:t>
                      </a:r>
                    </a:p>
                  </a:txBody>
                  <a:tcPr>
                    <a:solidFill>
                      <a:srgbClr val="FFC000"/>
                    </a:solidFill>
                  </a:tcPr>
                </a:tc>
                <a:tc>
                  <a:txBody>
                    <a:bodyPr/>
                    <a:lstStyle/>
                    <a:p>
                      <a:r>
                        <a:rPr lang="en-GB" sz="1100" dirty="0"/>
                        <a:t>E. My favourite TV show.</a:t>
                      </a:r>
                    </a:p>
                  </a:txBody>
                  <a:tcPr>
                    <a:solidFill>
                      <a:srgbClr val="FFC000"/>
                    </a:solidFill>
                  </a:tcPr>
                </a:tc>
                <a:tc>
                  <a:txBody>
                    <a:bodyPr/>
                    <a:lstStyle/>
                    <a:p>
                      <a:r>
                        <a:rPr lang="en-GB" sz="1100" dirty="0"/>
                        <a:t>F. My Address.</a:t>
                      </a:r>
                    </a:p>
                  </a:txBody>
                  <a:tcPr>
                    <a:solidFill>
                      <a:srgbClr val="FFC000"/>
                    </a:solidFill>
                  </a:tcPr>
                </a:tc>
                <a:tc>
                  <a:txBody>
                    <a:bodyPr/>
                    <a:lstStyle/>
                    <a:p>
                      <a:pPr algn="ctr"/>
                      <a:endParaRPr lang="en-GB" sz="1400" dirty="0"/>
                    </a:p>
                  </a:txBody>
                  <a:tcPr anchor="ctr">
                    <a:solidFill>
                      <a:srgbClr val="FFC000"/>
                    </a:solidFill>
                  </a:tcPr>
                </a:tc>
                <a:extLst>
                  <a:ext uri="{0D108BD9-81ED-4DB2-BD59-A6C34878D82A}">
                    <a16:rowId xmlns:a16="http://schemas.microsoft.com/office/drawing/2014/main" val="1716636765"/>
                  </a:ext>
                </a:extLst>
              </a:tr>
              <a:tr h="370840">
                <a:tc>
                  <a:txBody>
                    <a:bodyPr/>
                    <a:lstStyle/>
                    <a:p>
                      <a:r>
                        <a:rPr lang="en-GB" sz="1100" dirty="0"/>
                        <a:t>Q2</a:t>
                      </a:r>
                    </a:p>
                  </a:txBody>
                  <a:tcPr>
                    <a:solidFill>
                      <a:schemeClr val="accent3"/>
                    </a:solidFill>
                  </a:tcPr>
                </a:tc>
                <a:tc>
                  <a:txBody>
                    <a:bodyPr/>
                    <a:lstStyle/>
                    <a:p>
                      <a:r>
                        <a:rPr lang="en-GB" sz="1100" dirty="0"/>
                        <a:t>A. While surfing the internet, you see a website that makes you feel uncomfortable.  What should you do?</a:t>
                      </a:r>
                    </a:p>
                  </a:txBody>
                  <a:tcPr>
                    <a:solidFill>
                      <a:schemeClr val="accent3"/>
                    </a:solidFill>
                  </a:tcPr>
                </a:tc>
                <a:tc>
                  <a:txBody>
                    <a:bodyPr/>
                    <a:lstStyle/>
                    <a:p>
                      <a:r>
                        <a:rPr lang="en-GB" sz="1100" dirty="0"/>
                        <a:t>B. Write down the name and don’t go there again.</a:t>
                      </a:r>
                    </a:p>
                  </a:txBody>
                  <a:tcPr>
                    <a:solidFill>
                      <a:schemeClr val="accent3"/>
                    </a:solidFill>
                  </a:tcPr>
                </a:tc>
                <a:tc>
                  <a:txBody>
                    <a:bodyPr/>
                    <a:lstStyle/>
                    <a:p>
                      <a:r>
                        <a:rPr lang="en-GB" sz="1100" dirty="0"/>
                        <a:t>C. Tell your friends, so they can avoid it too.</a:t>
                      </a:r>
                    </a:p>
                  </a:txBody>
                  <a:tcPr>
                    <a:solidFill>
                      <a:schemeClr val="accent3"/>
                    </a:solidFill>
                  </a:tcPr>
                </a:tc>
                <a:tc>
                  <a:txBody>
                    <a:bodyPr/>
                    <a:lstStyle/>
                    <a:p>
                      <a:r>
                        <a:rPr lang="en-GB" sz="1100" dirty="0"/>
                        <a:t>D. Go tell a parent, guardian or teacher.</a:t>
                      </a:r>
                    </a:p>
                  </a:txBody>
                  <a:tcPr>
                    <a:solidFill>
                      <a:schemeClr val="accent3"/>
                    </a:solidFill>
                  </a:tcPr>
                </a:tc>
                <a:tc>
                  <a:txBody>
                    <a:bodyPr/>
                    <a:lstStyle/>
                    <a:p>
                      <a:r>
                        <a:rPr lang="en-GB" sz="1100" dirty="0"/>
                        <a:t>E. Unplug the computer.</a:t>
                      </a:r>
                    </a:p>
                  </a:txBody>
                  <a:tcPr>
                    <a:solidFill>
                      <a:schemeClr val="accent3"/>
                    </a:solidFill>
                  </a:tcPr>
                </a:tc>
                <a:tc>
                  <a:txBody>
                    <a:bodyPr/>
                    <a:lstStyle/>
                    <a:p>
                      <a:r>
                        <a:rPr lang="en-GB" sz="1100" dirty="0"/>
                        <a:t>F. Nothing,</a:t>
                      </a:r>
                      <a:r>
                        <a:rPr lang="en-GB" sz="1100" baseline="0" dirty="0"/>
                        <a:t> there are loads of websites like that.</a:t>
                      </a:r>
                      <a:endParaRPr lang="en-GB" sz="1100" dirty="0"/>
                    </a:p>
                  </a:txBody>
                  <a:tcPr>
                    <a:solidFill>
                      <a:schemeClr val="accent3"/>
                    </a:solidFill>
                  </a:tcPr>
                </a:tc>
                <a:tc>
                  <a:txBody>
                    <a:bodyPr/>
                    <a:lstStyle/>
                    <a:p>
                      <a:pPr algn="ctr"/>
                      <a:endParaRPr lang="en-GB" sz="1400" dirty="0"/>
                    </a:p>
                  </a:txBody>
                  <a:tcPr anchor="ctr">
                    <a:solidFill>
                      <a:schemeClr val="accent3"/>
                    </a:solidFill>
                  </a:tcPr>
                </a:tc>
                <a:extLst>
                  <a:ext uri="{0D108BD9-81ED-4DB2-BD59-A6C34878D82A}">
                    <a16:rowId xmlns:a16="http://schemas.microsoft.com/office/drawing/2014/main" val="1319907526"/>
                  </a:ext>
                </a:extLst>
              </a:tr>
              <a:tr h="370840">
                <a:tc>
                  <a:txBody>
                    <a:bodyPr/>
                    <a:lstStyle/>
                    <a:p>
                      <a:r>
                        <a:rPr lang="en-GB" sz="1100" dirty="0"/>
                        <a:t>Q3</a:t>
                      </a:r>
                    </a:p>
                  </a:txBody>
                  <a:tcPr>
                    <a:solidFill>
                      <a:schemeClr val="accent6">
                        <a:lumMod val="40000"/>
                        <a:lumOff val="60000"/>
                      </a:schemeClr>
                    </a:solidFill>
                  </a:tcPr>
                </a:tc>
                <a:tc>
                  <a:txBody>
                    <a:bodyPr/>
                    <a:lstStyle/>
                    <a:p>
                      <a:r>
                        <a:rPr lang="en-GB" sz="1100" dirty="0"/>
                        <a:t>A. If someone online tells you that are in Year 6 and their</a:t>
                      </a:r>
                      <a:r>
                        <a:rPr lang="en-GB" sz="1100" baseline="0" dirty="0"/>
                        <a:t> name is Katie, they are probably how old?</a:t>
                      </a:r>
                      <a:endParaRPr lang="en-GB" sz="1100" dirty="0"/>
                    </a:p>
                  </a:txBody>
                  <a:tcPr>
                    <a:solidFill>
                      <a:schemeClr val="accent6">
                        <a:lumMod val="40000"/>
                        <a:lumOff val="60000"/>
                      </a:schemeClr>
                    </a:solidFill>
                  </a:tcPr>
                </a:tc>
                <a:tc>
                  <a:txBody>
                    <a:bodyPr/>
                    <a:lstStyle/>
                    <a:p>
                      <a:r>
                        <a:rPr lang="en-GB" sz="1100" dirty="0"/>
                        <a:t>B. 12</a:t>
                      </a:r>
                    </a:p>
                  </a:txBody>
                  <a:tcPr>
                    <a:solidFill>
                      <a:schemeClr val="accent6">
                        <a:lumMod val="40000"/>
                        <a:lumOff val="60000"/>
                      </a:schemeClr>
                    </a:solidFill>
                  </a:tcPr>
                </a:tc>
                <a:tc>
                  <a:txBody>
                    <a:bodyPr/>
                    <a:lstStyle/>
                    <a:p>
                      <a:r>
                        <a:rPr lang="en-GB" sz="1100" dirty="0"/>
                        <a:t>C. 13</a:t>
                      </a:r>
                    </a:p>
                  </a:txBody>
                  <a:tcPr>
                    <a:solidFill>
                      <a:schemeClr val="accent6">
                        <a:lumMod val="40000"/>
                        <a:lumOff val="60000"/>
                      </a:schemeClr>
                    </a:solidFill>
                  </a:tcPr>
                </a:tc>
                <a:tc>
                  <a:txBody>
                    <a:bodyPr/>
                    <a:lstStyle/>
                    <a:p>
                      <a:r>
                        <a:rPr lang="en-GB" sz="1100" dirty="0"/>
                        <a:t>D. 35</a:t>
                      </a:r>
                    </a:p>
                  </a:txBody>
                  <a:tcPr>
                    <a:solidFill>
                      <a:schemeClr val="accent6">
                        <a:lumMod val="40000"/>
                        <a:lumOff val="60000"/>
                      </a:schemeClr>
                    </a:solidFill>
                  </a:tcPr>
                </a:tc>
                <a:tc>
                  <a:txBody>
                    <a:bodyPr/>
                    <a:lstStyle/>
                    <a:p>
                      <a:r>
                        <a:rPr lang="en-GB" sz="1100" dirty="0"/>
                        <a:t>E. 18</a:t>
                      </a:r>
                    </a:p>
                  </a:txBody>
                  <a:tcPr>
                    <a:solidFill>
                      <a:schemeClr val="accent6">
                        <a:lumMod val="40000"/>
                        <a:lumOff val="60000"/>
                      </a:schemeClr>
                    </a:solidFill>
                  </a:tcPr>
                </a:tc>
                <a:tc>
                  <a:txBody>
                    <a:bodyPr/>
                    <a:lstStyle/>
                    <a:p>
                      <a:r>
                        <a:rPr lang="en-GB" sz="1100" dirty="0"/>
                        <a:t>F. There is no way to tell!</a:t>
                      </a:r>
                    </a:p>
                  </a:txBody>
                  <a:tcPr>
                    <a:solidFill>
                      <a:schemeClr val="accent6">
                        <a:lumMod val="40000"/>
                        <a:lumOff val="60000"/>
                      </a:schemeClr>
                    </a:solidFill>
                  </a:tcPr>
                </a:tc>
                <a:tc>
                  <a:txBody>
                    <a:bodyPr/>
                    <a:lstStyle/>
                    <a:p>
                      <a:pPr algn="ctr"/>
                      <a:endParaRPr lang="en-GB" sz="1400" dirty="0"/>
                    </a:p>
                  </a:txBody>
                  <a:tcPr anchor="ctr">
                    <a:solidFill>
                      <a:schemeClr val="accent6">
                        <a:lumMod val="40000"/>
                        <a:lumOff val="60000"/>
                      </a:schemeClr>
                    </a:solidFill>
                  </a:tcPr>
                </a:tc>
                <a:extLst>
                  <a:ext uri="{0D108BD9-81ED-4DB2-BD59-A6C34878D82A}">
                    <a16:rowId xmlns:a16="http://schemas.microsoft.com/office/drawing/2014/main" val="580002462"/>
                  </a:ext>
                </a:extLst>
              </a:tr>
              <a:tr h="370840">
                <a:tc>
                  <a:txBody>
                    <a:bodyPr/>
                    <a:lstStyle/>
                    <a:p>
                      <a:r>
                        <a:rPr lang="en-GB" sz="1100" dirty="0"/>
                        <a:t>Q4</a:t>
                      </a:r>
                    </a:p>
                  </a:txBody>
                  <a:tcP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A. </a:t>
                      </a:r>
                      <a:r>
                        <a:rPr lang="en-GB" sz="1100" kern="1200" dirty="0">
                          <a:solidFill>
                            <a:schemeClr val="dk1"/>
                          </a:solidFill>
                          <a:effectLst/>
                          <a:latin typeface="+mn-lt"/>
                          <a:ea typeface="+mn-ea"/>
                          <a:cs typeface="+mn-cs"/>
                        </a:rPr>
                        <a:t>If you have been talking on the Internet to a person for a long time, and they want to meet, which is okay to do? </a:t>
                      </a:r>
                      <a:r>
                        <a:rPr lang="en-GB" sz="1600" kern="1200" dirty="0">
                          <a:solidFill>
                            <a:schemeClr val="dk1"/>
                          </a:solidFill>
                          <a:effectLst/>
                          <a:latin typeface="+mn-lt"/>
                          <a:ea typeface="+mn-ea"/>
                          <a:cs typeface="+mn-cs"/>
                        </a:rPr>
                        <a:t> </a:t>
                      </a:r>
                      <a:endParaRPr lang="en-GB" sz="1100" dirty="0">
                        <a:effectLst/>
                      </a:endParaRPr>
                    </a:p>
                  </a:txBody>
                  <a:tcPr>
                    <a:solidFill>
                      <a:schemeClr val="accent5">
                        <a:lumMod val="20000"/>
                        <a:lumOff val="80000"/>
                      </a:schemeClr>
                    </a:solidFill>
                  </a:tcPr>
                </a:tc>
                <a:tc>
                  <a:txBody>
                    <a:bodyPr/>
                    <a:lstStyle/>
                    <a:p>
                      <a:r>
                        <a:rPr lang="en-GB" sz="1100" dirty="0"/>
                        <a:t>B. </a:t>
                      </a:r>
                      <a:r>
                        <a:rPr lang="en-GB" sz="1100" kern="1200" dirty="0">
                          <a:solidFill>
                            <a:schemeClr val="dk1"/>
                          </a:solidFill>
                          <a:effectLst/>
                          <a:latin typeface="+mn-lt"/>
                          <a:ea typeface="+mn-ea"/>
                          <a:cs typeface="+mn-cs"/>
                        </a:rPr>
                        <a:t>Meet them, as long as you bring a friend.</a:t>
                      </a:r>
                      <a:endParaRPr lang="en-GB" sz="1100" dirty="0"/>
                    </a:p>
                  </a:txBody>
                  <a:tcPr>
                    <a:solidFill>
                      <a:schemeClr val="accent5">
                        <a:lumMod val="20000"/>
                        <a:lumOff val="80000"/>
                      </a:schemeClr>
                    </a:solidFill>
                  </a:tcPr>
                </a:tc>
                <a:tc>
                  <a:txBody>
                    <a:bodyPr/>
                    <a:lstStyle/>
                    <a:p>
                      <a:r>
                        <a:rPr lang="en-GB" sz="1100" dirty="0"/>
                        <a:t>C. </a:t>
                      </a:r>
                      <a:r>
                        <a:rPr lang="en-GB" sz="1100" kern="1200" dirty="0">
                          <a:solidFill>
                            <a:schemeClr val="dk1"/>
                          </a:solidFill>
                          <a:effectLst/>
                          <a:latin typeface="+mn-lt"/>
                          <a:ea typeface="+mn-ea"/>
                          <a:cs typeface="+mn-cs"/>
                        </a:rPr>
                        <a:t>Meet in a public place.</a:t>
                      </a:r>
                      <a:endParaRPr lang="en-GB" sz="1100" dirty="0"/>
                    </a:p>
                  </a:txBody>
                  <a:tcPr>
                    <a:solidFill>
                      <a:schemeClr val="accent5">
                        <a:lumMod val="20000"/>
                        <a:lumOff val="80000"/>
                      </a:schemeClr>
                    </a:solidFill>
                  </a:tcPr>
                </a:tc>
                <a:tc>
                  <a:txBody>
                    <a:bodyPr/>
                    <a:lstStyle/>
                    <a:p>
                      <a:r>
                        <a:rPr lang="en-GB" sz="1100" dirty="0"/>
                        <a:t>D. </a:t>
                      </a:r>
                      <a:r>
                        <a:rPr lang="en-GB" sz="1100" kern="1200" dirty="0">
                          <a:solidFill>
                            <a:schemeClr val="dk1"/>
                          </a:solidFill>
                          <a:effectLst/>
                          <a:latin typeface="+mn-lt"/>
                          <a:ea typeface="+mn-ea"/>
                          <a:cs typeface="+mn-cs"/>
                        </a:rPr>
                        <a:t>Tell someone where you will be before you go.</a:t>
                      </a:r>
                      <a:endParaRPr lang="en-GB" sz="1100" dirty="0"/>
                    </a:p>
                  </a:txBody>
                  <a:tcPr>
                    <a:solidFill>
                      <a:schemeClr val="accent5">
                        <a:lumMod val="20000"/>
                        <a:lumOff val="80000"/>
                      </a:schemeClr>
                    </a:solidFill>
                  </a:tcPr>
                </a:tc>
                <a:tc>
                  <a:txBody>
                    <a:bodyPr/>
                    <a:lstStyle/>
                    <a:p>
                      <a:r>
                        <a:rPr lang="en-GB" sz="1100" dirty="0"/>
                        <a:t>E. </a:t>
                      </a:r>
                      <a:r>
                        <a:rPr lang="en-GB" sz="1100" kern="1200" dirty="0">
                          <a:solidFill>
                            <a:schemeClr val="dk1"/>
                          </a:solidFill>
                          <a:effectLst/>
                          <a:latin typeface="+mn-lt"/>
                          <a:ea typeface="+mn-ea"/>
                          <a:cs typeface="+mn-cs"/>
                        </a:rPr>
                        <a:t>Ask your parent or guardian first and have them go with you.</a:t>
                      </a:r>
                      <a:endParaRPr lang="en-GB" sz="1100" dirty="0"/>
                    </a:p>
                  </a:txBody>
                  <a:tcPr>
                    <a:solidFill>
                      <a:schemeClr val="accent5">
                        <a:lumMod val="20000"/>
                        <a:lumOff val="80000"/>
                      </a:schemeClr>
                    </a:solidFill>
                  </a:tcPr>
                </a:tc>
                <a:tc>
                  <a:txBody>
                    <a:bodyPr/>
                    <a:lstStyle/>
                    <a:p>
                      <a:r>
                        <a:rPr lang="en-GB" sz="1100" dirty="0"/>
                        <a:t>F. Cancel all communication.</a:t>
                      </a:r>
                    </a:p>
                  </a:txBody>
                  <a:tcPr>
                    <a:solidFill>
                      <a:schemeClr val="accent5">
                        <a:lumMod val="20000"/>
                        <a:lumOff val="80000"/>
                      </a:schemeClr>
                    </a:solidFill>
                  </a:tcPr>
                </a:tc>
                <a:tc>
                  <a:txBody>
                    <a:bodyPr/>
                    <a:lstStyle/>
                    <a:p>
                      <a:pPr algn="ctr"/>
                      <a:endParaRPr lang="en-GB" sz="1400" dirty="0"/>
                    </a:p>
                  </a:txBody>
                  <a:tcPr anchor="ctr">
                    <a:solidFill>
                      <a:schemeClr val="accent5">
                        <a:lumMod val="20000"/>
                        <a:lumOff val="80000"/>
                      </a:schemeClr>
                    </a:solidFill>
                  </a:tcPr>
                </a:tc>
                <a:extLst>
                  <a:ext uri="{0D108BD9-81ED-4DB2-BD59-A6C34878D82A}">
                    <a16:rowId xmlns:a16="http://schemas.microsoft.com/office/drawing/2014/main" val="1649714181"/>
                  </a:ext>
                </a:extLst>
              </a:tr>
              <a:tr h="370840">
                <a:tc>
                  <a:txBody>
                    <a:bodyPr/>
                    <a:lstStyle/>
                    <a:p>
                      <a:r>
                        <a:rPr lang="en-GB" sz="1100" dirty="0"/>
                        <a:t>Q5</a:t>
                      </a:r>
                    </a:p>
                  </a:txBody>
                  <a:tcPr>
                    <a:solidFill>
                      <a:schemeClr val="bg2">
                        <a:lumMod val="75000"/>
                      </a:schemeClr>
                    </a:solidFill>
                  </a:tcPr>
                </a:tc>
                <a:tc>
                  <a:txBody>
                    <a:bodyPr/>
                    <a:lstStyle/>
                    <a:p>
                      <a:r>
                        <a:rPr lang="en-GB" sz="1100" dirty="0"/>
                        <a:t>A. </a:t>
                      </a:r>
                      <a:r>
                        <a:rPr lang="en-GB" sz="1100" kern="1200" dirty="0">
                          <a:solidFill>
                            <a:schemeClr val="dk1"/>
                          </a:solidFill>
                          <a:effectLst/>
                          <a:latin typeface="+mn-lt"/>
                          <a:ea typeface="+mn-ea"/>
                          <a:cs typeface="+mn-cs"/>
                        </a:rPr>
                        <a:t>If someone online sends you a message that is mean or makes you feel uncomfortable, you should:  </a:t>
                      </a:r>
                      <a:endParaRPr lang="en-GB" sz="1100" dirty="0"/>
                    </a:p>
                  </a:txBody>
                  <a:tcPr>
                    <a:solidFill>
                      <a:schemeClr val="bg2">
                        <a:lumMod val="75000"/>
                      </a:schemeClr>
                    </a:solidFill>
                  </a:tcPr>
                </a:tc>
                <a:tc>
                  <a:txBody>
                    <a:bodyPr/>
                    <a:lstStyle/>
                    <a:p>
                      <a:r>
                        <a:rPr lang="en-GB" sz="1100" dirty="0"/>
                        <a:t>B. </a:t>
                      </a:r>
                      <a:r>
                        <a:rPr lang="en-GB" sz="1100" kern="1200" dirty="0">
                          <a:solidFill>
                            <a:schemeClr val="dk1"/>
                          </a:solidFill>
                          <a:effectLst/>
                          <a:latin typeface="+mn-lt"/>
                          <a:ea typeface="+mn-ea"/>
                          <a:cs typeface="+mn-cs"/>
                        </a:rPr>
                        <a:t>Erase them from your friends list.</a:t>
                      </a:r>
                      <a:endParaRPr lang="en-GB" sz="1100" dirty="0"/>
                    </a:p>
                  </a:txBody>
                  <a:tcPr>
                    <a:solidFill>
                      <a:schemeClr val="bg2">
                        <a:lumMod val="75000"/>
                      </a:schemeClr>
                    </a:solidFill>
                  </a:tcPr>
                </a:tc>
                <a:tc>
                  <a:txBody>
                    <a:bodyPr/>
                    <a:lstStyle/>
                    <a:p>
                      <a:r>
                        <a:rPr lang="en-GB" sz="1100" dirty="0"/>
                        <a:t>C. </a:t>
                      </a:r>
                      <a:r>
                        <a:rPr lang="en-GB" sz="1100" kern="1200" dirty="0">
                          <a:solidFill>
                            <a:schemeClr val="dk1"/>
                          </a:solidFill>
                          <a:effectLst/>
                          <a:latin typeface="+mn-lt"/>
                          <a:ea typeface="+mn-ea"/>
                          <a:cs typeface="+mn-cs"/>
                        </a:rPr>
                        <a:t>Delete the message.</a:t>
                      </a:r>
                      <a:endParaRPr lang="en-GB" sz="1100" dirty="0"/>
                    </a:p>
                  </a:txBody>
                  <a:tcPr>
                    <a:solidFill>
                      <a:schemeClr val="bg2">
                        <a:lumMod val="75000"/>
                      </a:schemeClr>
                    </a:solidFill>
                  </a:tcPr>
                </a:tc>
                <a:tc>
                  <a:txBody>
                    <a:bodyPr/>
                    <a:lstStyle/>
                    <a:p>
                      <a:r>
                        <a:rPr lang="en-GB" sz="1100" dirty="0"/>
                        <a:t>D. </a:t>
                      </a:r>
                      <a:r>
                        <a:rPr lang="en-GB" sz="1100" kern="1200" dirty="0">
                          <a:solidFill>
                            <a:schemeClr val="dk1"/>
                          </a:solidFill>
                          <a:effectLst/>
                          <a:latin typeface="+mn-lt"/>
                          <a:ea typeface="+mn-ea"/>
                          <a:cs typeface="+mn-cs"/>
                        </a:rPr>
                        <a:t>Insult them back.</a:t>
                      </a:r>
                      <a:endParaRPr lang="en-GB" sz="1100" dirty="0"/>
                    </a:p>
                  </a:txBody>
                  <a:tcPr>
                    <a:solidFill>
                      <a:schemeClr val="bg2">
                        <a:lumMod val="75000"/>
                      </a:schemeClr>
                    </a:solidFill>
                  </a:tcPr>
                </a:tc>
                <a:tc>
                  <a:txBody>
                    <a:bodyPr/>
                    <a:lstStyle/>
                    <a:p>
                      <a:r>
                        <a:rPr lang="en-GB" sz="1100" dirty="0"/>
                        <a:t>E. </a:t>
                      </a:r>
                      <a:r>
                        <a:rPr lang="en-GB" sz="1100" kern="1200" dirty="0">
                          <a:solidFill>
                            <a:schemeClr val="dk1"/>
                          </a:solidFill>
                          <a:effectLst/>
                          <a:latin typeface="+mn-lt"/>
                          <a:ea typeface="+mn-ea"/>
                          <a:cs typeface="+mn-cs"/>
                        </a:rPr>
                        <a:t>Tell a responsible adult.</a:t>
                      </a:r>
                      <a:endParaRPr lang="en-GB" sz="1100" dirty="0"/>
                    </a:p>
                  </a:txBody>
                  <a:tcPr>
                    <a:solidFill>
                      <a:schemeClr val="bg2">
                        <a:lumMod val="75000"/>
                      </a:schemeClr>
                    </a:solidFill>
                  </a:tcPr>
                </a:tc>
                <a:tc>
                  <a:txBody>
                    <a:bodyPr/>
                    <a:lstStyle/>
                    <a:p>
                      <a:r>
                        <a:rPr lang="en-GB" sz="1100" dirty="0"/>
                        <a:t>F. Ignore it they probably did not mean it.</a:t>
                      </a:r>
                    </a:p>
                  </a:txBody>
                  <a:tcPr>
                    <a:solidFill>
                      <a:schemeClr val="bg2">
                        <a:lumMod val="75000"/>
                      </a:schemeClr>
                    </a:solidFill>
                  </a:tcPr>
                </a:tc>
                <a:tc>
                  <a:txBody>
                    <a:bodyPr/>
                    <a:lstStyle/>
                    <a:p>
                      <a:pPr algn="ctr"/>
                      <a:endParaRPr lang="en-GB" sz="1400" dirty="0"/>
                    </a:p>
                  </a:txBody>
                  <a:tcPr anchor="ctr">
                    <a:solidFill>
                      <a:schemeClr val="bg2">
                        <a:lumMod val="75000"/>
                      </a:schemeClr>
                    </a:solidFill>
                  </a:tcPr>
                </a:tc>
                <a:extLst>
                  <a:ext uri="{0D108BD9-81ED-4DB2-BD59-A6C34878D82A}">
                    <a16:rowId xmlns:a16="http://schemas.microsoft.com/office/drawing/2014/main" val="2559922386"/>
                  </a:ext>
                </a:extLst>
              </a:tr>
              <a:tr h="370840">
                <a:tc>
                  <a:txBody>
                    <a:bodyPr/>
                    <a:lstStyle/>
                    <a:p>
                      <a:r>
                        <a:rPr lang="en-GB" sz="1100" dirty="0"/>
                        <a:t>Q6</a:t>
                      </a:r>
                    </a:p>
                  </a:txBody>
                  <a:tcPr>
                    <a:solidFill>
                      <a:schemeClr val="accent5"/>
                    </a:solidFill>
                  </a:tcPr>
                </a:tc>
                <a:tc>
                  <a:txBody>
                    <a:bodyPr/>
                    <a:lstStyle/>
                    <a:p>
                      <a:r>
                        <a:rPr lang="en-GB" sz="1100" dirty="0"/>
                        <a:t>A. </a:t>
                      </a:r>
                      <a:r>
                        <a:rPr lang="en-GB" sz="1100" kern="1200" dirty="0">
                          <a:solidFill>
                            <a:schemeClr val="dk1"/>
                          </a:solidFill>
                          <a:effectLst/>
                          <a:latin typeface="+mn-lt"/>
                          <a:ea typeface="+mn-ea"/>
                          <a:cs typeface="+mn-cs"/>
                        </a:rPr>
                        <a:t>You are talking to someone online, and they know some of the same people you know. Since they have many of the same friends as you, is it ok to give them your phone number if they ask? </a:t>
                      </a:r>
                      <a:endParaRPr lang="en-GB" sz="1100" dirty="0"/>
                    </a:p>
                  </a:txBody>
                  <a:tcPr>
                    <a:solidFill>
                      <a:schemeClr val="accent5"/>
                    </a:solidFill>
                  </a:tcPr>
                </a:tc>
                <a:tc>
                  <a:txBody>
                    <a:bodyPr/>
                    <a:lstStyle/>
                    <a:p>
                      <a:r>
                        <a:rPr lang="en-GB" sz="1100" dirty="0"/>
                        <a:t>B. </a:t>
                      </a:r>
                      <a:r>
                        <a:rPr lang="en-GB" sz="1100" kern="1200" dirty="0">
                          <a:solidFill>
                            <a:schemeClr val="dk1"/>
                          </a:solidFill>
                          <a:effectLst/>
                          <a:latin typeface="+mn-lt"/>
                          <a:ea typeface="+mn-ea"/>
                          <a:cs typeface="+mn-cs"/>
                        </a:rPr>
                        <a:t>Yes</a:t>
                      </a:r>
                      <a:endParaRPr lang="en-GB" sz="1100" dirty="0"/>
                    </a:p>
                  </a:txBody>
                  <a:tcPr>
                    <a:solidFill>
                      <a:schemeClr val="accent5"/>
                    </a:solidFill>
                  </a:tcPr>
                </a:tc>
                <a:tc>
                  <a:txBody>
                    <a:bodyPr/>
                    <a:lstStyle/>
                    <a:p>
                      <a:r>
                        <a:rPr lang="en-GB" sz="1100" dirty="0"/>
                        <a:t>C. No</a:t>
                      </a:r>
                    </a:p>
                  </a:txBody>
                  <a:tcPr>
                    <a:solidFill>
                      <a:schemeClr val="accent5"/>
                    </a:solidFill>
                  </a:tcPr>
                </a:tc>
                <a:tc>
                  <a:txBody>
                    <a:bodyPr/>
                    <a:lstStyle/>
                    <a:p>
                      <a:endParaRPr lang="en-GB" sz="1100" dirty="0"/>
                    </a:p>
                  </a:txBody>
                  <a:tcPr>
                    <a:solidFill>
                      <a:schemeClr val="accent5"/>
                    </a:solidFill>
                  </a:tcPr>
                </a:tc>
                <a:tc>
                  <a:txBody>
                    <a:bodyPr/>
                    <a:lstStyle/>
                    <a:p>
                      <a:endParaRPr lang="en-GB" sz="1100" dirty="0"/>
                    </a:p>
                  </a:txBody>
                  <a:tcPr>
                    <a:solidFill>
                      <a:schemeClr val="accent5"/>
                    </a:solidFill>
                  </a:tcPr>
                </a:tc>
                <a:tc>
                  <a:txBody>
                    <a:bodyPr/>
                    <a:lstStyle/>
                    <a:p>
                      <a:endParaRPr lang="en-GB" sz="1100" dirty="0"/>
                    </a:p>
                  </a:txBody>
                  <a:tcPr>
                    <a:solidFill>
                      <a:schemeClr val="accent5"/>
                    </a:solidFill>
                  </a:tcPr>
                </a:tc>
                <a:tc>
                  <a:txBody>
                    <a:bodyPr/>
                    <a:lstStyle/>
                    <a:p>
                      <a:pPr algn="ctr"/>
                      <a:endParaRPr lang="en-GB" sz="1400" dirty="0"/>
                    </a:p>
                  </a:txBody>
                  <a:tcPr anchor="ctr">
                    <a:solidFill>
                      <a:schemeClr val="accent5"/>
                    </a:solidFill>
                  </a:tcPr>
                </a:tc>
                <a:extLst>
                  <a:ext uri="{0D108BD9-81ED-4DB2-BD59-A6C34878D82A}">
                    <a16:rowId xmlns:a16="http://schemas.microsoft.com/office/drawing/2014/main" val="744230092"/>
                  </a:ext>
                </a:extLst>
              </a:tr>
              <a:tr h="370840">
                <a:tc>
                  <a:txBody>
                    <a:bodyPr/>
                    <a:lstStyle/>
                    <a:p>
                      <a:r>
                        <a:rPr lang="en-GB" sz="1100" dirty="0"/>
                        <a:t>Q7</a:t>
                      </a:r>
                    </a:p>
                  </a:txBody>
                  <a:tcPr>
                    <a:solidFill>
                      <a:schemeClr val="accent2">
                        <a:lumMod val="60000"/>
                        <a:lumOff val="40000"/>
                      </a:schemeClr>
                    </a:solidFill>
                  </a:tcPr>
                </a:tc>
                <a:tc>
                  <a:txBody>
                    <a:bodyPr/>
                    <a:lstStyle/>
                    <a:p>
                      <a:r>
                        <a:rPr lang="en-GB" sz="1100" dirty="0"/>
                        <a:t>A. It is okay to send someone online your picture when:</a:t>
                      </a:r>
                    </a:p>
                  </a:txBody>
                  <a:tcPr>
                    <a:solidFill>
                      <a:schemeClr val="accent2">
                        <a:lumMod val="60000"/>
                        <a:lumOff val="40000"/>
                      </a:schemeClr>
                    </a:solidFill>
                  </a:tcPr>
                </a:tc>
                <a:tc>
                  <a:txBody>
                    <a:bodyPr/>
                    <a:lstStyle/>
                    <a:p>
                      <a:r>
                        <a:rPr lang="en-GB" sz="1100" dirty="0"/>
                        <a:t>B. They send you theirs</a:t>
                      </a:r>
                      <a:r>
                        <a:rPr lang="en-GB" sz="1100" baseline="0" dirty="0"/>
                        <a:t> first.</a:t>
                      </a:r>
                      <a:endParaRPr lang="en-GB" sz="1100" dirty="0"/>
                    </a:p>
                  </a:txBody>
                  <a:tcPr>
                    <a:solidFill>
                      <a:schemeClr val="accent2">
                        <a:lumMod val="60000"/>
                        <a:lumOff val="40000"/>
                      </a:schemeClr>
                    </a:solidFill>
                  </a:tcPr>
                </a:tc>
                <a:tc>
                  <a:txBody>
                    <a:bodyPr/>
                    <a:lstStyle/>
                    <a:p>
                      <a:r>
                        <a:rPr lang="en-GB" sz="1100" dirty="0"/>
                        <a:t>C. You send them an old picture.</a:t>
                      </a:r>
                    </a:p>
                  </a:txBody>
                  <a:tcPr>
                    <a:solidFill>
                      <a:schemeClr val="accent2">
                        <a:lumMod val="60000"/>
                        <a:lumOff val="40000"/>
                      </a:schemeClr>
                    </a:solidFill>
                  </a:tcPr>
                </a:tc>
                <a:tc>
                  <a:txBody>
                    <a:bodyPr/>
                    <a:lstStyle/>
                    <a:p>
                      <a:r>
                        <a:rPr lang="en-GB" sz="1100" dirty="0"/>
                        <a:t>D. As long as you don’t send them your address too.</a:t>
                      </a:r>
                    </a:p>
                  </a:txBody>
                  <a:tcPr>
                    <a:solidFill>
                      <a:schemeClr val="accent2">
                        <a:lumMod val="60000"/>
                        <a:lumOff val="40000"/>
                      </a:schemeClr>
                    </a:solidFill>
                  </a:tcPr>
                </a:tc>
                <a:tc>
                  <a:txBody>
                    <a:bodyPr/>
                    <a:lstStyle/>
                    <a:p>
                      <a:r>
                        <a:rPr lang="en-GB" sz="1100" dirty="0"/>
                        <a:t>E. Only</a:t>
                      </a:r>
                      <a:r>
                        <a:rPr lang="en-GB" sz="1100" baseline="0" dirty="0"/>
                        <a:t> in a parent or guardian is with you and says it is ok.</a:t>
                      </a:r>
                      <a:endParaRPr lang="en-GB" sz="1100" dirty="0"/>
                    </a:p>
                  </a:txBody>
                  <a:tcPr>
                    <a:solidFill>
                      <a:schemeClr val="accent2">
                        <a:lumMod val="60000"/>
                        <a:lumOff val="40000"/>
                      </a:schemeClr>
                    </a:solidFill>
                  </a:tcPr>
                </a:tc>
                <a:tc>
                  <a:txBody>
                    <a:bodyPr/>
                    <a:lstStyle/>
                    <a:p>
                      <a:endParaRPr lang="en-GB" sz="1100" dirty="0"/>
                    </a:p>
                  </a:txBody>
                  <a:tcPr>
                    <a:solidFill>
                      <a:schemeClr val="accent2">
                        <a:lumMod val="60000"/>
                        <a:lumOff val="40000"/>
                      </a:schemeClr>
                    </a:solidFill>
                  </a:tcPr>
                </a:tc>
                <a:tc>
                  <a:txBody>
                    <a:bodyPr/>
                    <a:lstStyle/>
                    <a:p>
                      <a:pPr algn="ctr"/>
                      <a:endParaRPr lang="en-GB" sz="1400" dirty="0"/>
                    </a:p>
                  </a:txBody>
                  <a:tcPr anchor="ctr">
                    <a:solidFill>
                      <a:schemeClr val="accent2">
                        <a:lumMod val="60000"/>
                        <a:lumOff val="40000"/>
                      </a:schemeClr>
                    </a:solidFill>
                  </a:tcPr>
                </a:tc>
                <a:extLst>
                  <a:ext uri="{0D108BD9-81ED-4DB2-BD59-A6C34878D82A}">
                    <a16:rowId xmlns:a16="http://schemas.microsoft.com/office/drawing/2014/main" val="2704058275"/>
                  </a:ext>
                </a:extLst>
              </a:tr>
            </a:tbl>
          </a:graphicData>
        </a:graphic>
      </p:graphicFrame>
    </p:spTree>
    <p:extLst>
      <p:ext uri="{BB962C8B-B14F-4D97-AF65-F5344CB8AC3E}">
        <p14:creationId xmlns:p14="http://schemas.microsoft.com/office/powerpoint/2010/main" val="69872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00552589"/>
              </p:ext>
            </p:extLst>
          </p:nvPr>
        </p:nvGraphicFramePr>
        <p:xfrm>
          <a:off x="461094" y="274638"/>
          <a:ext cx="8229599" cy="6400800"/>
        </p:xfrm>
        <a:graphic>
          <a:graphicData uri="http://schemas.openxmlformats.org/drawingml/2006/table">
            <a:tbl>
              <a:tblPr firstRow="1" bandRow="1">
                <a:tableStyleId>{5C22544A-7EE6-4342-B048-85BDC9FD1C3A}</a:tableStyleId>
              </a:tblPr>
              <a:tblGrid>
                <a:gridCol w="391960">
                  <a:extLst>
                    <a:ext uri="{9D8B030D-6E8A-4147-A177-3AD203B41FA5}">
                      <a16:colId xmlns:a16="http://schemas.microsoft.com/office/drawing/2014/main" val="3879578675"/>
                    </a:ext>
                  </a:extLst>
                </a:gridCol>
                <a:gridCol w="2282680">
                  <a:extLst>
                    <a:ext uri="{9D8B030D-6E8A-4147-A177-3AD203B41FA5}">
                      <a16:colId xmlns:a16="http://schemas.microsoft.com/office/drawing/2014/main" val="788985127"/>
                    </a:ext>
                  </a:extLst>
                </a:gridCol>
                <a:gridCol w="864096">
                  <a:extLst>
                    <a:ext uri="{9D8B030D-6E8A-4147-A177-3AD203B41FA5}">
                      <a16:colId xmlns:a16="http://schemas.microsoft.com/office/drawing/2014/main" val="2285451652"/>
                    </a:ext>
                  </a:extLst>
                </a:gridCol>
                <a:gridCol w="860202">
                  <a:extLst>
                    <a:ext uri="{9D8B030D-6E8A-4147-A177-3AD203B41FA5}">
                      <a16:colId xmlns:a16="http://schemas.microsoft.com/office/drawing/2014/main" val="1137268569"/>
                    </a:ext>
                  </a:extLst>
                </a:gridCol>
                <a:gridCol w="1080120">
                  <a:extLst>
                    <a:ext uri="{9D8B030D-6E8A-4147-A177-3AD203B41FA5}">
                      <a16:colId xmlns:a16="http://schemas.microsoft.com/office/drawing/2014/main" val="2798415264"/>
                    </a:ext>
                  </a:extLst>
                </a:gridCol>
                <a:gridCol w="936104">
                  <a:extLst>
                    <a:ext uri="{9D8B030D-6E8A-4147-A177-3AD203B41FA5}">
                      <a16:colId xmlns:a16="http://schemas.microsoft.com/office/drawing/2014/main" val="3141453168"/>
                    </a:ext>
                  </a:extLst>
                </a:gridCol>
                <a:gridCol w="1084014">
                  <a:extLst>
                    <a:ext uri="{9D8B030D-6E8A-4147-A177-3AD203B41FA5}">
                      <a16:colId xmlns:a16="http://schemas.microsoft.com/office/drawing/2014/main" val="1332005245"/>
                    </a:ext>
                  </a:extLst>
                </a:gridCol>
                <a:gridCol w="730423">
                  <a:extLst>
                    <a:ext uri="{9D8B030D-6E8A-4147-A177-3AD203B41FA5}">
                      <a16:colId xmlns:a16="http://schemas.microsoft.com/office/drawing/2014/main" val="2990256635"/>
                    </a:ext>
                  </a:extLst>
                </a:gridCol>
              </a:tblGrid>
              <a:tr h="370840">
                <a:tc>
                  <a:txBody>
                    <a:bodyPr/>
                    <a:lstStyle/>
                    <a:p>
                      <a:pPr algn="ctr"/>
                      <a:r>
                        <a:rPr lang="en-GB" sz="1000" dirty="0"/>
                        <a:t>QS</a:t>
                      </a:r>
                    </a:p>
                  </a:txBody>
                  <a:tcPr anchor="ctr"/>
                </a:tc>
                <a:tc>
                  <a:txBody>
                    <a:bodyPr/>
                    <a:lstStyle/>
                    <a:p>
                      <a:pPr algn="ctr"/>
                      <a:r>
                        <a:rPr lang="en-GB" sz="1000" dirty="0" err="1"/>
                        <a:t>Ans</a:t>
                      </a:r>
                      <a:r>
                        <a:rPr lang="en-GB" sz="1000" baseline="0" dirty="0"/>
                        <a:t> A</a:t>
                      </a:r>
                      <a:endParaRPr lang="en-GB" sz="1000" dirty="0"/>
                    </a:p>
                  </a:txBody>
                  <a:tcPr anchor="ctr"/>
                </a:tc>
                <a:tc>
                  <a:txBody>
                    <a:bodyPr/>
                    <a:lstStyle/>
                    <a:p>
                      <a:pPr algn="ctr"/>
                      <a:r>
                        <a:rPr lang="en-GB" sz="1000" dirty="0" err="1"/>
                        <a:t>Ans</a:t>
                      </a:r>
                      <a:r>
                        <a:rPr lang="en-GB" sz="1000" baseline="0" dirty="0"/>
                        <a:t> B</a:t>
                      </a:r>
                      <a:endParaRPr lang="en-GB" sz="1000" dirty="0"/>
                    </a:p>
                  </a:txBody>
                  <a:tcPr anchor="ctr"/>
                </a:tc>
                <a:tc>
                  <a:txBody>
                    <a:bodyPr/>
                    <a:lstStyle/>
                    <a:p>
                      <a:pPr algn="ctr"/>
                      <a:r>
                        <a:rPr lang="en-GB" sz="1000" dirty="0" err="1"/>
                        <a:t>Ans</a:t>
                      </a:r>
                      <a:r>
                        <a:rPr lang="en-GB" sz="1000" dirty="0"/>
                        <a:t> C</a:t>
                      </a:r>
                    </a:p>
                  </a:txBody>
                  <a:tcPr anchor="ctr"/>
                </a:tc>
                <a:tc>
                  <a:txBody>
                    <a:bodyPr/>
                    <a:lstStyle/>
                    <a:p>
                      <a:pPr algn="ctr"/>
                      <a:r>
                        <a:rPr lang="en-GB" sz="1000" dirty="0" err="1"/>
                        <a:t>Ans</a:t>
                      </a:r>
                      <a:r>
                        <a:rPr lang="en-GB" sz="1000" dirty="0"/>
                        <a:t> D</a:t>
                      </a:r>
                    </a:p>
                  </a:txBody>
                  <a:tcPr anchor="ctr"/>
                </a:tc>
                <a:tc>
                  <a:txBody>
                    <a:bodyPr/>
                    <a:lstStyle/>
                    <a:p>
                      <a:pPr algn="ctr"/>
                      <a:r>
                        <a:rPr lang="en-GB" sz="1000" dirty="0" err="1"/>
                        <a:t>Ans</a:t>
                      </a:r>
                      <a:r>
                        <a:rPr lang="en-GB" sz="1000" dirty="0"/>
                        <a:t> E</a:t>
                      </a:r>
                    </a:p>
                  </a:txBody>
                  <a:tcPr anchor="ctr"/>
                </a:tc>
                <a:tc>
                  <a:txBody>
                    <a:bodyPr/>
                    <a:lstStyle/>
                    <a:p>
                      <a:pPr algn="ctr"/>
                      <a:r>
                        <a:rPr lang="en-GB" sz="1000" dirty="0" err="1"/>
                        <a:t>Ans</a:t>
                      </a:r>
                      <a:r>
                        <a:rPr lang="en-GB" sz="1000" dirty="0"/>
                        <a:t> F</a:t>
                      </a:r>
                    </a:p>
                  </a:txBody>
                  <a:tcPr anchor="ctr"/>
                </a:tc>
                <a:tc>
                  <a:txBody>
                    <a:bodyPr/>
                    <a:lstStyle/>
                    <a:p>
                      <a:pPr algn="ctr"/>
                      <a:r>
                        <a:rPr lang="en-GB" sz="1000" dirty="0"/>
                        <a:t>Your Answer</a:t>
                      </a:r>
                    </a:p>
                  </a:txBody>
                  <a:tcPr anchor="ctr"/>
                </a:tc>
                <a:extLst>
                  <a:ext uri="{0D108BD9-81ED-4DB2-BD59-A6C34878D82A}">
                    <a16:rowId xmlns:a16="http://schemas.microsoft.com/office/drawing/2014/main" val="1974809954"/>
                  </a:ext>
                </a:extLst>
              </a:tr>
              <a:tr h="370840">
                <a:tc>
                  <a:txBody>
                    <a:bodyPr/>
                    <a:lstStyle/>
                    <a:p>
                      <a:r>
                        <a:rPr lang="en-GB" sz="1100" dirty="0"/>
                        <a:t>Q1</a:t>
                      </a:r>
                    </a:p>
                  </a:txBody>
                  <a:tcPr>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A. Which</a:t>
                      </a:r>
                      <a:r>
                        <a:rPr lang="en-GB" sz="1100" baseline="0" dirty="0"/>
                        <a:t> is ok to give out over the internet?</a:t>
                      </a:r>
                      <a:endParaRPr lang="en-GB" sz="1100" dirty="0"/>
                    </a:p>
                  </a:txBody>
                  <a:tcPr>
                    <a:solidFill>
                      <a:srgbClr val="FFC000"/>
                    </a:solidFill>
                  </a:tcPr>
                </a:tc>
                <a:tc>
                  <a:txBody>
                    <a:bodyPr/>
                    <a:lstStyle/>
                    <a:p>
                      <a:r>
                        <a:rPr lang="en-GB" sz="1100" dirty="0"/>
                        <a:t>B. My last name.</a:t>
                      </a:r>
                    </a:p>
                  </a:txBody>
                  <a:tcPr>
                    <a:solidFill>
                      <a:srgbClr val="FFC000"/>
                    </a:solidFill>
                  </a:tcPr>
                </a:tc>
                <a:tc>
                  <a:txBody>
                    <a:bodyPr/>
                    <a:lstStyle/>
                    <a:p>
                      <a:r>
                        <a:rPr lang="en-GB" sz="1100" dirty="0"/>
                        <a:t>C. My school name.</a:t>
                      </a:r>
                    </a:p>
                  </a:txBody>
                  <a:tcPr>
                    <a:solidFill>
                      <a:srgbClr val="FFC000"/>
                    </a:solidFill>
                  </a:tcPr>
                </a:tc>
                <a:tc>
                  <a:txBody>
                    <a:bodyPr/>
                    <a:lstStyle/>
                    <a:p>
                      <a:r>
                        <a:rPr lang="en-GB" sz="1100" dirty="0"/>
                        <a:t>D. My teachers name.</a:t>
                      </a:r>
                    </a:p>
                  </a:txBody>
                  <a:tcPr>
                    <a:solidFill>
                      <a:srgbClr val="FFC000"/>
                    </a:solidFill>
                  </a:tcPr>
                </a:tc>
                <a:tc>
                  <a:txBody>
                    <a:bodyPr/>
                    <a:lstStyle/>
                    <a:p>
                      <a:r>
                        <a:rPr lang="en-GB" sz="1100" dirty="0"/>
                        <a:t>E. My favourite TV show.</a:t>
                      </a:r>
                    </a:p>
                  </a:txBody>
                  <a:tcPr>
                    <a:solidFill>
                      <a:srgbClr val="FFC000"/>
                    </a:solidFill>
                  </a:tcPr>
                </a:tc>
                <a:tc>
                  <a:txBody>
                    <a:bodyPr/>
                    <a:lstStyle/>
                    <a:p>
                      <a:r>
                        <a:rPr lang="en-GB" sz="1100" dirty="0"/>
                        <a:t>F. My Address.</a:t>
                      </a:r>
                    </a:p>
                  </a:txBody>
                  <a:tcPr>
                    <a:solidFill>
                      <a:srgbClr val="FFC000"/>
                    </a:solidFill>
                  </a:tcPr>
                </a:tc>
                <a:tc>
                  <a:txBody>
                    <a:bodyPr/>
                    <a:lstStyle/>
                    <a:p>
                      <a:pPr algn="ctr"/>
                      <a:r>
                        <a:rPr lang="en-GB" sz="1400" dirty="0"/>
                        <a:t>D</a:t>
                      </a:r>
                    </a:p>
                  </a:txBody>
                  <a:tcPr anchor="ctr">
                    <a:solidFill>
                      <a:srgbClr val="FFC000"/>
                    </a:solidFill>
                  </a:tcPr>
                </a:tc>
                <a:extLst>
                  <a:ext uri="{0D108BD9-81ED-4DB2-BD59-A6C34878D82A}">
                    <a16:rowId xmlns:a16="http://schemas.microsoft.com/office/drawing/2014/main" val="1716636765"/>
                  </a:ext>
                </a:extLst>
              </a:tr>
              <a:tr h="370840">
                <a:tc>
                  <a:txBody>
                    <a:bodyPr/>
                    <a:lstStyle/>
                    <a:p>
                      <a:r>
                        <a:rPr lang="en-GB" sz="1100" dirty="0"/>
                        <a:t>Q2</a:t>
                      </a:r>
                    </a:p>
                  </a:txBody>
                  <a:tcPr>
                    <a:solidFill>
                      <a:schemeClr val="accent3"/>
                    </a:solidFill>
                  </a:tcPr>
                </a:tc>
                <a:tc>
                  <a:txBody>
                    <a:bodyPr/>
                    <a:lstStyle/>
                    <a:p>
                      <a:r>
                        <a:rPr lang="en-GB" sz="1100" dirty="0"/>
                        <a:t>A. While surfing the internet, you see a website that makes you feel uncomfortable.  What should you do?</a:t>
                      </a:r>
                    </a:p>
                  </a:txBody>
                  <a:tcPr>
                    <a:solidFill>
                      <a:schemeClr val="accent3"/>
                    </a:solidFill>
                  </a:tcPr>
                </a:tc>
                <a:tc>
                  <a:txBody>
                    <a:bodyPr/>
                    <a:lstStyle/>
                    <a:p>
                      <a:r>
                        <a:rPr lang="en-GB" sz="1100" dirty="0"/>
                        <a:t>B. Write down the name and don’t go there again.</a:t>
                      </a:r>
                    </a:p>
                  </a:txBody>
                  <a:tcPr>
                    <a:solidFill>
                      <a:schemeClr val="accent3"/>
                    </a:solidFill>
                  </a:tcPr>
                </a:tc>
                <a:tc>
                  <a:txBody>
                    <a:bodyPr/>
                    <a:lstStyle/>
                    <a:p>
                      <a:r>
                        <a:rPr lang="en-GB" sz="1100" dirty="0"/>
                        <a:t>C. Tell your friends, so they can avoid it too.</a:t>
                      </a:r>
                    </a:p>
                  </a:txBody>
                  <a:tcPr>
                    <a:solidFill>
                      <a:schemeClr val="accent3"/>
                    </a:solidFill>
                  </a:tcPr>
                </a:tc>
                <a:tc>
                  <a:txBody>
                    <a:bodyPr/>
                    <a:lstStyle/>
                    <a:p>
                      <a:r>
                        <a:rPr lang="en-GB" sz="1100" dirty="0"/>
                        <a:t>D. Go tell a parent, guardian or teacher.</a:t>
                      </a:r>
                    </a:p>
                  </a:txBody>
                  <a:tcPr>
                    <a:solidFill>
                      <a:schemeClr val="accent3"/>
                    </a:solidFill>
                  </a:tcPr>
                </a:tc>
                <a:tc>
                  <a:txBody>
                    <a:bodyPr/>
                    <a:lstStyle/>
                    <a:p>
                      <a:r>
                        <a:rPr lang="en-GB" sz="1100" dirty="0"/>
                        <a:t>E. Unplug the computer.</a:t>
                      </a:r>
                    </a:p>
                  </a:txBody>
                  <a:tcPr>
                    <a:solidFill>
                      <a:schemeClr val="accent3"/>
                    </a:solidFill>
                  </a:tcPr>
                </a:tc>
                <a:tc>
                  <a:txBody>
                    <a:bodyPr/>
                    <a:lstStyle/>
                    <a:p>
                      <a:r>
                        <a:rPr lang="en-GB" sz="1100" dirty="0"/>
                        <a:t>F. Nothing,</a:t>
                      </a:r>
                      <a:r>
                        <a:rPr lang="en-GB" sz="1100" baseline="0" dirty="0"/>
                        <a:t> there are loads of websites like that.</a:t>
                      </a:r>
                      <a:endParaRPr lang="en-GB" sz="1100" dirty="0"/>
                    </a:p>
                  </a:txBody>
                  <a:tcPr>
                    <a:solidFill>
                      <a:schemeClr val="accent3"/>
                    </a:solidFill>
                  </a:tcPr>
                </a:tc>
                <a:tc>
                  <a:txBody>
                    <a:bodyPr/>
                    <a:lstStyle/>
                    <a:p>
                      <a:pPr algn="ctr"/>
                      <a:r>
                        <a:rPr lang="en-GB" sz="1400" dirty="0"/>
                        <a:t>C</a:t>
                      </a:r>
                    </a:p>
                  </a:txBody>
                  <a:tcPr anchor="ctr">
                    <a:solidFill>
                      <a:schemeClr val="accent3"/>
                    </a:solidFill>
                  </a:tcPr>
                </a:tc>
                <a:extLst>
                  <a:ext uri="{0D108BD9-81ED-4DB2-BD59-A6C34878D82A}">
                    <a16:rowId xmlns:a16="http://schemas.microsoft.com/office/drawing/2014/main" val="1319907526"/>
                  </a:ext>
                </a:extLst>
              </a:tr>
              <a:tr h="370840">
                <a:tc>
                  <a:txBody>
                    <a:bodyPr/>
                    <a:lstStyle/>
                    <a:p>
                      <a:r>
                        <a:rPr lang="en-GB" sz="1100" dirty="0"/>
                        <a:t>Q3</a:t>
                      </a:r>
                    </a:p>
                  </a:txBody>
                  <a:tcPr>
                    <a:solidFill>
                      <a:schemeClr val="accent6">
                        <a:lumMod val="40000"/>
                        <a:lumOff val="60000"/>
                      </a:schemeClr>
                    </a:solidFill>
                  </a:tcPr>
                </a:tc>
                <a:tc>
                  <a:txBody>
                    <a:bodyPr/>
                    <a:lstStyle/>
                    <a:p>
                      <a:r>
                        <a:rPr lang="en-GB" sz="1100" dirty="0"/>
                        <a:t>A. If someone online tells you that are in Year 6 and their</a:t>
                      </a:r>
                      <a:r>
                        <a:rPr lang="en-GB" sz="1100" baseline="0" dirty="0"/>
                        <a:t> name is Katie, they are probably how old?</a:t>
                      </a:r>
                      <a:endParaRPr lang="en-GB" sz="1100" dirty="0"/>
                    </a:p>
                  </a:txBody>
                  <a:tcPr>
                    <a:solidFill>
                      <a:schemeClr val="accent6">
                        <a:lumMod val="40000"/>
                        <a:lumOff val="60000"/>
                      </a:schemeClr>
                    </a:solidFill>
                  </a:tcPr>
                </a:tc>
                <a:tc>
                  <a:txBody>
                    <a:bodyPr/>
                    <a:lstStyle/>
                    <a:p>
                      <a:r>
                        <a:rPr lang="en-GB" sz="1100" dirty="0"/>
                        <a:t>B. 12</a:t>
                      </a:r>
                    </a:p>
                  </a:txBody>
                  <a:tcPr>
                    <a:solidFill>
                      <a:schemeClr val="accent6">
                        <a:lumMod val="40000"/>
                        <a:lumOff val="60000"/>
                      </a:schemeClr>
                    </a:solidFill>
                  </a:tcPr>
                </a:tc>
                <a:tc>
                  <a:txBody>
                    <a:bodyPr/>
                    <a:lstStyle/>
                    <a:p>
                      <a:r>
                        <a:rPr lang="en-GB" sz="1100" dirty="0"/>
                        <a:t>C. 13</a:t>
                      </a:r>
                    </a:p>
                  </a:txBody>
                  <a:tcPr>
                    <a:solidFill>
                      <a:schemeClr val="accent6">
                        <a:lumMod val="40000"/>
                        <a:lumOff val="60000"/>
                      </a:schemeClr>
                    </a:solidFill>
                  </a:tcPr>
                </a:tc>
                <a:tc>
                  <a:txBody>
                    <a:bodyPr/>
                    <a:lstStyle/>
                    <a:p>
                      <a:r>
                        <a:rPr lang="en-GB" sz="1100" dirty="0"/>
                        <a:t>D. 35</a:t>
                      </a:r>
                    </a:p>
                  </a:txBody>
                  <a:tcPr>
                    <a:solidFill>
                      <a:schemeClr val="accent6">
                        <a:lumMod val="40000"/>
                        <a:lumOff val="60000"/>
                      </a:schemeClr>
                    </a:solidFill>
                  </a:tcPr>
                </a:tc>
                <a:tc>
                  <a:txBody>
                    <a:bodyPr/>
                    <a:lstStyle/>
                    <a:p>
                      <a:r>
                        <a:rPr lang="en-GB" sz="1100" dirty="0"/>
                        <a:t>E. 18</a:t>
                      </a:r>
                    </a:p>
                  </a:txBody>
                  <a:tcPr>
                    <a:solidFill>
                      <a:schemeClr val="accent6">
                        <a:lumMod val="40000"/>
                        <a:lumOff val="60000"/>
                      </a:schemeClr>
                    </a:solidFill>
                  </a:tcPr>
                </a:tc>
                <a:tc>
                  <a:txBody>
                    <a:bodyPr/>
                    <a:lstStyle/>
                    <a:p>
                      <a:r>
                        <a:rPr lang="en-GB" sz="1100" dirty="0"/>
                        <a:t>F. There is no way to tell!</a:t>
                      </a:r>
                    </a:p>
                  </a:txBody>
                  <a:tcPr>
                    <a:solidFill>
                      <a:schemeClr val="accent6">
                        <a:lumMod val="40000"/>
                        <a:lumOff val="60000"/>
                      </a:schemeClr>
                    </a:solidFill>
                  </a:tcPr>
                </a:tc>
                <a:tc>
                  <a:txBody>
                    <a:bodyPr/>
                    <a:lstStyle/>
                    <a:p>
                      <a:pPr algn="ctr"/>
                      <a:r>
                        <a:rPr lang="en-GB" sz="1400" dirty="0"/>
                        <a:t>D</a:t>
                      </a:r>
                    </a:p>
                  </a:txBody>
                  <a:tcPr anchor="ctr">
                    <a:solidFill>
                      <a:schemeClr val="accent6">
                        <a:lumMod val="40000"/>
                        <a:lumOff val="60000"/>
                      </a:schemeClr>
                    </a:solidFill>
                  </a:tcPr>
                </a:tc>
                <a:extLst>
                  <a:ext uri="{0D108BD9-81ED-4DB2-BD59-A6C34878D82A}">
                    <a16:rowId xmlns:a16="http://schemas.microsoft.com/office/drawing/2014/main" val="580002462"/>
                  </a:ext>
                </a:extLst>
              </a:tr>
              <a:tr h="370840">
                <a:tc>
                  <a:txBody>
                    <a:bodyPr/>
                    <a:lstStyle/>
                    <a:p>
                      <a:r>
                        <a:rPr lang="en-GB" sz="1100" dirty="0"/>
                        <a:t>Q4</a:t>
                      </a:r>
                    </a:p>
                  </a:txBody>
                  <a:tcP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A. </a:t>
                      </a:r>
                      <a:r>
                        <a:rPr lang="en-GB" sz="1100" kern="1200" dirty="0">
                          <a:solidFill>
                            <a:schemeClr val="dk1"/>
                          </a:solidFill>
                          <a:effectLst/>
                          <a:latin typeface="+mn-lt"/>
                          <a:ea typeface="+mn-ea"/>
                          <a:cs typeface="+mn-cs"/>
                        </a:rPr>
                        <a:t>If you have been talking on the Internet to a person for a long time, and they want to meet, which is okay to do? </a:t>
                      </a:r>
                      <a:r>
                        <a:rPr lang="en-GB" sz="1600" kern="1200" dirty="0">
                          <a:solidFill>
                            <a:schemeClr val="dk1"/>
                          </a:solidFill>
                          <a:effectLst/>
                          <a:latin typeface="+mn-lt"/>
                          <a:ea typeface="+mn-ea"/>
                          <a:cs typeface="+mn-cs"/>
                        </a:rPr>
                        <a:t> </a:t>
                      </a:r>
                      <a:endParaRPr lang="en-GB" sz="1100" dirty="0">
                        <a:effectLst/>
                      </a:endParaRPr>
                    </a:p>
                  </a:txBody>
                  <a:tcPr>
                    <a:solidFill>
                      <a:schemeClr val="accent5">
                        <a:lumMod val="20000"/>
                        <a:lumOff val="80000"/>
                      </a:schemeClr>
                    </a:solidFill>
                  </a:tcPr>
                </a:tc>
                <a:tc>
                  <a:txBody>
                    <a:bodyPr/>
                    <a:lstStyle/>
                    <a:p>
                      <a:r>
                        <a:rPr lang="en-GB" sz="1100" dirty="0"/>
                        <a:t>B. </a:t>
                      </a:r>
                      <a:r>
                        <a:rPr lang="en-GB" sz="1100" kern="1200" dirty="0">
                          <a:solidFill>
                            <a:schemeClr val="dk1"/>
                          </a:solidFill>
                          <a:effectLst/>
                          <a:latin typeface="+mn-lt"/>
                          <a:ea typeface="+mn-ea"/>
                          <a:cs typeface="+mn-cs"/>
                        </a:rPr>
                        <a:t>Meet them, as long as you bring a friend.</a:t>
                      </a:r>
                      <a:endParaRPr lang="en-GB" sz="1100" dirty="0"/>
                    </a:p>
                  </a:txBody>
                  <a:tcPr>
                    <a:solidFill>
                      <a:schemeClr val="accent5">
                        <a:lumMod val="20000"/>
                        <a:lumOff val="80000"/>
                      </a:schemeClr>
                    </a:solidFill>
                  </a:tcPr>
                </a:tc>
                <a:tc>
                  <a:txBody>
                    <a:bodyPr/>
                    <a:lstStyle/>
                    <a:p>
                      <a:r>
                        <a:rPr lang="en-GB" sz="1100" dirty="0"/>
                        <a:t>C. </a:t>
                      </a:r>
                      <a:r>
                        <a:rPr lang="en-GB" sz="1100" kern="1200" dirty="0">
                          <a:solidFill>
                            <a:schemeClr val="dk1"/>
                          </a:solidFill>
                          <a:effectLst/>
                          <a:latin typeface="+mn-lt"/>
                          <a:ea typeface="+mn-ea"/>
                          <a:cs typeface="+mn-cs"/>
                        </a:rPr>
                        <a:t>Meet in a public place.</a:t>
                      </a:r>
                      <a:endParaRPr lang="en-GB" sz="1100" dirty="0"/>
                    </a:p>
                  </a:txBody>
                  <a:tcPr>
                    <a:solidFill>
                      <a:schemeClr val="accent5">
                        <a:lumMod val="20000"/>
                        <a:lumOff val="80000"/>
                      </a:schemeClr>
                    </a:solidFill>
                  </a:tcPr>
                </a:tc>
                <a:tc>
                  <a:txBody>
                    <a:bodyPr/>
                    <a:lstStyle/>
                    <a:p>
                      <a:r>
                        <a:rPr lang="en-GB" sz="1100" dirty="0"/>
                        <a:t>D. </a:t>
                      </a:r>
                      <a:r>
                        <a:rPr lang="en-GB" sz="1100" kern="1200" dirty="0">
                          <a:solidFill>
                            <a:schemeClr val="dk1"/>
                          </a:solidFill>
                          <a:effectLst/>
                          <a:latin typeface="+mn-lt"/>
                          <a:ea typeface="+mn-ea"/>
                          <a:cs typeface="+mn-cs"/>
                        </a:rPr>
                        <a:t>Tell someone where you will be before you go.</a:t>
                      </a:r>
                      <a:endParaRPr lang="en-GB" sz="1100" dirty="0"/>
                    </a:p>
                  </a:txBody>
                  <a:tcPr>
                    <a:solidFill>
                      <a:schemeClr val="accent5">
                        <a:lumMod val="20000"/>
                        <a:lumOff val="80000"/>
                      </a:schemeClr>
                    </a:solidFill>
                  </a:tcPr>
                </a:tc>
                <a:tc>
                  <a:txBody>
                    <a:bodyPr/>
                    <a:lstStyle/>
                    <a:p>
                      <a:r>
                        <a:rPr lang="en-GB" sz="1100" dirty="0"/>
                        <a:t>E. </a:t>
                      </a:r>
                      <a:r>
                        <a:rPr lang="en-GB" sz="1100" kern="1200" dirty="0">
                          <a:solidFill>
                            <a:schemeClr val="dk1"/>
                          </a:solidFill>
                          <a:effectLst/>
                          <a:latin typeface="+mn-lt"/>
                          <a:ea typeface="+mn-ea"/>
                          <a:cs typeface="+mn-cs"/>
                        </a:rPr>
                        <a:t>Ask your parent or guardian first and have them go with you.</a:t>
                      </a:r>
                      <a:endParaRPr lang="en-GB" sz="1100" dirty="0"/>
                    </a:p>
                  </a:txBody>
                  <a:tcPr>
                    <a:solidFill>
                      <a:schemeClr val="accent5">
                        <a:lumMod val="20000"/>
                        <a:lumOff val="80000"/>
                      </a:schemeClr>
                    </a:solidFill>
                  </a:tcPr>
                </a:tc>
                <a:tc>
                  <a:txBody>
                    <a:bodyPr/>
                    <a:lstStyle/>
                    <a:p>
                      <a:r>
                        <a:rPr lang="en-GB" sz="1100" dirty="0"/>
                        <a:t>F. Cancel all communication.</a:t>
                      </a:r>
                    </a:p>
                  </a:txBody>
                  <a:tcPr>
                    <a:solidFill>
                      <a:schemeClr val="accent5">
                        <a:lumMod val="20000"/>
                        <a:lumOff val="80000"/>
                      </a:schemeClr>
                    </a:solidFill>
                  </a:tcPr>
                </a:tc>
                <a:tc>
                  <a:txBody>
                    <a:bodyPr/>
                    <a:lstStyle/>
                    <a:p>
                      <a:pPr algn="ctr"/>
                      <a:r>
                        <a:rPr lang="en-GB" sz="1400" dirty="0"/>
                        <a:t>D</a:t>
                      </a:r>
                    </a:p>
                  </a:txBody>
                  <a:tcPr anchor="ctr">
                    <a:solidFill>
                      <a:schemeClr val="accent5">
                        <a:lumMod val="20000"/>
                        <a:lumOff val="80000"/>
                      </a:schemeClr>
                    </a:solidFill>
                  </a:tcPr>
                </a:tc>
                <a:extLst>
                  <a:ext uri="{0D108BD9-81ED-4DB2-BD59-A6C34878D82A}">
                    <a16:rowId xmlns:a16="http://schemas.microsoft.com/office/drawing/2014/main" val="1649714181"/>
                  </a:ext>
                </a:extLst>
              </a:tr>
              <a:tr h="370840">
                <a:tc>
                  <a:txBody>
                    <a:bodyPr/>
                    <a:lstStyle/>
                    <a:p>
                      <a:r>
                        <a:rPr lang="en-GB" sz="1100" dirty="0"/>
                        <a:t>Q5</a:t>
                      </a:r>
                    </a:p>
                  </a:txBody>
                  <a:tcPr>
                    <a:solidFill>
                      <a:schemeClr val="bg2">
                        <a:lumMod val="75000"/>
                      </a:schemeClr>
                    </a:solidFill>
                  </a:tcPr>
                </a:tc>
                <a:tc>
                  <a:txBody>
                    <a:bodyPr/>
                    <a:lstStyle/>
                    <a:p>
                      <a:r>
                        <a:rPr lang="en-GB" sz="1100" dirty="0"/>
                        <a:t>A. </a:t>
                      </a:r>
                      <a:r>
                        <a:rPr lang="en-GB" sz="1100" kern="1200" dirty="0">
                          <a:solidFill>
                            <a:schemeClr val="dk1"/>
                          </a:solidFill>
                          <a:effectLst/>
                          <a:latin typeface="+mn-lt"/>
                          <a:ea typeface="+mn-ea"/>
                          <a:cs typeface="+mn-cs"/>
                        </a:rPr>
                        <a:t>If someone online sends you a message that is mean or makes you feel uncomfortable, you should:  </a:t>
                      </a:r>
                      <a:endParaRPr lang="en-GB" sz="1100" dirty="0"/>
                    </a:p>
                  </a:txBody>
                  <a:tcPr>
                    <a:solidFill>
                      <a:schemeClr val="bg2">
                        <a:lumMod val="75000"/>
                      </a:schemeClr>
                    </a:solidFill>
                  </a:tcPr>
                </a:tc>
                <a:tc>
                  <a:txBody>
                    <a:bodyPr/>
                    <a:lstStyle/>
                    <a:p>
                      <a:r>
                        <a:rPr lang="en-GB" sz="1100" dirty="0"/>
                        <a:t>B. </a:t>
                      </a:r>
                      <a:r>
                        <a:rPr lang="en-GB" sz="1100" kern="1200" dirty="0">
                          <a:solidFill>
                            <a:schemeClr val="dk1"/>
                          </a:solidFill>
                          <a:effectLst/>
                          <a:latin typeface="+mn-lt"/>
                          <a:ea typeface="+mn-ea"/>
                          <a:cs typeface="+mn-cs"/>
                        </a:rPr>
                        <a:t>Erase them from your friends list.</a:t>
                      </a:r>
                      <a:endParaRPr lang="en-GB" sz="1100" dirty="0"/>
                    </a:p>
                  </a:txBody>
                  <a:tcPr>
                    <a:solidFill>
                      <a:schemeClr val="bg2">
                        <a:lumMod val="75000"/>
                      </a:schemeClr>
                    </a:solidFill>
                  </a:tcPr>
                </a:tc>
                <a:tc>
                  <a:txBody>
                    <a:bodyPr/>
                    <a:lstStyle/>
                    <a:p>
                      <a:r>
                        <a:rPr lang="en-GB" sz="1100" dirty="0"/>
                        <a:t>C. </a:t>
                      </a:r>
                      <a:r>
                        <a:rPr lang="en-GB" sz="1100" kern="1200" dirty="0">
                          <a:solidFill>
                            <a:schemeClr val="dk1"/>
                          </a:solidFill>
                          <a:effectLst/>
                          <a:latin typeface="+mn-lt"/>
                          <a:ea typeface="+mn-ea"/>
                          <a:cs typeface="+mn-cs"/>
                        </a:rPr>
                        <a:t>Delete the message.</a:t>
                      </a:r>
                      <a:endParaRPr lang="en-GB" sz="1100" dirty="0"/>
                    </a:p>
                  </a:txBody>
                  <a:tcPr>
                    <a:solidFill>
                      <a:schemeClr val="bg2">
                        <a:lumMod val="75000"/>
                      </a:schemeClr>
                    </a:solidFill>
                  </a:tcPr>
                </a:tc>
                <a:tc>
                  <a:txBody>
                    <a:bodyPr/>
                    <a:lstStyle/>
                    <a:p>
                      <a:r>
                        <a:rPr lang="en-GB" sz="1100" dirty="0"/>
                        <a:t>D. </a:t>
                      </a:r>
                      <a:r>
                        <a:rPr lang="en-GB" sz="1100" kern="1200" dirty="0">
                          <a:solidFill>
                            <a:schemeClr val="dk1"/>
                          </a:solidFill>
                          <a:effectLst/>
                          <a:latin typeface="+mn-lt"/>
                          <a:ea typeface="+mn-ea"/>
                          <a:cs typeface="+mn-cs"/>
                        </a:rPr>
                        <a:t>Insult them back.</a:t>
                      </a:r>
                      <a:endParaRPr lang="en-GB" sz="1100" dirty="0"/>
                    </a:p>
                  </a:txBody>
                  <a:tcPr>
                    <a:solidFill>
                      <a:schemeClr val="bg2">
                        <a:lumMod val="75000"/>
                      </a:schemeClr>
                    </a:solidFill>
                  </a:tcPr>
                </a:tc>
                <a:tc>
                  <a:txBody>
                    <a:bodyPr/>
                    <a:lstStyle/>
                    <a:p>
                      <a:r>
                        <a:rPr lang="en-GB" sz="1100" dirty="0"/>
                        <a:t>E. </a:t>
                      </a:r>
                      <a:r>
                        <a:rPr lang="en-GB" sz="1100" kern="1200" dirty="0">
                          <a:solidFill>
                            <a:schemeClr val="dk1"/>
                          </a:solidFill>
                          <a:effectLst/>
                          <a:latin typeface="+mn-lt"/>
                          <a:ea typeface="+mn-ea"/>
                          <a:cs typeface="+mn-cs"/>
                        </a:rPr>
                        <a:t>Tell a responsible adult.</a:t>
                      </a:r>
                      <a:endParaRPr lang="en-GB" sz="1100" dirty="0"/>
                    </a:p>
                  </a:txBody>
                  <a:tcPr>
                    <a:solidFill>
                      <a:schemeClr val="bg2">
                        <a:lumMod val="75000"/>
                      </a:schemeClr>
                    </a:solidFill>
                  </a:tcPr>
                </a:tc>
                <a:tc>
                  <a:txBody>
                    <a:bodyPr/>
                    <a:lstStyle/>
                    <a:p>
                      <a:r>
                        <a:rPr lang="en-GB" sz="1100" dirty="0"/>
                        <a:t>F. Ignore it they probably did not mean it.</a:t>
                      </a:r>
                    </a:p>
                  </a:txBody>
                  <a:tcPr>
                    <a:solidFill>
                      <a:schemeClr val="bg2">
                        <a:lumMod val="75000"/>
                      </a:schemeClr>
                    </a:solidFill>
                  </a:tcPr>
                </a:tc>
                <a:tc>
                  <a:txBody>
                    <a:bodyPr/>
                    <a:lstStyle/>
                    <a:p>
                      <a:pPr algn="ctr"/>
                      <a:r>
                        <a:rPr lang="en-GB" sz="1400" dirty="0"/>
                        <a:t>D</a:t>
                      </a:r>
                    </a:p>
                  </a:txBody>
                  <a:tcPr anchor="ctr">
                    <a:solidFill>
                      <a:schemeClr val="bg2">
                        <a:lumMod val="75000"/>
                      </a:schemeClr>
                    </a:solidFill>
                  </a:tcPr>
                </a:tc>
                <a:extLst>
                  <a:ext uri="{0D108BD9-81ED-4DB2-BD59-A6C34878D82A}">
                    <a16:rowId xmlns:a16="http://schemas.microsoft.com/office/drawing/2014/main" val="2559922386"/>
                  </a:ext>
                </a:extLst>
              </a:tr>
              <a:tr h="370840">
                <a:tc>
                  <a:txBody>
                    <a:bodyPr/>
                    <a:lstStyle/>
                    <a:p>
                      <a:r>
                        <a:rPr lang="en-GB" sz="1100" dirty="0"/>
                        <a:t>Q6</a:t>
                      </a:r>
                    </a:p>
                  </a:txBody>
                  <a:tcPr>
                    <a:solidFill>
                      <a:schemeClr val="accent5"/>
                    </a:solidFill>
                  </a:tcPr>
                </a:tc>
                <a:tc>
                  <a:txBody>
                    <a:bodyPr/>
                    <a:lstStyle/>
                    <a:p>
                      <a:r>
                        <a:rPr lang="en-GB" sz="1100" dirty="0"/>
                        <a:t>A. </a:t>
                      </a:r>
                      <a:r>
                        <a:rPr lang="en-GB" sz="1100" kern="1200" dirty="0">
                          <a:solidFill>
                            <a:schemeClr val="dk1"/>
                          </a:solidFill>
                          <a:effectLst/>
                          <a:latin typeface="+mn-lt"/>
                          <a:ea typeface="+mn-ea"/>
                          <a:cs typeface="+mn-cs"/>
                        </a:rPr>
                        <a:t>You are talking to someone online, and they know some of the same people you know. Since they have many of the same friends as you, is it ok to give them your phone number if they ask? </a:t>
                      </a:r>
                      <a:endParaRPr lang="en-GB" sz="1100" dirty="0"/>
                    </a:p>
                  </a:txBody>
                  <a:tcPr>
                    <a:solidFill>
                      <a:schemeClr val="accent5"/>
                    </a:solidFill>
                  </a:tcPr>
                </a:tc>
                <a:tc>
                  <a:txBody>
                    <a:bodyPr/>
                    <a:lstStyle/>
                    <a:p>
                      <a:r>
                        <a:rPr lang="en-GB" sz="1100" dirty="0"/>
                        <a:t>B. </a:t>
                      </a:r>
                      <a:r>
                        <a:rPr lang="en-GB" sz="1100" kern="1200" dirty="0">
                          <a:solidFill>
                            <a:schemeClr val="dk1"/>
                          </a:solidFill>
                          <a:effectLst/>
                          <a:latin typeface="+mn-lt"/>
                          <a:ea typeface="+mn-ea"/>
                          <a:cs typeface="+mn-cs"/>
                        </a:rPr>
                        <a:t>Yes</a:t>
                      </a:r>
                      <a:endParaRPr lang="en-GB" sz="1100" dirty="0"/>
                    </a:p>
                  </a:txBody>
                  <a:tcPr>
                    <a:solidFill>
                      <a:schemeClr val="accent5"/>
                    </a:solidFill>
                  </a:tcPr>
                </a:tc>
                <a:tc>
                  <a:txBody>
                    <a:bodyPr/>
                    <a:lstStyle/>
                    <a:p>
                      <a:r>
                        <a:rPr lang="en-GB" sz="1100" dirty="0"/>
                        <a:t>C. No</a:t>
                      </a:r>
                    </a:p>
                  </a:txBody>
                  <a:tcPr>
                    <a:solidFill>
                      <a:schemeClr val="accent5"/>
                    </a:solidFill>
                  </a:tcPr>
                </a:tc>
                <a:tc>
                  <a:txBody>
                    <a:bodyPr/>
                    <a:lstStyle/>
                    <a:p>
                      <a:endParaRPr lang="en-GB" sz="1100" dirty="0"/>
                    </a:p>
                  </a:txBody>
                  <a:tcPr>
                    <a:solidFill>
                      <a:schemeClr val="accent5"/>
                    </a:solidFill>
                  </a:tcPr>
                </a:tc>
                <a:tc>
                  <a:txBody>
                    <a:bodyPr/>
                    <a:lstStyle/>
                    <a:p>
                      <a:endParaRPr lang="en-GB" sz="1100" dirty="0"/>
                    </a:p>
                  </a:txBody>
                  <a:tcPr>
                    <a:solidFill>
                      <a:schemeClr val="accent5"/>
                    </a:solidFill>
                  </a:tcPr>
                </a:tc>
                <a:tc>
                  <a:txBody>
                    <a:bodyPr/>
                    <a:lstStyle/>
                    <a:p>
                      <a:endParaRPr lang="en-GB" sz="1100" dirty="0"/>
                    </a:p>
                  </a:txBody>
                  <a:tcPr>
                    <a:solidFill>
                      <a:schemeClr val="accent5"/>
                    </a:solidFill>
                  </a:tcPr>
                </a:tc>
                <a:tc>
                  <a:txBody>
                    <a:bodyPr/>
                    <a:lstStyle/>
                    <a:p>
                      <a:pPr algn="ctr"/>
                      <a:r>
                        <a:rPr lang="en-GB" sz="1400" dirty="0"/>
                        <a:t>B</a:t>
                      </a:r>
                    </a:p>
                  </a:txBody>
                  <a:tcPr anchor="ctr">
                    <a:solidFill>
                      <a:schemeClr val="accent5"/>
                    </a:solidFill>
                  </a:tcPr>
                </a:tc>
                <a:extLst>
                  <a:ext uri="{0D108BD9-81ED-4DB2-BD59-A6C34878D82A}">
                    <a16:rowId xmlns:a16="http://schemas.microsoft.com/office/drawing/2014/main" val="744230092"/>
                  </a:ext>
                </a:extLst>
              </a:tr>
              <a:tr h="370840">
                <a:tc>
                  <a:txBody>
                    <a:bodyPr/>
                    <a:lstStyle/>
                    <a:p>
                      <a:r>
                        <a:rPr lang="en-GB" sz="1100" dirty="0"/>
                        <a:t>Q7</a:t>
                      </a:r>
                    </a:p>
                  </a:txBody>
                  <a:tcPr>
                    <a:solidFill>
                      <a:schemeClr val="accent2">
                        <a:lumMod val="60000"/>
                        <a:lumOff val="40000"/>
                      </a:schemeClr>
                    </a:solidFill>
                  </a:tcPr>
                </a:tc>
                <a:tc>
                  <a:txBody>
                    <a:bodyPr/>
                    <a:lstStyle/>
                    <a:p>
                      <a:r>
                        <a:rPr lang="en-GB" sz="1100" dirty="0"/>
                        <a:t>A. It is okay to send someone online your picture when:</a:t>
                      </a:r>
                    </a:p>
                  </a:txBody>
                  <a:tcPr>
                    <a:solidFill>
                      <a:schemeClr val="accent2">
                        <a:lumMod val="60000"/>
                        <a:lumOff val="40000"/>
                      </a:schemeClr>
                    </a:solidFill>
                  </a:tcPr>
                </a:tc>
                <a:tc>
                  <a:txBody>
                    <a:bodyPr/>
                    <a:lstStyle/>
                    <a:p>
                      <a:r>
                        <a:rPr lang="en-GB" sz="1100" dirty="0"/>
                        <a:t>B. They send you theirs</a:t>
                      </a:r>
                      <a:r>
                        <a:rPr lang="en-GB" sz="1100" baseline="0" dirty="0"/>
                        <a:t> first.</a:t>
                      </a:r>
                      <a:endParaRPr lang="en-GB" sz="1100" dirty="0"/>
                    </a:p>
                  </a:txBody>
                  <a:tcPr>
                    <a:solidFill>
                      <a:schemeClr val="accent2">
                        <a:lumMod val="60000"/>
                        <a:lumOff val="40000"/>
                      </a:schemeClr>
                    </a:solidFill>
                  </a:tcPr>
                </a:tc>
                <a:tc>
                  <a:txBody>
                    <a:bodyPr/>
                    <a:lstStyle/>
                    <a:p>
                      <a:r>
                        <a:rPr lang="en-GB" sz="1100" dirty="0"/>
                        <a:t>C. You send them an old picture.</a:t>
                      </a:r>
                    </a:p>
                  </a:txBody>
                  <a:tcPr>
                    <a:solidFill>
                      <a:schemeClr val="accent2">
                        <a:lumMod val="60000"/>
                        <a:lumOff val="40000"/>
                      </a:schemeClr>
                    </a:solidFill>
                  </a:tcPr>
                </a:tc>
                <a:tc>
                  <a:txBody>
                    <a:bodyPr/>
                    <a:lstStyle/>
                    <a:p>
                      <a:r>
                        <a:rPr lang="en-GB" sz="1100" dirty="0"/>
                        <a:t>D. As long as you don’t send them your address too.</a:t>
                      </a:r>
                    </a:p>
                  </a:txBody>
                  <a:tcPr>
                    <a:solidFill>
                      <a:schemeClr val="accent2">
                        <a:lumMod val="60000"/>
                        <a:lumOff val="40000"/>
                      </a:schemeClr>
                    </a:solidFill>
                  </a:tcPr>
                </a:tc>
                <a:tc>
                  <a:txBody>
                    <a:bodyPr/>
                    <a:lstStyle/>
                    <a:p>
                      <a:r>
                        <a:rPr lang="en-GB" sz="1100" dirty="0"/>
                        <a:t>E. Only</a:t>
                      </a:r>
                      <a:r>
                        <a:rPr lang="en-GB" sz="1100" baseline="0" dirty="0"/>
                        <a:t> in a parent or guardian is with you and says it is ok.</a:t>
                      </a:r>
                      <a:endParaRPr lang="en-GB" sz="1100" dirty="0"/>
                    </a:p>
                  </a:txBody>
                  <a:tcPr>
                    <a:solidFill>
                      <a:schemeClr val="accent2">
                        <a:lumMod val="60000"/>
                        <a:lumOff val="40000"/>
                      </a:schemeClr>
                    </a:solidFill>
                  </a:tcPr>
                </a:tc>
                <a:tc>
                  <a:txBody>
                    <a:bodyPr/>
                    <a:lstStyle/>
                    <a:p>
                      <a:endParaRPr lang="en-GB" sz="1100" dirty="0"/>
                    </a:p>
                  </a:txBody>
                  <a:tcPr>
                    <a:solidFill>
                      <a:schemeClr val="accent2">
                        <a:lumMod val="60000"/>
                        <a:lumOff val="40000"/>
                      </a:schemeClr>
                    </a:solidFill>
                  </a:tcPr>
                </a:tc>
                <a:tc>
                  <a:txBody>
                    <a:bodyPr/>
                    <a:lstStyle/>
                    <a:p>
                      <a:pPr algn="ctr"/>
                      <a:r>
                        <a:rPr lang="en-GB" sz="1400" dirty="0"/>
                        <a:t>D</a:t>
                      </a:r>
                    </a:p>
                  </a:txBody>
                  <a:tcPr anchor="ctr">
                    <a:solidFill>
                      <a:schemeClr val="accent2">
                        <a:lumMod val="60000"/>
                        <a:lumOff val="40000"/>
                      </a:schemeClr>
                    </a:solidFill>
                  </a:tcPr>
                </a:tc>
                <a:extLst>
                  <a:ext uri="{0D108BD9-81ED-4DB2-BD59-A6C34878D82A}">
                    <a16:rowId xmlns:a16="http://schemas.microsoft.com/office/drawing/2014/main" val="2704058275"/>
                  </a:ext>
                </a:extLst>
              </a:tr>
            </a:tbl>
          </a:graphicData>
        </a:graphic>
      </p:graphicFrame>
    </p:spTree>
    <p:extLst>
      <p:ext uri="{BB962C8B-B14F-4D97-AF65-F5344CB8AC3E}">
        <p14:creationId xmlns:p14="http://schemas.microsoft.com/office/powerpoint/2010/main" val="1943163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260648"/>
            <a:ext cx="8229600" cy="5894115"/>
          </a:xfrm>
        </p:spPr>
        <p:txBody>
          <a:bodyPr>
            <a:normAutofit/>
          </a:bodyPr>
          <a:lstStyle/>
          <a:p>
            <a:pPr>
              <a:buNone/>
            </a:pPr>
            <a:r>
              <a:rPr lang="en-GB" dirty="0"/>
              <a:t>‘What Do we mean by e-safety?</a:t>
            </a:r>
          </a:p>
          <a:p>
            <a:pPr marL="457200" indent="-457200">
              <a:buNone/>
            </a:pPr>
            <a:endParaRPr lang="en-GB" sz="2200" dirty="0"/>
          </a:p>
          <a:p>
            <a:pPr>
              <a:buNone/>
            </a:pPr>
            <a:endParaRPr lang="en-GB" sz="2400" dirty="0"/>
          </a:p>
          <a:p>
            <a:pPr>
              <a:buNone/>
            </a:pPr>
            <a:endParaRPr lang="en-GB" dirty="0"/>
          </a:p>
          <a:p>
            <a:pPr>
              <a:buNone/>
            </a:pPr>
            <a:endParaRPr lang="en-GB" dirty="0"/>
          </a:p>
          <a:p>
            <a:pPr>
              <a:buNone/>
            </a:pPr>
            <a:endParaRPr lang="en-GB" dirty="0"/>
          </a:p>
        </p:txBody>
      </p:sp>
      <p:sp>
        <p:nvSpPr>
          <p:cNvPr id="2053" name="AutoShape 5" descr="Image result for strengths and weakness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 name="Rectangle 9"/>
          <p:cNvSpPr/>
          <p:nvPr/>
        </p:nvSpPr>
        <p:spPr>
          <a:xfrm>
            <a:off x="899592" y="786770"/>
            <a:ext cx="7139136" cy="369332"/>
          </a:xfrm>
          <a:prstGeom prst="rect">
            <a:avLst/>
          </a:prstGeom>
          <a:solidFill>
            <a:srgbClr val="FFFF00"/>
          </a:solidFill>
        </p:spPr>
        <p:txBody>
          <a:bodyPr wrap="square">
            <a:spAutoFit/>
          </a:bodyPr>
          <a:lstStyle/>
          <a:p>
            <a:r>
              <a:rPr lang="en-GB" dirty="0"/>
              <a:t>http://www.safetynetkids.org.uk/personal-safety/staying-safe-online/</a:t>
            </a:r>
          </a:p>
        </p:txBody>
      </p:sp>
      <p:graphicFrame>
        <p:nvGraphicFramePr>
          <p:cNvPr id="4" name="Diagram 3"/>
          <p:cNvGraphicFramePr/>
          <p:nvPr>
            <p:extLst>
              <p:ext uri="{D42A27DB-BD31-4B8C-83A1-F6EECF244321}">
                <p14:modId xmlns:p14="http://schemas.microsoft.com/office/powerpoint/2010/main" val="2772173955"/>
              </p:ext>
            </p:extLst>
          </p:nvPr>
        </p:nvGraphicFramePr>
        <p:xfrm>
          <a:off x="307975" y="1412776"/>
          <a:ext cx="5920209" cy="49531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6372200" y="1412776"/>
            <a:ext cx="2648898" cy="1815882"/>
          </a:xfrm>
          <a:prstGeom prst="rect">
            <a:avLst/>
          </a:prstGeom>
          <a:noFill/>
        </p:spPr>
        <p:txBody>
          <a:bodyPr wrap="square" rtlCol="0">
            <a:spAutoFit/>
          </a:bodyPr>
          <a:lstStyle/>
          <a:p>
            <a:pPr marL="285750" indent="-285750">
              <a:buFont typeface="Arial" panose="020B0604020202020204" pitchFamily="34" charset="0"/>
              <a:buChar char="•"/>
            </a:pPr>
            <a:r>
              <a:rPr lang="en-GB" sz="1600" dirty="0"/>
              <a:t>Go to the website above.</a:t>
            </a:r>
          </a:p>
          <a:p>
            <a:pPr marL="285750" indent="-285750">
              <a:buFont typeface="Arial" panose="020B0604020202020204" pitchFamily="34" charset="0"/>
              <a:buChar char="•"/>
            </a:pPr>
            <a:r>
              <a:rPr lang="en-GB" sz="1600" dirty="0"/>
              <a:t>Write each of the topics in each of the circles (I have started you off)</a:t>
            </a:r>
          </a:p>
          <a:p>
            <a:pPr marL="285750" indent="-285750">
              <a:buFont typeface="Arial" panose="020B0604020202020204" pitchFamily="34" charset="0"/>
              <a:buChar char="•"/>
            </a:pPr>
            <a:r>
              <a:rPr lang="en-GB" sz="1600" dirty="0"/>
              <a:t>Go online and find an image that best matches the statement.</a:t>
            </a:r>
          </a:p>
        </p:txBody>
      </p:sp>
      <p:pic>
        <p:nvPicPr>
          <p:cNvPr id="7" name="Picture 6"/>
          <p:cNvPicPr>
            <a:picLocks noChangeAspect="1"/>
          </p:cNvPicPr>
          <p:nvPr/>
        </p:nvPicPr>
        <p:blipFill>
          <a:blip r:embed="rId7"/>
          <a:stretch>
            <a:fillRect/>
          </a:stretch>
        </p:blipFill>
        <p:spPr>
          <a:xfrm>
            <a:off x="3347864" y="1295965"/>
            <a:ext cx="731551" cy="386259"/>
          </a:xfrm>
          <a:prstGeom prst="rect">
            <a:avLst/>
          </a:prstGeom>
          <a:ln>
            <a:solidFill>
              <a:schemeClr val="tx1"/>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Search Engine Information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5256331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662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How have I done?</a:t>
            </a:r>
          </a:p>
        </p:txBody>
      </p:sp>
      <p:sp>
        <p:nvSpPr>
          <p:cNvPr id="5" name="Rectangle 4"/>
          <p:cNvSpPr/>
          <p:nvPr/>
        </p:nvSpPr>
        <p:spPr>
          <a:xfrm>
            <a:off x="437392" y="1746682"/>
            <a:ext cx="6438864" cy="2031325"/>
          </a:xfrm>
          <a:prstGeom prst="rect">
            <a:avLst/>
          </a:prstGeom>
          <a:solidFill>
            <a:schemeClr val="tx2">
              <a:lumMod val="20000"/>
              <a:lumOff val="80000"/>
            </a:schemeClr>
          </a:solidFill>
          <a:ln>
            <a:solidFill>
              <a:schemeClr val="tx1"/>
            </a:solidFill>
          </a:ln>
        </p:spPr>
        <p:txBody>
          <a:bodyPr wrap="square">
            <a:spAutoFit/>
          </a:bodyPr>
          <a:lstStyle/>
          <a:p>
            <a:r>
              <a:rPr lang="en-GB" dirty="0"/>
              <a:t>Mastery 4 (C&amp;N)</a:t>
            </a:r>
          </a:p>
          <a:p>
            <a:pPr marL="342900" indent="-342900">
              <a:buFont typeface="+mj-lt"/>
              <a:buAutoNum type="alphaUcPeriod"/>
            </a:pPr>
            <a:r>
              <a:rPr lang="en-GB" dirty="0"/>
              <a:t>4(1) I used different search engines to navigate the web effectively and carry out web searches to collect images.  </a:t>
            </a:r>
          </a:p>
          <a:p>
            <a:pPr marL="342900" indent="-342900">
              <a:buFont typeface="+mj-lt"/>
              <a:buAutoNum type="alphaUcPeriod"/>
            </a:pPr>
            <a:r>
              <a:rPr lang="en-GB" dirty="0"/>
              <a:t>4(1) I described what a ‘web crawler program’ is</a:t>
            </a:r>
          </a:p>
          <a:p>
            <a:pPr marL="342900" indent="-342900">
              <a:buFont typeface="+mj-lt"/>
              <a:buAutoNum type="alphaUcPeriod"/>
            </a:pPr>
            <a:r>
              <a:rPr lang="en-GB" dirty="0"/>
              <a:t>4(3) I am responsible when using the technology and online services.</a:t>
            </a:r>
          </a:p>
          <a:p>
            <a:pPr marL="342900" indent="-342900">
              <a:buFont typeface="+mj-lt"/>
              <a:buAutoNum type="alphaUcPeriod"/>
            </a:pPr>
            <a:r>
              <a:rPr lang="en-GB" dirty="0"/>
              <a:t>4(3) I described a range of ways to report concerns.</a:t>
            </a:r>
          </a:p>
        </p:txBody>
      </p:sp>
      <p:sp>
        <p:nvSpPr>
          <p:cNvPr id="6" name="Rectangle 5"/>
          <p:cNvSpPr/>
          <p:nvPr/>
        </p:nvSpPr>
        <p:spPr>
          <a:xfrm>
            <a:off x="457200" y="4581128"/>
            <a:ext cx="6419056" cy="646331"/>
          </a:xfrm>
          <a:prstGeom prst="rect">
            <a:avLst/>
          </a:prstGeom>
          <a:solidFill>
            <a:schemeClr val="accent4">
              <a:lumMod val="40000"/>
              <a:lumOff val="60000"/>
            </a:schemeClr>
          </a:solidFill>
          <a:ln>
            <a:solidFill>
              <a:schemeClr val="tx1"/>
            </a:solidFill>
          </a:ln>
        </p:spPr>
        <p:txBody>
          <a:bodyPr wrap="square">
            <a:spAutoFit/>
          </a:bodyPr>
          <a:lstStyle/>
          <a:p>
            <a:r>
              <a:rPr lang="en-GB" dirty="0"/>
              <a:t>Mastery 5 (C&amp;N)</a:t>
            </a:r>
          </a:p>
          <a:p>
            <a:pPr marL="342900" indent="-342900">
              <a:buFont typeface="+mj-lt"/>
              <a:buAutoNum type="alphaUcPeriod"/>
            </a:pPr>
            <a:r>
              <a:rPr lang="en-GB" dirty="0"/>
              <a:t>5(3) I described how search engines rank search results.</a:t>
            </a:r>
          </a:p>
        </p:txBody>
      </p:sp>
      <p:graphicFrame>
        <p:nvGraphicFramePr>
          <p:cNvPr id="7" name="Table 6"/>
          <p:cNvGraphicFramePr>
            <a:graphicFrameLocks noGrp="1"/>
          </p:cNvGraphicFramePr>
          <p:nvPr>
            <p:extLst>
              <p:ext uri="{D42A27DB-BD31-4B8C-83A1-F6EECF244321}">
                <p14:modId xmlns:p14="http://schemas.microsoft.com/office/powerpoint/2010/main" val="279501213"/>
              </p:ext>
            </p:extLst>
          </p:nvPr>
        </p:nvGraphicFramePr>
        <p:xfrm>
          <a:off x="7236296" y="1140909"/>
          <a:ext cx="1667735" cy="2661424"/>
        </p:xfrm>
        <a:graphic>
          <a:graphicData uri="http://schemas.openxmlformats.org/drawingml/2006/table">
            <a:tbl>
              <a:tblPr firstRow="1" bandRow="1">
                <a:tableStyleId>{5C22544A-7EE6-4342-B048-85BDC9FD1C3A}</a:tableStyleId>
              </a:tblPr>
              <a:tblGrid>
                <a:gridCol w="523102">
                  <a:extLst>
                    <a:ext uri="{9D8B030D-6E8A-4147-A177-3AD203B41FA5}">
                      <a16:colId xmlns:a16="http://schemas.microsoft.com/office/drawing/2014/main" val="4289697441"/>
                    </a:ext>
                  </a:extLst>
                </a:gridCol>
                <a:gridCol w="1144633">
                  <a:extLst>
                    <a:ext uri="{9D8B030D-6E8A-4147-A177-3AD203B41FA5}">
                      <a16:colId xmlns:a16="http://schemas.microsoft.com/office/drawing/2014/main" val="3239797299"/>
                    </a:ext>
                  </a:extLst>
                </a:gridCol>
              </a:tblGrid>
              <a:tr h="615755">
                <a:tc>
                  <a:txBody>
                    <a:bodyPr/>
                    <a:lstStyle/>
                    <a:p>
                      <a:pPr algn="ct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Self</a:t>
                      </a:r>
                      <a:r>
                        <a:rPr lang="en-GB" baseline="0" dirty="0"/>
                        <a:t> Ass</a:t>
                      </a:r>
                      <a:endParaRPr lang="en-GB" dirty="0"/>
                    </a:p>
                    <a:p>
                      <a:pPr algn="ctr"/>
                      <a:r>
                        <a:rPr lang="en-GB" dirty="0"/>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3541977"/>
                  </a:ext>
                </a:extLst>
              </a:tr>
              <a:tr h="505336">
                <a:tc>
                  <a:txBody>
                    <a:bodyPr/>
                    <a:lstStyle/>
                    <a:p>
                      <a:pPr algn="ctr"/>
                      <a:r>
                        <a:rPr lang="en-GB" sz="1200" dirty="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GB"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545730631"/>
                  </a:ext>
                </a:extLst>
              </a:tr>
              <a:tr h="505336">
                <a:tc>
                  <a:txBody>
                    <a:bodyPr/>
                    <a:lstStyle/>
                    <a:p>
                      <a:pPr algn="ctr"/>
                      <a:r>
                        <a:rPr lang="en-GB" sz="1200" dirty="0"/>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GB"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592131773"/>
                  </a:ext>
                </a:extLst>
              </a:tr>
              <a:tr h="505336">
                <a:tc>
                  <a:txBody>
                    <a:bodyPr/>
                    <a:lstStyle/>
                    <a:p>
                      <a:pPr algn="ctr"/>
                      <a:r>
                        <a:rPr lang="en-GB" sz="1200" dirty="0"/>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GB"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99193849"/>
                  </a:ext>
                </a:extLst>
              </a:tr>
              <a:tr h="505336">
                <a:tc>
                  <a:txBody>
                    <a:bodyPr/>
                    <a:lstStyle/>
                    <a:p>
                      <a:pPr algn="ctr"/>
                      <a:r>
                        <a:rPr lang="en-GB" sz="1200" dirty="0"/>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GB"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78678449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64055721"/>
              </p:ext>
            </p:extLst>
          </p:nvPr>
        </p:nvGraphicFramePr>
        <p:xfrm>
          <a:off x="7236296" y="3919596"/>
          <a:ext cx="1667735" cy="1309604"/>
        </p:xfrm>
        <a:graphic>
          <a:graphicData uri="http://schemas.openxmlformats.org/drawingml/2006/table">
            <a:tbl>
              <a:tblPr firstRow="1" bandRow="1">
                <a:tableStyleId>{5C22544A-7EE6-4342-B048-85BDC9FD1C3A}</a:tableStyleId>
              </a:tblPr>
              <a:tblGrid>
                <a:gridCol w="523102">
                  <a:extLst>
                    <a:ext uri="{9D8B030D-6E8A-4147-A177-3AD203B41FA5}">
                      <a16:colId xmlns:a16="http://schemas.microsoft.com/office/drawing/2014/main" val="4289697441"/>
                    </a:ext>
                  </a:extLst>
                </a:gridCol>
                <a:gridCol w="1144633">
                  <a:extLst>
                    <a:ext uri="{9D8B030D-6E8A-4147-A177-3AD203B41FA5}">
                      <a16:colId xmlns:a16="http://schemas.microsoft.com/office/drawing/2014/main" val="3239797299"/>
                    </a:ext>
                  </a:extLst>
                </a:gridCol>
              </a:tblGrid>
              <a:tr h="661532">
                <a:tc>
                  <a:txBody>
                    <a:bodyPr/>
                    <a:lstStyle/>
                    <a:p>
                      <a:pPr algn="ct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Self</a:t>
                      </a:r>
                      <a:r>
                        <a:rPr lang="en-GB" baseline="0" dirty="0"/>
                        <a:t> Ass</a:t>
                      </a:r>
                      <a:endParaRPr lang="en-GB" dirty="0"/>
                    </a:p>
                    <a:p>
                      <a:pPr algn="ctr"/>
                      <a:r>
                        <a:rPr lang="en-GB" dirty="0"/>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3541977"/>
                  </a:ext>
                </a:extLst>
              </a:tr>
              <a:tr h="648072">
                <a:tc>
                  <a:txBody>
                    <a:bodyPr/>
                    <a:lstStyle/>
                    <a:p>
                      <a:pPr algn="ctr"/>
                      <a:r>
                        <a:rPr lang="en-GB" sz="1200" dirty="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GB"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545730631"/>
                  </a:ext>
                </a:extLst>
              </a:tr>
            </a:tbl>
          </a:graphicData>
        </a:graphic>
      </p:graphicFrame>
    </p:spTree>
    <p:extLst>
      <p:ext uri="{BB962C8B-B14F-4D97-AF65-F5344CB8AC3E}">
        <p14:creationId xmlns:p14="http://schemas.microsoft.com/office/powerpoint/2010/main" val="1791797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855</TotalTime>
  <Words>1180</Words>
  <Application>Microsoft Office PowerPoint</Application>
  <PresentationFormat>On-screen Show (4:3)</PresentationFormat>
  <Paragraphs>158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Intermediate - Topic 3 – Safe Use of Computers</vt:lpstr>
      <vt:lpstr>Mastery Statements Level 4 – 5</vt:lpstr>
      <vt:lpstr>PowerPoint Presentation</vt:lpstr>
      <vt:lpstr>PowerPoint Presentation</vt:lpstr>
      <vt:lpstr>PowerPoint Presentation</vt:lpstr>
      <vt:lpstr>Search Engine Information</vt:lpstr>
      <vt:lpstr>How have I done?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Jeannie</dc:creator>
  <cp:lastModifiedBy>Jeannie Crook</cp:lastModifiedBy>
  <cp:revision>85</cp:revision>
  <dcterms:created xsi:type="dcterms:W3CDTF">2015-08-21T14:00:54Z</dcterms:created>
  <dcterms:modified xsi:type="dcterms:W3CDTF">2016-07-26T14:47:58Z</dcterms:modified>
</cp:coreProperties>
</file>