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42109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77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334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365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38FA9-2507-4C77-9D29-68ADFCAB96D1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4E593A3-8E8E-4937-9FE6-520E3439EF9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26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Quality</a:t>
            </a:r>
            <a:br>
              <a:rPr lang="en-US" dirty="0"/>
            </a:br>
            <a:r>
              <a:rPr lang="en-US" sz="3600" dirty="0" err="1"/>
              <a:t>planetX</a:t>
            </a:r>
            <a:r>
              <a:rPr lang="en-US" sz="3600" dirty="0"/>
              <a:t>: a </a:t>
            </a:r>
            <a:r>
              <a:rPr lang="en-US" sz="3600" dirty="0" err="1"/>
              <a:t>markerless</a:t>
            </a:r>
            <a:r>
              <a:rPr lang="en-US" sz="3600" dirty="0"/>
              <a:t> augmented reality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8"/>
            <a:ext cx="6831673" cy="170941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Prepared by: </a:t>
            </a:r>
          </a:p>
          <a:p>
            <a:r>
              <a:rPr lang="en-US" sz="1800" dirty="0"/>
              <a:t>(Aria: Survey and Report Generation System Team)</a:t>
            </a:r>
          </a:p>
          <a:p>
            <a:r>
              <a:rPr lang="en-US" sz="1800" dirty="0"/>
              <a:t>Brugada, Jesus P.</a:t>
            </a:r>
          </a:p>
          <a:p>
            <a:r>
              <a:rPr lang="en-US" sz="1800" dirty="0"/>
              <a:t>Gloria, Diego P.</a:t>
            </a:r>
          </a:p>
          <a:p>
            <a:r>
              <a:rPr lang="en-US" sz="1800" dirty="0"/>
              <a:t>Roguel, Jairus G.</a:t>
            </a:r>
          </a:p>
          <a:p>
            <a:r>
              <a:rPr lang="en-US" sz="1800" dirty="0"/>
              <a:t>Ruiz, Angel S.</a:t>
            </a:r>
          </a:p>
        </p:txBody>
      </p:sp>
    </p:spTree>
    <p:extLst>
      <p:ext uri="{BB962C8B-B14F-4D97-AF65-F5344CB8AC3E}">
        <p14:creationId xmlns:p14="http://schemas.microsoft.com/office/powerpoint/2010/main" val="367838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10971"/>
              </p:ext>
            </p:extLst>
          </p:nvPr>
        </p:nvGraphicFramePr>
        <p:xfrm>
          <a:off x="1371600" y="2286000"/>
          <a:ext cx="9601200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99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</a:t>
                      </a:r>
                      <a:r>
                        <a:rPr lang="en-US" baseline="0" dirty="0"/>
                        <a:t> Ruiz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Jairus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Roguel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Software Designer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Jesus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Brugada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Quality Assurance</a:t>
                      </a:r>
                      <a:r>
                        <a:rPr lang="en-US" baseline="0" dirty="0"/>
                        <a:t> Manager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Diego</a:t>
                      </a:r>
                      <a:r>
                        <a:rPr lang="en-US" baseline="0" dirty="0"/>
                        <a:t> Gloria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Quality Assurance Analyst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63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 of Iteration 1 and 2 consisting of 12 Test Cases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35" y="2171700"/>
            <a:ext cx="4514945" cy="4189124"/>
          </a:xfrm>
        </p:spPr>
      </p:pic>
    </p:spTree>
    <p:extLst>
      <p:ext uri="{BB962C8B-B14F-4D97-AF65-F5344CB8AC3E}">
        <p14:creationId xmlns:p14="http://schemas.microsoft.com/office/powerpoint/2010/main" val="8302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 Per Test Case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89" y="2330823"/>
            <a:ext cx="8556938" cy="3823447"/>
          </a:xfrm>
        </p:spPr>
      </p:pic>
    </p:spTree>
    <p:extLst>
      <p:ext uri="{BB962C8B-B14F-4D97-AF65-F5344CB8AC3E}">
        <p14:creationId xmlns:p14="http://schemas.microsoft.com/office/powerpoint/2010/main" val="1892962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Build Status per Iteration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892" y="2779059"/>
            <a:ext cx="9229963" cy="1237129"/>
          </a:xfrm>
        </p:spPr>
      </p:pic>
    </p:spTree>
    <p:extLst>
      <p:ext uri="{BB962C8B-B14F-4D97-AF65-F5344CB8AC3E}">
        <p14:creationId xmlns:p14="http://schemas.microsoft.com/office/powerpoint/2010/main" val="37921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Test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Result – 11/12 Test Cases</a:t>
            </a:r>
          </a:p>
          <a:p>
            <a:r>
              <a:rPr lang="en-US" dirty="0"/>
              <a:t>Failed Result – 1/12 Test Cases</a:t>
            </a:r>
          </a:p>
          <a:p>
            <a:r>
              <a:rPr lang="en-US" dirty="0"/>
              <a:t>Blocked Result – 0/12 Test Cases</a:t>
            </a:r>
          </a:p>
          <a:p>
            <a:r>
              <a:rPr lang="en-US" dirty="0"/>
              <a:t>Not Run Result – 0/12 Test Cases</a:t>
            </a:r>
          </a:p>
        </p:txBody>
      </p:sp>
    </p:spTree>
    <p:extLst>
      <p:ext uri="{BB962C8B-B14F-4D97-AF65-F5344CB8AC3E}">
        <p14:creationId xmlns:p14="http://schemas.microsoft.com/office/powerpoint/2010/main" val="903536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Needs</a:t>
            </a:r>
            <a:br>
              <a:rPr lang="en-US" dirty="0"/>
            </a:br>
            <a:r>
              <a:rPr lang="en-US" sz="2200" dirty="0"/>
              <a:t>Hardware and Software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722709"/>
              </p:ext>
            </p:extLst>
          </p:nvPr>
        </p:nvGraphicFramePr>
        <p:xfrm>
          <a:off x="1371600" y="1801906"/>
          <a:ext cx="9601200" cy="12852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Installed</a:t>
                      </a:r>
                      <a:r>
                        <a:rPr lang="en-US" baseline="0" dirty="0"/>
                        <a:t> OS/Software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Windows 10 64-bit</a:t>
                      </a:r>
                    </a:p>
                    <a:p>
                      <a:pPr algn="ctr"/>
                      <a:r>
                        <a:rPr lang="en-US" dirty="0"/>
                        <a:t>Google</a:t>
                      </a:r>
                      <a:r>
                        <a:rPr lang="en-US" baseline="0" dirty="0"/>
                        <a:t> Chrome Web Browser</a:t>
                      </a:r>
                    </a:p>
                    <a:p>
                      <a:pPr algn="ctr"/>
                      <a:r>
                        <a:rPr lang="en-US" baseline="0" dirty="0" err="1"/>
                        <a:t>Testlink</a:t>
                      </a:r>
                      <a:r>
                        <a:rPr lang="en-US" baseline="0" dirty="0"/>
                        <a:t> Website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1600" y="3087146"/>
            <a:ext cx="3130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Productivity and Support Tools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14492"/>
              </p:ext>
            </p:extLst>
          </p:nvPr>
        </p:nvGraphicFramePr>
        <p:xfrm>
          <a:off x="1371600" y="3649219"/>
          <a:ext cx="9601200" cy="2697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Tool’s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Vendor or  in-house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 Tracking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Testlink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 Word, MS </a:t>
                      </a:r>
                      <a:r>
                        <a:rPr lang="en-US" dirty="0" err="1"/>
                        <a:t>Powerpoint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Revision</a:t>
                      </a:r>
                      <a:r>
                        <a:rPr lang="en-US" baseline="0" dirty="0"/>
                        <a:t> Control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Github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2.12.2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13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Risks and Contingencies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91854"/>
              </p:ext>
            </p:extLst>
          </p:nvPr>
        </p:nvGraphicFramePr>
        <p:xfrm>
          <a:off x="1371600" y="1945341"/>
          <a:ext cx="9601200" cy="4028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When there is shortage in test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the most out the test schedule by efficiently testing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more people engaged on testing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test didn’t reflect the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Study the system and the possibility of it going the wrong 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Revise either the use cases or the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enough number of 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a walkthrough of the app and list every functionality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Revise the use cases and do a quick walkthrough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Requests for additional updates and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every possible added features in the scope for future preference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sure that the build is within the scope of the project, or else it should not be changed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46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61" y="1637918"/>
            <a:ext cx="9284677" cy="522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PlanetX: </a:t>
            </a:r>
            <a:r>
              <a:rPr lang="en-US" i="1" dirty="0" err="1"/>
              <a:t>Markerless</a:t>
            </a:r>
            <a:r>
              <a:rPr lang="en-US" i="1" dirty="0"/>
              <a:t> Augmented Reality App </a:t>
            </a:r>
            <a:r>
              <a:rPr lang="en-US" dirty="0"/>
              <a:t>is an application that will help the clients of SMX Convention Center to visualize the events they want to organize with the help of a smartphone camera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0228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detect the ground plane of SMX Convention Center</a:t>
            </a:r>
          </a:p>
          <a:p>
            <a:r>
              <a:rPr lang="en-US" dirty="0"/>
              <a:t>To detect the camera of the smartphone</a:t>
            </a:r>
          </a:p>
          <a:p>
            <a:r>
              <a:rPr lang="en-US" dirty="0"/>
              <a:t>To place some visual objects on the ground plane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5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features of the app that needs to be tested</a:t>
            </a:r>
          </a:p>
          <a:p>
            <a:r>
              <a:rPr lang="en-US" dirty="0"/>
              <a:t>To gauge the performance of the system</a:t>
            </a:r>
          </a:p>
          <a:p>
            <a:r>
              <a:rPr lang="en-US" dirty="0"/>
              <a:t>To list recommendations for the improvement of the system</a:t>
            </a:r>
          </a:p>
          <a:p>
            <a:r>
              <a:rPr lang="en-US" dirty="0"/>
              <a:t>To show the result of the test activities</a:t>
            </a:r>
          </a:p>
          <a:p>
            <a:r>
              <a:rPr lang="en-US" dirty="0"/>
              <a:t>To ensure that the functionalities and design of the app are implemented and in the demand of the client</a:t>
            </a:r>
          </a:p>
        </p:txBody>
      </p:sp>
    </p:spTree>
    <p:extLst>
      <p:ext uri="{BB962C8B-B14F-4D97-AF65-F5344CB8AC3E}">
        <p14:creationId xmlns:p14="http://schemas.microsoft.com/office/powerpoint/2010/main" val="74149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plan is only for PlanetX: </a:t>
            </a:r>
            <a:r>
              <a:rPr lang="en-US" dirty="0" err="1"/>
              <a:t>Markerless</a:t>
            </a:r>
            <a:r>
              <a:rPr lang="en-US" dirty="0"/>
              <a:t> Augmented Reality App development team</a:t>
            </a:r>
          </a:p>
          <a:p>
            <a:r>
              <a:rPr lang="en-US" dirty="0"/>
              <a:t>Use cases utilized in the testing came from </a:t>
            </a:r>
            <a:r>
              <a:rPr lang="en-US" dirty="0" err="1"/>
              <a:t>Testlink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4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knowledge of the Team Members on their project</a:t>
            </a:r>
          </a:p>
          <a:p>
            <a:r>
              <a:rPr lang="en-US" dirty="0"/>
              <a:t>Mock-ups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Final Paper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03649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Area and Specification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90542"/>
              </p:ext>
            </p:extLst>
          </p:nvPr>
        </p:nvGraphicFramePr>
        <p:xfrm>
          <a:off x="1371600" y="1362635"/>
          <a:ext cx="9601200" cy="53086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44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No,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Download the</a:t>
                      </a:r>
                      <a:r>
                        <a:rPr lang="en-US" baseline="0" dirty="0"/>
                        <a:t> PlanetX from the App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</a:t>
                      </a:r>
                      <a:r>
                        <a:rPr lang="en-US" baseline="0" dirty="0"/>
                        <a:t> 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Tap the PlanetX</a:t>
                      </a:r>
                      <a:r>
                        <a:rPr lang="en-US" baseline="0" dirty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001, 002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number of people to accommodate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 ground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Choose 3D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772862"/>
              </p:ext>
            </p:extLst>
          </p:nvPr>
        </p:nvGraphicFramePr>
        <p:xfrm>
          <a:off x="1371600" y="2286000"/>
          <a:ext cx="9601200" cy="2291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 with the AR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Resize 3D</a:t>
                      </a:r>
                      <a:r>
                        <a:rPr lang="en-US" baseline="0" dirty="0"/>
                        <a:t>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UC06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the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Functional, GUI,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001,002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36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52368"/>
              </p:ext>
            </p:extLst>
          </p:nvPr>
        </p:nvGraphicFramePr>
        <p:xfrm>
          <a:off x="1371600" y="1757083"/>
          <a:ext cx="9601200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Create Use</a:t>
                      </a:r>
                      <a:r>
                        <a:rPr lang="en-US" b="1" baseline="0" dirty="0"/>
                        <a:t> Cases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</a:t>
                      </a:r>
                      <a:r>
                        <a:rPr lang="en-US" baseline="0" dirty="0"/>
                        <a:t> 6, 2017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Develop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February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6,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Update Test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March 13,</a:t>
                      </a:r>
                      <a:r>
                        <a:rPr lang="en-US" baseline="0" dirty="0"/>
                        <a:t> 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</a:t>
                      </a:r>
                      <a:r>
                        <a:rPr lang="en-US" b="1" baseline="0" dirty="0"/>
                        <a:t> 001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13,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13,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Execute TC – Build</a:t>
                      </a:r>
                      <a:r>
                        <a:rPr lang="en-US" b="1" baseline="0" dirty="0"/>
                        <a:t> 001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Log/Reports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16,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Review/Update</a:t>
                      </a:r>
                      <a:r>
                        <a:rPr lang="en-US" b="1" baseline="0" dirty="0"/>
                        <a:t> Cases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</a:t>
                      </a:r>
                      <a:r>
                        <a:rPr lang="en-US" b="0" baseline="0" dirty="0"/>
                        <a:t> 20, 2017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27,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BUILD</a:t>
                      </a:r>
                      <a:r>
                        <a:rPr lang="en-US" b="1" baseline="0" dirty="0"/>
                        <a:t> 002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Execute</a:t>
                      </a:r>
                      <a:r>
                        <a:rPr lang="en-US" b="1" baseline="0" dirty="0"/>
                        <a:t> TC – Build 002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27,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Test Log/Results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March 30,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867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323</TotalTime>
  <Words>685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Franklin Gothic Book</vt:lpstr>
      <vt:lpstr>Crop</vt:lpstr>
      <vt:lpstr>Quality planetX: a markerless augmented reality app</vt:lpstr>
      <vt:lpstr>Introduction </vt:lpstr>
      <vt:lpstr>System Objectives</vt:lpstr>
      <vt:lpstr>Purpose</vt:lpstr>
      <vt:lpstr>Scope</vt:lpstr>
      <vt:lpstr>References</vt:lpstr>
      <vt:lpstr>Test Area and Specification</vt:lpstr>
      <vt:lpstr>PowerPoint Presentation</vt:lpstr>
      <vt:lpstr>Milestone</vt:lpstr>
      <vt:lpstr>Participants</vt:lpstr>
      <vt:lpstr>Pie Chart of Iteration 1 and 2 consisting of 12 Test Cases</vt:lpstr>
      <vt:lpstr>Test Result Per Test Case</vt:lpstr>
      <vt:lpstr>Overall Build Status per Iteration</vt:lpstr>
      <vt:lpstr>Summary of Test Result</vt:lpstr>
      <vt:lpstr>Environmental Needs Hardware and Software</vt:lpstr>
      <vt:lpstr>Planning Risks and Contingencies</vt:lpstr>
      <vt:lpstr>Github Commits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Aria: survey and report generation system</dc:title>
  <dc:creator>Aaron Andrei Ambas</dc:creator>
  <cp:lastModifiedBy>Angelica Laurene Ruiz</cp:lastModifiedBy>
  <cp:revision>20</cp:revision>
  <dcterms:created xsi:type="dcterms:W3CDTF">2017-04-05T04:04:21Z</dcterms:created>
  <dcterms:modified xsi:type="dcterms:W3CDTF">2017-04-06T07:55:53Z</dcterms:modified>
</cp:coreProperties>
</file>