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74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438FA9-2507-4C77-9D29-68ADFCAB96D1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E593A3-8E8E-4937-9FE6-520E3439EF9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42109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8FA9-2507-4C77-9D29-68ADFCAB96D1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3A3-8E8E-4937-9FE6-520E3439E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8FA9-2507-4C77-9D29-68ADFCAB96D1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3A3-8E8E-4937-9FE6-520E3439E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9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8FA9-2507-4C77-9D29-68ADFCAB96D1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3A3-8E8E-4937-9FE6-520E3439E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38FA9-2507-4C77-9D29-68ADFCAB96D1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E593A3-8E8E-4937-9FE6-520E3439EF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8771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8FA9-2507-4C77-9D29-68ADFCAB96D1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3A3-8E8E-4937-9FE6-520E3439E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2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8FA9-2507-4C77-9D29-68ADFCAB96D1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3A3-8E8E-4937-9FE6-520E3439E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1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8FA9-2507-4C77-9D29-68ADFCAB96D1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3A3-8E8E-4937-9FE6-520E3439E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5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8FA9-2507-4C77-9D29-68ADFCAB96D1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3A3-8E8E-4937-9FE6-520E3439E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1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38FA9-2507-4C77-9D29-68ADFCAB96D1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E593A3-8E8E-4937-9FE6-520E3439EF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334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38FA9-2507-4C77-9D29-68ADFCAB96D1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E593A3-8E8E-4937-9FE6-520E3439EF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365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438FA9-2507-4C77-9D29-68ADFCAB96D1}" type="datetimeFigureOut">
              <a:rPr lang="en-US" smtClean="0"/>
              <a:pPr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4E593A3-8E8E-4937-9FE6-520E3439EF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61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Quality use cases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64768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Brugada</a:t>
            </a:r>
            <a:r>
              <a:rPr lang="en-US" dirty="0"/>
              <a:t>, Jesus</a:t>
            </a:r>
          </a:p>
          <a:p>
            <a:r>
              <a:rPr lang="en-US" dirty="0"/>
              <a:t>Gloria, Diego</a:t>
            </a:r>
          </a:p>
          <a:p>
            <a:r>
              <a:rPr lang="en-US" dirty="0" err="1"/>
              <a:t>Roguel</a:t>
            </a:r>
            <a:r>
              <a:rPr lang="en-US" dirty="0"/>
              <a:t>, </a:t>
            </a:r>
            <a:r>
              <a:rPr lang="en-US" dirty="0" err="1"/>
              <a:t>Jairus</a:t>
            </a:r>
            <a:endParaRPr lang="en-US" dirty="0"/>
          </a:p>
          <a:p>
            <a:r>
              <a:rPr lang="en-US" dirty="0"/>
              <a:t>Ruiz, Angelica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Area and Specification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690542"/>
              </p:ext>
            </p:extLst>
          </p:nvPr>
        </p:nvGraphicFramePr>
        <p:xfrm>
          <a:off x="1371600" y="1362635"/>
          <a:ext cx="9601200" cy="5308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44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 No,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Download the</a:t>
                      </a:r>
                      <a:r>
                        <a:rPr lang="en-US" baseline="0" dirty="0"/>
                        <a:t> PlanetX from the App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Functional,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001,</a:t>
                      </a:r>
                      <a:r>
                        <a:rPr lang="en-US" baseline="0" dirty="0"/>
                        <a:t> 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Tap the PlanetX</a:t>
                      </a:r>
                      <a:r>
                        <a:rPr lang="en-US" baseline="0" dirty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Functional, GUI,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001, 002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Choose number of people to accommodate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Functional, GUI, Performance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Detect ground 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Functional, GUI, Performance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Choose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Functional, GUI, Performance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Choose 3D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Functional, GUI, Performance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772862"/>
              </p:ext>
            </p:extLst>
          </p:nvPr>
        </p:nvGraphicFramePr>
        <p:xfrm>
          <a:off x="1371600" y="2286000"/>
          <a:ext cx="9601200" cy="22910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Interact with the AR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Functional, GUI,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Resize 3D</a:t>
                      </a:r>
                      <a:r>
                        <a:rPr lang="en-US" baseline="0" dirty="0"/>
                        <a:t> 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Functional, GUI,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 the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Functional, GUI,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001,002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36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552368"/>
              </p:ext>
            </p:extLst>
          </p:nvPr>
        </p:nvGraphicFramePr>
        <p:xfrm>
          <a:off x="1371600" y="1757083"/>
          <a:ext cx="9601200" cy="44500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Create Use</a:t>
                      </a:r>
                      <a:r>
                        <a:rPr lang="en-US" b="1" baseline="0" dirty="0"/>
                        <a:t> Cases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 27,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  <a:r>
                        <a:rPr lang="en-US" baseline="0" dirty="0"/>
                        <a:t> 6, 2017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Develop Test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 27,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 6,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Update Test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 6,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 13,</a:t>
                      </a:r>
                      <a:r>
                        <a:rPr lang="en-US" baseline="0" dirty="0"/>
                        <a:t> 2017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BUILD</a:t>
                      </a:r>
                      <a:r>
                        <a:rPr lang="en-US" b="1" baseline="0" dirty="0"/>
                        <a:t> 001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13,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13,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Execute TC – Build</a:t>
                      </a:r>
                      <a:r>
                        <a:rPr lang="en-US" b="1" baseline="0" dirty="0"/>
                        <a:t> 001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16,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16,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 Log/Reports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16,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20,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Review/Update</a:t>
                      </a:r>
                      <a:r>
                        <a:rPr lang="en-US" b="1" baseline="0" dirty="0"/>
                        <a:t> Cases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</a:t>
                      </a:r>
                      <a:r>
                        <a:rPr lang="en-US" b="0" baseline="0" dirty="0"/>
                        <a:t> 20, 2017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27,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BUILD</a:t>
                      </a:r>
                      <a:r>
                        <a:rPr lang="en-US" b="1" baseline="0" dirty="0"/>
                        <a:t> 002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Execute</a:t>
                      </a:r>
                      <a:r>
                        <a:rPr lang="en-US" b="1" baseline="0" dirty="0"/>
                        <a:t> TC – Build 002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27,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30,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 Log/Results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30,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30,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86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839630"/>
              </p:ext>
            </p:extLst>
          </p:nvPr>
        </p:nvGraphicFramePr>
        <p:xfrm>
          <a:off x="1031033" y="1743987"/>
          <a:ext cx="10909176" cy="4511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636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6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2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9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Angel</a:t>
                      </a:r>
                      <a:r>
                        <a:rPr lang="en-US" sz="1400" baseline="0" dirty="0"/>
                        <a:t> Ruiz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Made</a:t>
                      </a:r>
                      <a:r>
                        <a:rPr lang="en-US" sz="1400" baseline="0" dirty="0"/>
                        <a:t> Test Cases for UC04, UC05, and UC06.</a:t>
                      </a:r>
                    </a:p>
                    <a:p>
                      <a:pPr algn="ctr"/>
                      <a:endParaRPr lang="en-US" sz="1400" baseline="0" dirty="0"/>
                    </a:p>
                    <a:p>
                      <a:pPr algn="ctr"/>
                      <a:r>
                        <a:rPr lang="en-US" sz="1400" baseline="0" dirty="0"/>
                        <a:t>Executed Test Cases TC02.1, TC06.1, and TC2-03.1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9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Jairus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Roguel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Software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Made</a:t>
                      </a:r>
                      <a:r>
                        <a:rPr lang="en-US" sz="1400" baseline="0" dirty="0"/>
                        <a:t> Test Cases for UC04.1, UC05.1, and UC06.1</a:t>
                      </a:r>
                    </a:p>
                    <a:p>
                      <a:pPr algn="ctr"/>
                      <a:endParaRPr lang="en-US" sz="1400" baseline="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Executed Test Cases TC03.1, and TC2-02.1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62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Jesus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Brugada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Quality Assurance</a:t>
                      </a:r>
                      <a:r>
                        <a:rPr lang="en-US" sz="1400" baseline="0" dirty="0"/>
                        <a:t> Manager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Made</a:t>
                      </a:r>
                      <a:r>
                        <a:rPr lang="en-US" sz="1400" baseline="0" dirty="0"/>
                        <a:t> Test Cases for UC01.1, UC02.1, and UC03.1</a:t>
                      </a:r>
                    </a:p>
                    <a:p>
                      <a:pPr algn="ctr"/>
                      <a:endParaRPr lang="en-US" sz="1400" baseline="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Executed Test Cases TC04.1, TC2-01.1, and TC2-05.1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17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Diego</a:t>
                      </a:r>
                      <a:r>
                        <a:rPr lang="en-US" sz="1400" baseline="0" dirty="0"/>
                        <a:t> Gloria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Quality Assurance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Made</a:t>
                      </a:r>
                      <a:r>
                        <a:rPr lang="en-US" sz="1400" baseline="0" dirty="0"/>
                        <a:t> Test Cases for UC01, UC02, and UC03</a:t>
                      </a:r>
                    </a:p>
                    <a:p>
                      <a:pPr algn="ctr"/>
                      <a:endParaRPr lang="en-US" sz="1400" baseline="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Executed Test Cases TC01.1, TC05.1, TC2-04.1, and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TC2-06.1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63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Pie Chart of Iteration 1 and 2 consisting of 47 Test Cases </a:t>
            </a:r>
            <a:br>
              <a:rPr lang="en-US" dirty="0"/>
            </a:br>
            <a:r>
              <a:rPr lang="en-US" dirty="0"/>
              <a:t>(35 of these are the updated ones)</a:t>
            </a:r>
          </a:p>
        </p:txBody>
      </p:sp>
      <p:pic>
        <p:nvPicPr>
          <p:cNvPr id="6" name="Content Placeholder 5" descr="chart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50135" y="2421428"/>
            <a:ext cx="4022709" cy="3933563"/>
          </a:xfrm>
        </p:spPr>
      </p:pic>
    </p:spTree>
    <p:extLst>
      <p:ext uri="{BB962C8B-B14F-4D97-AF65-F5344CB8AC3E}">
        <p14:creationId xmlns:p14="http://schemas.microsoft.com/office/powerpoint/2010/main" val="83026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 Per Iteration (Note: Regard only the Updated Iterations</a:t>
            </a:r>
          </a:p>
        </p:txBody>
      </p:sp>
      <p:pic>
        <p:nvPicPr>
          <p:cNvPr id="6" name="Content Placeholder 5" descr="chart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018" y="2285999"/>
            <a:ext cx="8746707" cy="3913255"/>
          </a:xfrm>
        </p:spPr>
      </p:pic>
    </p:spTree>
    <p:extLst>
      <p:ext uri="{BB962C8B-B14F-4D97-AF65-F5344CB8AC3E}">
        <p14:creationId xmlns:p14="http://schemas.microsoft.com/office/powerpoint/2010/main" val="1892962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Build Status per Iteration</a:t>
            </a:r>
          </a:p>
        </p:txBody>
      </p:sp>
      <p:pic>
        <p:nvPicPr>
          <p:cNvPr id="8" name="Content Placeholder 7" descr="tabl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62149" y="2847703"/>
            <a:ext cx="11107783" cy="1818403"/>
          </a:xfrm>
        </p:spPr>
      </p:pic>
    </p:spTree>
    <p:extLst>
      <p:ext uri="{BB962C8B-B14F-4D97-AF65-F5344CB8AC3E}">
        <p14:creationId xmlns:p14="http://schemas.microsoft.com/office/powerpoint/2010/main" val="379219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Test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Result – 27/35 Test Cases</a:t>
            </a:r>
          </a:p>
          <a:p>
            <a:r>
              <a:rPr lang="en-US" dirty="0"/>
              <a:t>Failed Result – 8/12 Test Cases</a:t>
            </a:r>
          </a:p>
          <a:p>
            <a:r>
              <a:rPr lang="en-US" dirty="0"/>
              <a:t>Blocked Result – 0/12 Test Cases</a:t>
            </a:r>
          </a:p>
          <a:p>
            <a:r>
              <a:rPr lang="en-US" dirty="0"/>
              <a:t>Not Run Result – 0/12 Test Cases</a:t>
            </a:r>
          </a:p>
        </p:txBody>
      </p:sp>
    </p:spTree>
    <p:extLst>
      <p:ext uri="{BB962C8B-B14F-4D97-AF65-F5344CB8AC3E}">
        <p14:creationId xmlns:p14="http://schemas.microsoft.com/office/powerpoint/2010/main" val="90353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Environmental Needs</a:t>
            </a:r>
            <a:br>
              <a:rPr lang="en-US" dirty="0"/>
            </a:br>
            <a:r>
              <a:rPr lang="en-US" sz="2200" dirty="0"/>
              <a:t>Hardware and Software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722709"/>
              </p:ext>
            </p:extLst>
          </p:nvPr>
        </p:nvGraphicFramePr>
        <p:xfrm>
          <a:off x="1371600" y="1801906"/>
          <a:ext cx="9601200" cy="12852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Installed</a:t>
                      </a:r>
                      <a:r>
                        <a:rPr lang="en-US" baseline="0" dirty="0"/>
                        <a:t> OS/Software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 10 64-bit</a:t>
                      </a:r>
                    </a:p>
                    <a:p>
                      <a:pPr algn="ctr"/>
                      <a:r>
                        <a:rPr lang="en-US" dirty="0"/>
                        <a:t>Google</a:t>
                      </a:r>
                      <a:r>
                        <a:rPr lang="en-US" baseline="0" dirty="0"/>
                        <a:t> Chrome Web Browser</a:t>
                      </a:r>
                    </a:p>
                    <a:p>
                      <a:pPr algn="ctr"/>
                      <a:r>
                        <a:rPr lang="en-US" baseline="0" dirty="0" err="1"/>
                        <a:t>Testlink</a:t>
                      </a:r>
                      <a:r>
                        <a:rPr lang="en-US" baseline="0" dirty="0"/>
                        <a:t> Website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3087146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Productivity and Support Tools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14492"/>
              </p:ext>
            </p:extLst>
          </p:nvPr>
        </p:nvGraphicFramePr>
        <p:xfrm>
          <a:off x="1371600" y="3649219"/>
          <a:ext cx="9601200" cy="2697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Tool’s 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Vendor or  in-house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Bug Tracking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Testlink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Testlink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 Word, MS </a:t>
                      </a:r>
                      <a:r>
                        <a:rPr lang="en-US" dirty="0" err="1"/>
                        <a:t>Powerpoint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Revision</a:t>
                      </a:r>
                      <a:r>
                        <a:rPr lang="en-US" baseline="0" dirty="0"/>
                        <a:t> Control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132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Risks and Contingencies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91854"/>
              </p:ext>
            </p:extLst>
          </p:nvPr>
        </p:nvGraphicFramePr>
        <p:xfrm>
          <a:off x="1371600" y="1945341"/>
          <a:ext cx="9601200" cy="40284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Contingency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When there is shortage in test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the most out the test schedule by efficiently testing use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more people engaged on testing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test didn’t reflect the use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 the system and the possibility of it going the wrong 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Revise either the use cases or the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enough number of use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a walkthrough of the app and list every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Revise the use cases and do a quick walkthrough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Requests for additional updates and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every possible added features in the scope for future preference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sure that the build is within the scope of the project, or else it should not be changed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46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Distribution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307652"/>
              </p:ext>
            </p:extLst>
          </p:nvPr>
        </p:nvGraphicFramePr>
        <p:xfrm>
          <a:off x="1371600" y="2286000"/>
          <a:ext cx="9601200" cy="2225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Case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the 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UC01: User</a:t>
                      </a:r>
                      <a:r>
                        <a:rPr lang="en-US" baseline="0" dirty="0"/>
                        <a:t> Answers Survey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Diego Gloria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UC02:</a:t>
                      </a:r>
                      <a:r>
                        <a:rPr lang="en-US" baseline="0" dirty="0"/>
                        <a:t> User Connects to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Jairus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Roguel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UC03:</a:t>
                      </a:r>
                      <a:r>
                        <a:rPr lang="en-US" baseline="0" dirty="0"/>
                        <a:t> Generating Dashboard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Jesus </a:t>
                      </a:r>
                      <a:r>
                        <a:rPr lang="en-US" dirty="0" err="1"/>
                        <a:t>Brugada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UC04: Filter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Diego</a:t>
                      </a:r>
                      <a:r>
                        <a:rPr lang="en-US" baseline="0" dirty="0"/>
                        <a:t> Gloria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COMMITS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8"/>
            <a:ext cx="6831673" cy="1709415"/>
          </a:xfrm>
        </p:spPr>
        <p:txBody>
          <a:bodyPr>
            <a:normAutofit/>
          </a:bodyPr>
          <a:lstStyle/>
          <a:p>
            <a:r>
              <a:rPr lang="en-US" sz="1800" dirty="0"/>
              <a:t>Prepared by the Aria 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4214452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167953"/>
              </p:ext>
            </p:extLst>
          </p:nvPr>
        </p:nvGraphicFramePr>
        <p:xfrm>
          <a:off x="1371600" y="1423852"/>
          <a:ext cx="9601200" cy="41452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Case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the 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UC2.01.1: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Answering the Radio Button Part of the Survey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Angelica Ruiz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UC2.01.2: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Answering the Checkbox Part of the Survey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Diego Gloria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UC2.01.3: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Answering the Comment Section Part of the Survey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Jairus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Roguel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UC2.02: System Connect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 to Database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Diego Gloria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UC2.03: Generating Dashboard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Angelica Ruiz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UC2.04.1: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Modifying Survey Question Headers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Jesus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Brugada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UC2.04.2: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Modifying Survey Question 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Jesus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Brugada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Quality Test plan</a:t>
            </a:r>
            <a:br>
              <a:rPr lang="en-US" dirty="0"/>
            </a:br>
            <a:r>
              <a:rPr lang="en-US" sz="3600" dirty="0" err="1"/>
              <a:t>planetX</a:t>
            </a:r>
            <a:r>
              <a:rPr lang="en-US" sz="3600" dirty="0"/>
              <a:t>: a </a:t>
            </a:r>
            <a:r>
              <a:rPr lang="en-US" sz="3600" dirty="0" err="1"/>
              <a:t>markerless</a:t>
            </a:r>
            <a:r>
              <a:rPr lang="en-US" sz="3600" dirty="0"/>
              <a:t> augmented reality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8"/>
            <a:ext cx="6831673" cy="1709415"/>
          </a:xfrm>
        </p:spPr>
        <p:txBody>
          <a:bodyPr>
            <a:normAutofit/>
          </a:bodyPr>
          <a:lstStyle/>
          <a:p>
            <a:r>
              <a:rPr lang="en-US" sz="1800" dirty="0"/>
              <a:t>Prepared by the Aria 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367838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PlanetX: </a:t>
            </a:r>
            <a:r>
              <a:rPr lang="en-US" i="1" dirty="0" err="1"/>
              <a:t>Markerless</a:t>
            </a:r>
            <a:r>
              <a:rPr lang="en-US" i="1" dirty="0"/>
              <a:t> Augmented Reality App </a:t>
            </a:r>
            <a:r>
              <a:rPr lang="en-US" dirty="0"/>
              <a:t>is an application that will help the clients of SMX Convention Center to visualize the events they want to organize with the help of a smartphone camera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0228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detect the ground plane of SMX Convention Center</a:t>
            </a:r>
          </a:p>
          <a:p>
            <a:r>
              <a:rPr lang="en-US" dirty="0"/>
              <a:t>To detect the camera of the smartphone</a:t>
            </a:r>
          </a:p>
          <a:p>
            <a:r>
              <a:rPr lang="en-US" dirty="0"/>
              <a:t>To place some visual objects on the ground plane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5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features of the app that needs to be tested</a:t>
            </a:r>
          </a:p>
          <a:p>
            <a:r>
              <a:rPr lang="en-US" dirty="0"/>
              <a:t>To gauge the performance of the system</a:t>
            </a:r>
          </a:p>
          <a:p>
            <a:r>
              <a:rPr lang="en-US" dirty="0"/>
              <a:t>To list recommendations for the improvement of the system</a:t>
            </a:r>
          </a:p>
          <a:p>
            <a:r>
              <a:rPr lang="en-US" dirty="0"/>
              <a:t>To show the result of the test activities</a:t>
            </a:r>
          </a:p>
          <a:p>
            <a:r>
              <a:rPr lang="en-US" dirty="0"/>
              <a:t>To ensure that the functionalities and design of the app are implemented and in the demand of the client</a:t>
            </a:r>
          </a:p>
        </p:txBody>
      </p:sp>
    </p:spTree>
    <p:extLst>
      <p:ext uri="{BB962C8B-B14F-4D97-AF65-F5344CB8AC3E}">
        <p14:creationId xmlns:p14="http://schemas.microsoft.com/office/powerpoint/2010/main" val="74149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 plan is only for PlanetX: </a:t>
            </a:r>
            <a:r>
              <a:rPr lang="en-US" dirty="0" err="1"/>
              <a:t>Markerless</a:t>
            </a:r>
            <a:r>
              <a:rPr lang="en-US" dirty="0"/>
              <a:t> Augmented Reality App development team</a:t>
            </a:r>
          </a:p>
          <a:p>
            <a:r>
              <a:rPr lang="en-US" dirty="0"/>
              <a:t>Use cases utilized in the testing came from </a:t>
            </a:r>
            <a:r>
              <a:rPr lang="en-US" dirty="0" err="1"/>
              <a:t>Testlink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4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knowledge of the Team Members on their project</a:t>
            </a:r>
          </a:p>
          <a:p>
            <a:r>
              <a:rPr lang="en-US" dirty="0"/>
              <a:t>Mock-ups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Final Paper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0364953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354</TotalTime>
  <Words>879</Words>
  <Application>Microsoft Office PowerPoint</Application>
  <PresentationFormat>Widescreen</PresentationFormat>
  <Paragraphs>213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Franklin Gothic Book</vt:lpstr>
      <vt:lpstr>Crop</vt:lpstr>
      <vt:lpstr>Quality use cases</vt:lpstr>
      <vt:lpstr>Use Case Distribution</vt:lpstr>
      <vt:lpstr>PowerPoint Presentation</vt:lpstr>
      <vt:lpstr>Quality Test plan planetX: a markerless augmented reality app</vt:lpstr>
      <vt:lpstr>Introduction </vt:lpstr>
      <vt:lpstr>System Objectives</vt:lpstr>
      <vt:lpstr>Purpose</vt:lpstr>
      <vt:lpstr>Scope</vt:lpstr>
      <vt:lpstr>References</vt:lpstr>
      <vt:lpstr>Test Area and Specification</vt:lpstr>
      <vt:lpstr>PowerPoint Presentation</vt:lpstr>
      <vt:lpstr>Milestone</vt:lpstr>
      <vt:lpstr>Participants</vt:lpstr>
      <vt:lpstr>Pie Chart of Iteration 1 and 2 consisting of 47 Test Cases  (35 of these are the updated ones)</vt:lpstr>
      <vt:lpstr>Test Result Per Iteration (Note: Regard only the Updated Iterations</vt:lpstr>
      <vt:lpstr>Overall Build Status per Iteration</vt:lpstr>
      <vt:lpstr>Summary of Test Result</vt:lpstr>
      <vt:lpstr>Environmental Needs Hardware and Software</vt:lpstr>
      <vt:lpstr>Planning Risks and Contingencies</vt:lpstr>
      <vt:lpstr>GITHUB COMMITS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Aria: survey and report generation system</dc:title>
  <dc:creator>Aaron Andrei Ambas</dc:creator>
  <cp:lastModifiedBy>Angelica Laurene Ruiz</cp:lastModifiedBy>
  <cp:revision>27</cp:revision>
  <dcterms:created xsi:type="dcterms:W3CDTF">2017-04-05T04:04:21Z</dcterms:created>
  <dcterms:modified xsi:type="dcterms:W3CDTF">2017-04-10T06:39:12Z</dcterms:modified>
</cp:coreProperties>
</file>