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717" r:id="rId2"/>
    <p:sldMasterId id="2147483684" r:id="rId3"/>
    <p:sldMasterId id="2147483723" r:id="rId4"/>
  </p:sldMasterIdLst>
  <p:notesMasterIdLst>
    <p:notesMasterId r:id="rId20"/>
  </p:notesMasterIdLst>
  <p:sldIdLst>
    <p:sldId id="257" r:id="rId5"/>
    <p:sldId id="287" r:id="rId6"/>
    <p:sldId id="259" r:id="rId7"/>
    <p:sldId id="263" r:id="rId8"/>
    <p:sldId id="264" r:id="rId9"/>
    <p:sldId id="265" r:id="rId10"/>
    <p:sldId id="268" r:id="rId11"/>
    <p:sldId id="267" r:id="rId12"/>
    <p:sldId id="266" r:id="rId13"/>
    <p:sldId id="269" r:id="rId14"/>
    <p:sldId id="270" r:id="rId15"/>
    <p:sldId id="262" r:id="rId16"/>
    <p:sldId id="271" r:id="rId17"/>
    <p:sldId id="272" r:id="rId18"/>
    <p:sldId id="261" r:id="rId19"/>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3226"/>
    <a:srgbClr val="F6F6F6"/>
    <a:srgbClr val="F2F2F2"/>
    <a:srgbClr val="164A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12"/>
    <p:restoredTop sz="94966"/>
  </p:normalViewPr>
  <p:slideViewPr>
    <p:cSldViewPr snapToGrid="0">
      <p:cViewPr varScale="1">
        <p:scale>
          <a:sx n="121" d="100"/>
          <a:sy n="121" d="100"/>
        </p:scale>
        <p:origin x="47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EE32EF-2000-0B4A-812E-858E7A091F72}" type="datetimeFigureOut">
              <a:rPr lang="en-CH" smtClean="0"/>
              <a:t>7/17/23</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B0285A-BD72-5542-AACE-5D71D4184C82}" type="slidenum">
              <a:rPr lang="en-CH" smtClean="0"/>
              <a:t>‹N°›</a:t>
            </a:fld>
            <a:endParaRPr lang="en-CH"/>
          </a:p>
        </p:txBody>
      </p:sp>
    </p:spTree>
    <p:extLst>
      <p:ext uri="{BB962C8B-B14F-4D97-AF65-F5344CB8AC3E}">
        <p14:creationId xmlns:p14="http://schemas.microsoft.com/office/powerpoint/2010/main" val="867422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40E1F-074D-E6A0-AB67-7967B8872B1A}"/>
              </a:ext>
            </a:extLst>
          </p:cNvPr>
          <p:cNvSpPr>
            <a:spLocks noGrp="1"/>
          </p:cNvSpPr>
          <p:nvPr>
            <p:ph type="ctrTitle"/>
          </p:nvPr>
        </p:nvSpPr>
        <p:spPr>
          <a:xfrm>
            <a:off x="1524000" y="1122363"/>
            <a:ext cx="9144000" cy="2387600"/>
          </a:xfrm>
        </p:spPr>
        <p:txBody>
          <a:bodyPr anchor="b">
            <a:normAutofit/>
          </a:bodyPr>
          <a:lstStyle>
            <a:lvl1pPr algn="ctr">
              <a:defRPr sz="4400" baseline="0">
                <a:latin typeface="Quicksand Medium" pitchFamily="2" charset="77"/>
              </a:defRPr>
            </a:lvl1pPr>
          </a:lstStyle>
          <a:p>
            <a:r>
              <a:rPr lang="en-GB" dirty="0"/>
              <a:t>Click to edit Master title style</a:t>
            </a:r>
            <a:endParaRPr lang="en-CH" dirty="0"/>
          </a:p>
        </p:txBody>
      </p:sp>
      <p:sp>
        <p:nvSpPr>
          <p:cNvPr id="3" name="Subtitle 2">
            <a:extLst>
              <a:ext uri="{FF2B5EF4-FFF2-40B4-BE49-F238E27FC236}">
                <a16:creationId xmlns:a16="http://schemas.microsoft.com/office/drawing/2014/main" id="{C0B5BF3B-AA8B-F3B4-ECB6-7599FD184E3B}"/>
              </a:ext>
            </a:extLst>
          </p:cNvPr>
          <p:cNvSpPr>
            <a:spLocks noGrp="1"/>
          </p:cNvSpPr>
          <p:nvPr>
            <p:ph type="subTitle" idx="1"/>
          </p:nvPr>
        </p:nvSpPr>
        <p:spPr>
          <a:xfrm>
            <a:off x="1524000" y="3602038"/>
            <a:ext cx="9144000" cy="1655762"/>
          </a:xfrm>
        </p:spPr>
        <p:txBody>
          <a:bodyPr/>
          <a:lstStyle>
            <a:lvl1pPr marL="0" indent="0" algn="ctr">
              <a:buNone/>
              <a:defRPr sz="2400" b="0" i="0" baseline="0">
                <a:latin typeface="Quicksand Light"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CH" dirty="0"/>
          </a:p>
        </p:txBody>
      </p:sp>
      <p:sp>
        <p:nvSpPr>
          <p:cNvPr id="6" name="Date Placeholder 5">
            <a:extLst>
              <a:ext uri="{FF2B5EF4-FFF2-40B4-BE49-F238E27FC236}">
                <a16:creationId xmlns:a16="http://schemas.microsoft.com/office/drawing/2014/main" id="{49B5C38E-EB2B-584E-110B-F6003A9F3A32}"/>
              </a:ext>
            </a:extLst>
          </p:cNvPr>
          <p:cNvSpPr>
            <a:spLocks noGrp="1"/>
          </p:cNvSpPr>
          <p:nvPr>
            <p:ph type="dt" sz="half" idx="10"/>
          </p:nvPr>
        </p:nvSpPr>
        <p:spPr>
          <a:xfrm>
            <a:off x="146539" y="6373684"/>
            <a:ext cx="1131655" cy="365125"/>
          </a:xfrm>
        </p:spPr>
        <p:txBody>
          <a:bodyPr/>
          <a:lstStyle/>
          <a:p>
            <a:r>
              <a:rPr lang="de-CH" dirty="0"/>
              <a:t>23.03.2023</a:t>
            </a:r>
            <a:endParaRPr lang="en-CH" dirty="0"/>
          </a:p>
        </p:txBody>
      </p:sp>
      <p:sp>
        <p:nvSpPr>
          <p:cNvPr id="9" name="Footer Placeholder 8">
            <a:extLst>
              <a:ext uri="{FF2B5EF4-FFF2-40B4-BE49-F238E27FC236}">
                <a16:creationId xmlns:a16="http://schemas.microsoft.com/office/drawing/2014/main" id="{5627A88A-69A3-ED41-1563-79576316181D}"/>
              </a:ext>
            </a:extLst>
          </p:cNvPr>
          <p:cNvSpPr>
            <a:spLocks noGrp="1"/>
          </p:cNvSpPr>
          <p:nvPr>
            <p:ph type="ftr" sz="quarter" idx="11"/>
          </p:nvPr>
        </p:nvSpPr>
        <p:spPr>
          <a:xfrm>
            <a:off x="1278194" y="6373684"/>
            <a:ext cx="3578011" cy="365125"/>
          </a:xfrm>
        </p:spPr>
        <p:txBody>
          <a:bodyPr/>
          <a:lstStyle/>
          <a:p>
            <a:r>
              <a:rPr lang="en-GB"/>
              <a:t>This is a sample presentation / BBR</a:t>
            </a:r>
            <a:endParaRPr lang="en-CH" dirty="0"/>
          </a:p>
        </p:txBody>
      </p:sp>
      <p:sp>
        <p:nvSpPr>
          <p:cNvPr id="10" name="Slide Number Placeholder 9">
            <a:extLst>
              <a:ext uri="{FF2B5EF4-FFF2-40B4-BE49-F238E27FC236}">
                <a16:creationId xmlns:a16="http://schemas.microsoft.com/office/drawing/2014/main" id="{611D9208-DDC4-EBCA-2DA6-68E6976A5872}"/>
              </a:ext>
            </a:extLst>
          </p:cNvPr>
          <p:cNvSpPr>
            <a:spLocks noGrp="1"/>
          </p:cNvSpPr>
          <p:nvPr>
            <p:ph type="sldNum" sz="quarter" idx="12"/>
          </p:nvPr>
        </p:nvSpPr>
        <p:spPr/>
        <p:txBody>
          <a:bodyPr/>
          <a:lstStyle/>
          <a:p>
            <a:fld id="{0BF44003-1364-C84B-B059-253A9756166F}" type="slidenum">
              <a:rPr lang="en-CH" smtClean="0"/>
              <a:pPr/>
              <a:t>‹N°›</a:t>
            </a:fld>
            <a:endParaRPr lang="en-CH" dirty="0"/>
          </a:p>
        </p:txBody>
      </p:sp>
      <p:pic>
        <p:nvPicPr>
          <p:cNvPr id="12" name="Picture 11">
            <a:extLst>
              <a:ext uri="{FF2B5EF4-FFF2-40B4-BE49-F238E27FC236}">
                <a16:creationId xmlns:a16="http://schemas.microsoft.com/office/drawing/2014/main" id="{D4BDC65E-2AF7-D172-327B-C120B00F032B}"/>
              </a:ext>
            </a:extLst>
          </p:cNvPr>
          <p:cNvPicPr>
            <a:picLocks noChangeAspect="1"/>
          </p:cNvPicPr>
          <p:nvPr userDrawn="1"/>
        </p:nvPicPr>
        <p:blipFill>
          <a:blip r:embed="rId2"/>
          <a:stretch>
            <a:fillRect/>
          </a:stretch>
        </p:blipFill>
        <p:spPr>
          <a:xfrm>
            <a:off x="9045461" y="114421"/>
            <a:ext cx="3000000" cy="900000"/>
          </a:xfrm>
          <a:prstGeom prst="rect">
            <a:avLst/>
          </a:prstGeom>
        </p:spPr>
      </p:pic>
    </p:spTree>
    <p:extLst>
      <p:ext uri="{BB962C8B-B14F-4D97-AF65-F5344CB8AC3E}">
        <p14:creationId xmlns:p14="http://schemas.microsoft.com/office/powerpoint/2010/main" val="3921295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57266-C1C9-BF27-8B84-DDE59AC6DA4F}"/>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9010EFD9-EF06-A225-F409-384010FAD9E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43D338C2-E393-C775-410D-9C5DC3BC375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Date Placeholder 5">
            <a:extLst>
              <a:ext uri="{FF2B5EF4-FFF2-40B4-BE49-F238E27FC236}">
                <a16:creationId xmlns:a16="http://schemas.microsoft.com/office/drawing/2014/main" id="{17BB5221-BCFF-010F-FB65-CA451F7586B0}"/>
              </a:ext>
            </a:extLst>
          </p:cNvPr>
          <p:cNvSpPr>
            <a:spLocks noGrp="1"/>
          </p:cNvSpPr>
          <p:nvPr>
            <p:ph type="dt" sz="half" idx="10"/>
          </p:nvPr>
        </p:nvSpPr>
        <p:spPr/>
        <p:txBody>
          <a:bodyPr/>
          <a:lstStyle/>
          <a:p>
            <a:r>
              <a:rPr lang="de-CH"/>
              <a:t>23.03.2023</a:t>
            </a:r>
            <a:endParaRPr lang="en-CH" dirty="0"/>
          </a:p>
        </p:txBody>
      </p:sp>
      <p:sp>
        <p:nvSpPr>
          <p:cNvPr id="7" name="Footer Placeholder 6">
            <a:extLst>
              <a:ext uri="{FF2B5EF4-FFF2-40B4-BE49-F238E27FC236}">
                <a16:creationId xmlns:a16="http://schemas.microsoft.com/office/drawing/2014/main" id="{1DFFB982-CC73-CBEF-6060-DBEFAC99C2B5}"/>
              </a:ext>
            </a:extLst>
          </p:cNvPr>
          <p:cNvSpPr>
            <a:spLocks noGrp="1"/>
          </p:cNvSpPr>
          <p:nvPr>
            <p:ph type="ftr" sz="quarter" idx="11"/>
          </p:nvPr>
        </p:nvSpPr>
        <p:spPr/>
        <p:txBody>
          <a:bodyPr/>
          <a:lstStyle/>
          <a:p>
            <a:r>
              <a:rPr lang="en-GB"/>
              <a:t>This is a sample presentation / BBR</a:t>
            </a:r>
            <a:endParaRPr lang="en-CH" dirty="0"/>
          </a:p>
        </p:txBody>
      </p:sp>
      <p:sp>
        <p:nvSpPr>
          <p:cNvPr id="8" name="Slide Number Placeholder 7">
            <a:extLst>
              <a:ext uri="{FF2B5EF4-FFF2-40B4-BE49-F238E27FC236}">
                <a16:creationId xmlns:a16="http://schemas.microsoft.com/office/drawing/2014/main" id="{FBBB9A3F-8F78-48FB-A261-4A9C343144F1}"/>
              </a:ext>
            </a:extLst>
          </p:cNvPr>
          <p:cNvSpPr>
            <a:spLocks noGrp="1"/>
          </p:cNvSpPr>
          <p:nvPr>
            <p:ph type="sldNum" sz="quarter" idx="12"/>
          </p:nvPr>
        </p:nvSpPr>
        <p:spPr/>
        <p:txBody>
          <a:bodyPr/>
          <a:lstStyle/>
          <a:p>
            <a:fld id="{0BF44003-1364-C84B-B059-253A9756166F}" type="slidenum">
              <a:rPr lang="en-CH" smtClean="0"/>
              <a:pPr/>
              <a:t>‹N°›</a:t>
            </a:fld>
            <a:endParaRPr lang="en-CH" dirty="0"/>
          </a:p>
        </p:txBody>
      </p:sp>
      <p:pic>
        <p:nvPicPr>
          <p:cNvPr id="9" name="Picture 8">
            <a:extLst>
              <a:ext uri="{FF2B5EF4-FFF2-40B4-BE49-F238E27FC236}">
                <a16:creationId xmlns:a16="http://schemas.microsoft.com/office/drawing/2014/main" id="{4150EF8A-995E-9085-4365-B2E39878886B}"/>
              </a:ext>
            </a:extLst>
          </p:cNvPr>
          <p:cNvPicPr>
            <a:picLocks noChangeAspect="1"/>
          </p:cNvPicPr>
          <p:nvPr userDrawn="1"/>
        </p:nvPicPr>
        <p:blipFill>
          <a:blip r:embed="rId2"/>
          <a:stretch>
            <a:fillRect/>
          </a:stretch>
        </p:blipFill>
        <p:spPr>
          <a:xfrm>
            <a:off x="5432889" y="6359800"/>
            <a:ext cx="1326221" cy="325811"/>
          </a:xfrm>
          <a:prstGeom prst="rect">
            <a:avLst/>
          </a:prstGeom>
        </p:spPr>
      </p:pic>
    </p:spTree>
    <p:extLst>
      <p:ext uri="{BB962C8B-B14F-4D97-AF65-F5344CB8AC3E}">
        <p14:creationId xmlns:p14="http://schemas.microsoft.com/office/powerpoint/2010/main" val="3600629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stimonial">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8FDB420E-A8FF-FF89-3DD7-438971FE009C}"/>
              </a:ext>
            </a:extLst>
          </p:cNvPr>
          <p:cNvSpPr>
            <a:spLocks noGrp="1"/>
          </p:cNvSpPr>
          <p:nvPr>
            <p:ph idx="1"/>
          </p:nvPr>
        </p:nvSpPr>
        <p:spPr>
          <a:xfrm>
            <a:off x="4623768" y="1248033"/>
            <a:ext cx="6136907" cy="2014151"/>
          </a:xfrm>
        </p:spPr>
        <p:txBody>
          <a:bodyPr>
            <a:normAutofit/>
          </a:bodyPr>
          <a:lstStyle>
            <a:lvl1pPr marL="0" indent="0">
              <a:lnSpc>
                <a:spcPct val="100000"/>
              </a:lnSpc>
              <a:buFontTx/>
              <a:buNone/>
              <a:defRPr sz="2000">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GB" dirty="0"/>
              <a:t>Click to edit Master text styles</a:t>
            </a:r>
          </a:p>
        </p:txBody>
      </p:sp>
      <p:sp>
        <p:nvSpPr>
          <p:cNvPr id="2" name="Oval 1">
            <a:extLst>
              <a:ext uri="{FF2B5EF4-FFF2-40B4-BE49-F238E27FC236}">
                <a16:creationId xmlns:a16="http://schemas.microsoft.com/office/drawing/2014/main" id="{9458ACB3-33E1-863C-D88B-46C99F48E5F4}"/>
              </a:ext>
            </a:extLst>
          </p:cNvPr>
          <p:cNvSpPr/>
          <p:nvPr userDrawn="1"/>
        </p:nvSpPr>
        <p:spPr>
          <a:xfrm>
            <a:off x="1930031" y="1248033"/>
            <a:ext cx="1919416" cy="19194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5" name="Straight Connector 4">
            <a:extLst>
              <a:ext uri="{FF2B5EF4-FFF2-40B4-BE49-F238E27FC236}">
                <a16:creationId xmlns:a16="http://schemas.microsoft.com/office/drawing/2014/main" id="{66F91A94-EDA8-F1EE-52DA-52482959D53D}"/>
              </a:ext>
            </a:extLst>
          </p:cNvPr>
          <p:cNvCxnSpPr>
            <a:cxnSpLocks/>
          </p:cNvCxnSpPr>
          <p:nvPr userDrawn="1"/>
        </p:nvCxnSpPr>
        <p:spPr>
          <a:xfrm>
            <a:off x="4242487" y="1278925"/>
            <a:ext cx="0" cy="18576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539B070F-4D88-FC7E-8270-8076685D8E62}"/>
              </a:ext>
            </a:extLst>
          </p:cNvPr>
          <p:cNvSpPr>
            <a:spLocks noGrp="1"/>
          </p:cNvSpPr>
          <p:nvPr>
            <p:ph type="pic" sz="quarter" idx="10"/>
          </p:nvPr>
        </p:nvSpPr>
        <p:spPr>
          <a:xfrm>
            <a:off x="1930030" y="1248033"/>
            <a:ext cx="1919415" cy="1918800"/>
          </a:xfrm>
          <a:prstGeom prst="ellipse">
            <a:avLst/>
          </a:prstGeom>
          <a:solidFill>
            <a:schemeClr val="bg1"/>
          </a:solidFill>
          <a:effectLst>
            <a:softEdge rad="0"/>
          </a:effectLst>
        </p:spPr>
        <p:txBody>
          <a:bodyPr/>
          <a:lstStyle/>
          <a:p>
            <a:endParaRPr lang="en-CH" dirty="0"/>
          </a:p>
        </p:txBody>
      </p:sp>
      <p:sp>
        <p:nvSpPr>
          <p:cNvPr id="14" name="Text Placeholder 13">
            <a:extLst>
              <a:ext uri="{FF2B5EF4-FFF2-40B4-BE49-F238E27FC236}">
                <a16:creationId xmlns:a16="http://schemas.microsoft.com/office/drawing/2014/main" id="{C0CF72A2-633A-B955-06E0-488BAAC750A8}"/>
              </a:ext>
            </a:extLst>
          </p:cNvPr>
          <p:cNvSpPr>
            <a:spLocks noGrp="1"/>
          </p:cNvSpPr>
          <p:nvPr>
            <p:ph type="body" sz="quarter" idx="11"/>
          </p:nvPr>
        </p:nvSpPr>
        <p:spPr>
          <a:xfrm>
            <a:off x="4623767" y="3595817"/>
            <a:ext cx="6136287" cy="544512"/>
          </a:xfrm>
        </p:spPr>
        <p:txBody>
          <a:bodyPr anchor="b">
            <a:normAutofit/>
          </a:bodyPr>
          <a:lstStyle>
            <a:lvl1pPr marL="0" indent="0">
              <a:buFont typeface="Arial" panose="020B0604020202020204" pitchFamily="34" charset="0"/>
              <a:buNone/>
              <a:defRPr sz="2000" b="0" i="0">
                <a:solidFill>
                  <a:schemeClr val="bg1"/>
                </a:solidFill>
                <a:latin typeface="Quicksand Medium" pitchFamily="2" charset="77"/>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GB" dirty="0"/>
              <a:t>Click to edit Master text style</a:t>
            </a:r>
          </a:p>
        </p:txBody>
      </p:sp>
      <p:sp>
        <p:nvSpPr>
          <p:cNvPr id="16" name="Text Placeholder 15">
            <a:extLst>
              <a:ext uri="{FF2B5EF4-FFF2-40B4-BE49-F238E27FC236}">
                <a16:creationId xmlns:a16="http://schemas.microsoft.com/office/drawing/2014/main" id="{223AD9CB-992F-4364-C5A2-5909FA8ABE68}"/>
              </a:ext>
            </a:extLst>
          </p:cNvPr>
          <p:cNvSpPr>
            <a:spLocks noGrp="1"/>
          </p:cNvSpPr>
          <p:nvPr>
            <p:ph type="body" sz="quarter" idx="12"/>
          </p:nvPr>
        </p:nvSpPr>
        <p:spPr>
          <a:xfrm>
            <a:off x="4623767" y="4140329"/>
            <a:ext cx="6135687" cy="544513"/>
          </a:xfrm>
        </p:spPr>
        <p:txBody>
          <a:bodyPr anchor="ctr">
            <a:noAutofit/>
          </a:bodyPr>
          <a:lstStyle>
            <a:lvl1pPr marL="0" indent="0">
              <a:lnSpc>
                <a:spcPct val="50000"/>
              </a:lnSpc>
              <a:buFont typeface="Arial" panose="020B0604020202020204" pitchFamily="34" charset="0"/>
              <a:buNone/>
              <a:defRPr sz="1600" b="0" i="0">
                <a:solidFill>
                  <a:schemeClr val="bg1"/>
                </a:solidFill>
                <a:latin typeface="Quicksand Light" pitchFamily="2" charset="77"/>
              </a:defRPr>
            </a:lvl1pPr>
            <a:lvl2pPr marL="457200" indent="0">
              <a:buNone/>
              <a:defRPr sz="1600">
                <a:solidFill>
                  <a:schemeClr val="bg1"/>
                </a:solidFill>
              </a:defRPr>
            </a:lvl2pPr>
            <a:lvl3pPr marL="914400" indent="0">
              <a:buNone/>
              <a:defRPr sz="1600">
                <a:solidFill>
                  <a:schemeClr val="bg1"/>
                </a:solidFill>
              </a:defRPr>
            </a:lvl3pPr>
            <a:lvl4pPr marL="1371600" indent="0">
              <a:buNone/>
              <a:defRPr sz="1600">
                <a:solidFill>
                  <a:schemeClr val="bg1"/>
                </a:solidFill>
              </a:defRPr>
            </a:lvl4pPr>
            <a:lvl5pPr marL="1828800" indent="0">
              <a:buNone/>
              <a:defRPr sz="1600">
                <a:solidFill>
                  <a:schemeClr val="bg1"/>
                </a:solidFill>
              </a:defRPr>
            </a:lvl5pPr>
          </a:lstStyle>
          <a:p>
            <a:pPr lvl="0"/>
            <a:r>
              <a:rPr lang="en-GB" dirty="0"/>
              <a:t>Click to edit Master text styles</a:t>
            </a:r>
          </a:p>
          <a:p>
            <a:pPr lvl="0"/>
            <a:r>
              <a:rPr lang="en-GB" dirty="0" err="1"/>
              <a:t>asdfdf</a:t>
            </a:r>
            <a:endParaRPr lang="en-GB" dirty="0"/>
          </a:p>
        </p:txBody>
      </p:sp>
    </p:spTree>
    <p:extLst>
      <p:ext uri="{BB962C8B-B14F-4D97-AF65-F5344CB8AC3E}">
        <p14:creationId xmlns:p14="http://schemas.microsoft.com/office/powerpoint/2010/main" val="15886414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9A1DC56-8C83-B630-A803-AA2746A39741}"/>
              </a:ext>
            </a:extLst>
          </p:cNvPr>
          <p:cNvSpPr>
            <a:spLocks noGrp="1"/>
          </p:cNvSpPr>
          <p:nvPr>
            <p:ph type="dt" sz="half" idx="10"/>
          </p:nvPr>
        </p:nvSpPr>
        <p:spPr/>
        <p:txBody>
          <a:bodyPr/>
          <a:lstStyle/>
          <a:p>
            <a:r>
              <a:rPr lang="de-CH"/>
              <a:t>23.03.2023</a:t>
            </a:r>
            <a:endParaRPr lang="en-CH" dirty="0"/>
          </a:p>
        </p:txBody>
      </p:sp>
      <p:sp>
        <p:nvSpPr>
          <p:cNvPr id="5" name="Footer Placeholder 4">
            <a:extLst>
              <a:ext uri="{FF2B5EF4-FFF2-40B4-BE49-F238E27FC236}">
                <a16:creationId xmlns:a16="http://schemas.microsoft.com/office/drawing/2014/main" id="{A531FCEA-88A7-C688-2033-185F07058517}"/>
              </a:ext>
            </a:extLst>
          </p:cNvPr>
          <p:cNvSpPr>
            <a:spLocks noGrp="1"/>
          </p:cNvSpPr>
          <p:nvPr>
            <p:ph type="ftr" sz="quarter" idx="11"/>
          </p:nvPr>
        </p:nvSpPr>
        <p:spPr/>
        <p:txBody>
          <a:bodyPr/>
          <a:lstStyle/>
          <a:p>
            <a:r>
              <a:rPr lang="en-GB"/>
              <a:t>This is a sample presentation / BBR</a:t>
            </a:r>
            <a:endParaRPr lang="en-CH" dirty="0"/>
          </a:p>
        </p:txBody>
      </p:sp>
      <p:sp>
        <p:nvSpPr>
          <p:cNvPr id="6" name="Slide Number Placeholder 5">
            <a:extLst>
              <a:ext uri="{FF2B5EF4-FFF2-40B4-BE49-F238E27FC236}">
                <a16:creationId xmlns:a16="http://schemas.microsoft.com/office/drawing/2014/main" id="{A4C54D10-37DD-BE67-61A4-D47BF8C7502F}"/>
              </a:ext>
            </a:extLst>
          </p:cNvPr>
          <p:cNvSpPr>
            <a:spLocks noGrp="1"/>
          </p:cNvSpPr>
          <p:nvPr>
            <p:ph type="sldNum" sz="quarter" idx="12"/>
          </p:nvPr>
        </p:nvSpPr>
        <p:spPr/>
        <p:txBody>
          <a:bodyPr/>
          <a:lstStyle/>
          <a:p>
            <a:fld id="{0BF44003-1364-C84B-B059-253A9756166F}" type="slidenum">
              <a:rPr lang="en-CH" smtClean="0"/>
              <a:pPr/>
              <a:t>‹N°›</a:t>
            </a:fld>
            <a:endParaRPr lang="en-CH" dirty="0"/>
          </a:p>
        </p:txBody>
      </p:sp>
      <p:pic>
        <p:nvPicPr>
          <p:cNvPr id="2" name="Picture 1">
            <a:extLst>
              <a:ext uri="{FF2B5EF4-FFF2-40B4-BE49-F238E27FC236}">
                <a16:creationId xmlns:a16="http://schemas.microsoft.com/office/drawing/2014/main" id="{B9104372-2CCC-7C98-DC31-4B4AFAD02C10}"/>
              </a:ext>
            </a:extLst>
          </p:cNvPr>
          <p:cNvPicPr>
            <a:picLocks noChangeAspect="1"/>
          </p:cNvPicPr>
          <p:nvPr userDrawn="1"/>
        </p:nvPicPr>
        <p:blipFill>
          <a:blip r:embed="rId2"/>
          <a:stretch>
            <a:fillRect/>
          </a:stretch>
        </p:blipFill>
        <p:spPr>
          <a:xfrm>
            <a:off x="5432889" y="6359800"/>
            <a:ext cx="1326221" cy="325811"/>
          </a:xfrm>
          <a:prstGeom prst="rect">
            <a:avLst/>
          </a:prstGeom>
        </p:spPr>
      </p:pic>
    </p:spTree>
    <p:extLst>
      <p:ext uri="{BB962C8B-B14F-4D97-AF65-F5344CB8AC3E}">
        <p14:creationId xmlns:p14="http://schemas.microsoft.com/office/powerpoint/2010/main" val="5277481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9A1DC56-8C83-B630-A803-AA2746A39741}"/>
              </a:ext>
            </a:extLst>
          </p:cNvPr>
          <p:cNvSpPr>
            <a:spLocks noGrp="1"/>
          </p:cNvSpPr>
          <p:nvPr>
            <p:ph type="dt" sz="half" idx="10"/>
          </p:nvPr>
        </p:nvSpPr>
        <p:spPr/>
        <p:txBody>
          <a:bodyPr/>
          <a:lstStyle/>
          <a:p>
            <a:r>
              <a:rPr lang="de-CH"/>
              <a:t>23.03.2023</a:t>
            </a:r>
            <a:endParaRPr lang="en-CH" dirty="0"/>
          </a:p>
        </p:txBody>
      </p:sp>
      <p:sp>
        <p:nvSpPr>
          <p:cNvPr id="5" name="Footer Placeholder 4">
            <a:extLst>
              <a:ext uri="{FF2B5EF4-FFF2-40B4-BE49-F238E27FC236}">
                <a16:creationId xmlns:a16="http://schemas.microsoft.com/office/drawing/2014/main" id="{A531FCEA-88A7-C688-2033-185F07058517}"/>
              </a:ext>
            </a:extLst>
          </p:cNvPr>
          <p:cNvSpPr>
            <a:spLocks noGrp="1"/>
          </p:cNvSpPr>
          <p:nvPr>
            <p:ph type="ftr" sz="quarter" idx="11"/>
          </p:nvPr>
        </p:nvSpPr>
        <p:spPr/>
        <p:txBody>
          <a:bodyPr/>
          <a:lstStyle/>
          <a:p>
            <a:r>
              <a:rPr lang="en-GB"/>
              <a:t>This is a sample presentation / BBR</a:t>
            </a:r>
            <a:endParaRPr lang="en-CH" dirty="0"/>
          </a:p>
        </p:txBody>
      </p:sp>
      <p:sp>
        <p:nvSpPr>
          <p:cNvPr id="6" name="Slide Number Placeholder 5">
            <a:extLst>
              <a:ext uri="{FF2B5EF4-FFF2-40B4-BE49-F238E27FC236}">
                <a16:creationId xmlns:a16="http://schemas.microsoft.com/office/drawing/2014/main" id="{A4C54D10-37DD-BE67-61A4-D47BF8C7502F}"/>
              </a:ext>
            </a:extLst>
          </p:cNvPr>
          <p:cNvSpPr>
            <a:spLocks noGrp="1"/>
          </p:cNvSpPr>
          <p:nvPr>
            <p:ph type="sldNum" sz="quarter" idx="12"/>
          </p:nvPr>
        </p:nvSpPr>
        <p:spPr/>
        <p:txBody>
          <a:bodyPr/>
          <a:lstStyle/>
          <a:p>
            <a:fld id="{0BF44003-1364-C84B-B059-253A9756166F}" type="slidenum">
              <a:rPr lang="en-CH" smtClean="0"/>
              <a:pPr/>
              <a:t>‹N°›</a:t>
            </a:fld>
            <a:endParaRPr lang="en-CH" dirty="0"/>
          </a:p>
        </p:txBody>
      </p:sp>
      <p:pic>
        <p:nvPicPr>
          <p:cNvPr id="3" name="Picture 2">
            <a:extLst>
              <a:ext uri="{FF2B5EF4-FFF2-40B4-BE49-F238E27FC236}">
                <a16:creationId xmlns:a16="http://schemas.microsoft.com/office/drawing/2014/main" id="{68961DF6-4C8B-A468-A0CA-FADD1F531153}"/>
              </a:ext>
            </a:extLst>
          </p:cNvPr>
          <p:cNvPicPr>
            <a:picLocks noChangeAspect="1"/>
          </p:cNvPicPr>
          <p:nvPr userDrawn="1"/>
        </p:nvPicPr>
        <p:blipFill>
          <a:blip r:embed="rId2"/>
          <a:srcRect/>
          <a:stretch/>
        </p:blipFill>
        <p:spPr>
          <a:xfrm>
            <a:off x="2926080" y="3025197"/>
            <a:ext cx="2937163" cy="881148"/>
          </a:xfrm>
          <a:prstGeom prst="rect">
            <a:avLst/>
          </a:prstGeom>
        </p:spPr>
      </p:pic>
      <p:sp>
        <p:nvSpPr>
          <p:cNvPr id="2" name="TextBox 1">
            <a:extLst>
              <a:ext uri="{FF2B5EF4-FFF2-40B4-BE49-F238E27FC236}">
                <a16:creationId xmlns:a16="http://schemas.microsoft.com/office/drawing/2014/main" id="{66635FE4-BC55-4232-9304-A9643A24746A}"/>
              </a:ext>
            </a:extLst>
          </p:cNvPr>
          <p:cNvSpPr txBox="1"/>
          <p:nvPr userDrawn="1"/>
        </p:nvSpPr>
        <p:spPr>
          <a:xfrm>
            <a:off x="6328759" y="3004106"/>
            <a:ext cx="3954087" cy="2031325"/>
          </a:xfrm>
          <a:prstGeom prst="rect">
            <a:avLst/>
          </a:prstGeom>
          <a:noFill/>
        </p:spPr>
        <p:txBody>
          <a:bodyPr wrap="square" rtlCol="0">
            <a:spAutoFit/>
          </a:bodyPr>
          <a:lstStyle/>
          <a:p>
            <a:r>
              <a:rPr lang="en-CH" b="0" i="0" dirty="0">
                <a:solidFill>
                  <a:schemeClr val="bg1">
                    <a:lumMod val="95000"/>
                  </a:schemeClr>
                </a:solidFill>
                <a:latin typeface="Quicksand Light" pitchFamily="2" charset="77"/>
              </a:rPr>
              <a:t>Immensive SA</a:t>
            </a:r>
          </a:p>
          <a:p>
            <a:r>
              <a:rPr lang="en-CH" b="0" i="0" dirty="0">
                <a:solidFill>
                  <a:schemeClr val="bg1">
                    <a:lumMod val="95000"/>
                  </a:schemeClr>
                </a:solidFill>
                <a:latin typeface="Quicksand Light" pitchFamily="2" charset="77"/>
              </a:rPr>
              <a:t>Chemin de Mornex 3</a:t>
            </a:r>
          </a:p>
          <a:p>
            <a:r>
              <a:rPr lang="en-CH" b="0" i="0" dirty="0">
                <a:solidFill>
                  <a:schemeClr val="bg1">
                    <a:lumMod val="95000"/>
                  </a:schemeClr>
                </a:solidFill>
                <a:latin typeface="Quicksand Light" pitchFamily="2" charset="77"/>
              </a:rPr>
              <a:t>1003 Lausanne</a:t>
            </a:r>
          </a:p>
          <a:p>
            <a:endParaRPr lang="en-CH" b="0" i="0" dirty="0">
              <a:solidFill>
                <a:schemeClr val="bg1">
                  <a:lumMod val="95000"/>
                </a:schemeClr>
              </a:solidFill>
              <a:latin typeface="Quicksand Light" pitchFamily="2" charset="77"/>
            </a:endParaRPr>
          </a:p>
          <a:p>
            <a:r>
              <a:rPr lang="en-CH" b="0" i="0" dirty="0">
                <a:solidFill>
                  <a:schemeClr val="bg1">
                    <a:lumMod val="95000"/>
                  </a:schemeClr>
                </a:solidFill>
                <a:latin typeface="Quicksand Light" pitchFamily="2" charset="77"/>
              </a:rPr>
              <a:t>+41 21 546 86 00</a:t>
            </a:r>
          </a:p>
          <a:p>
            <a:endParaRPr lang="en-CH" b="0" i="0" dirty="0">
              <a:solidFill>
                <a:schemeClr val="bg1">
                  <a:lumMod val="95000"/>
                </a:schemeClr>
              </a:solidFill>
              <a:latin typeface="Quicksand Light" pitchFamily="2" charset="77"/>
            </a:endParaRPr>
          </a:p>
          <a:p>
            <a:r>
              <a:rPr lang="en-GB" b="0" i="0" dirty="0">
                <a:solidFill>
                  <a:schemeClr val="bg1">
                    <a:lumMod val="95000"/>
                  </a:schemeClr>
                </a:solidFill>
                <a:latin typeface="Quicksand Light" pitchFamily="2" charset="77"/>
              </a:rPr>
              <a:t>I</a:t>
            </a:r>
            <a:r>
              <a:rPr lang="en-CH" b="0" i="0" dirty="0">
                <a:solidFill>
                  <a:schemeClr val="bg1">
                    <a:lumMod val="95000"/>
                  </a:schemeClr>
                </a:solidFill>
                <a:latin typeface="Quicksand Light" pitchFamily="2" charset="77"/>
              </a:rPr>
              <a:t>mmensive.com</a:t>
            </a:r>
          </a:p>
        </p:txBody>
      </p:sp>
    </p:spTree>
    <p:extLst>
      <p:ext uri="{BB962C8B-B14F-4D97-AF65-F5344CB8AC3E}">
        <p14:creationId xmlns:p14="http://schemas.microsoft.com/office/powerpoint/2010/main" val="20550517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40E1F-074D-E6A0-AB67-7967B8872B1A}"/>
              </a:ext>
            </a:extLst>
          </p:cNvPr>
          <p:cNvSpPr>
            <a:spLocks noGrp="1"/>
          </p:cNvSpPr>
          <p:nvPr>
            <p:ph type="ctrTitle"/>
          </p:nvPr>
        </p:nvSpPr>
        <p:spPr>
          <a:xfrm>
            <a:off x="1524000" y="1122363"/>
            <a:ext cx="9144000" cy="2387600"/>
          </a:xfrm>
        </p:spPr>
        <p:txBody>
          <a:bodyPr anchor="b">
            <a:normAutofit/>
          </a:bodyPr>
          <a:lstStyle>
            <a:lvl1pPr algn="ctr">
              <a:defRPr sz="4400" baseline="0">
                <a:latin typeface="Quicksand Medium" pitchFamily="2" charset="77"/>
              </a:defRPr>
            </a:lvl1pPr>
          </a:lstStyle>
          <a:p>
            <a:r>
              <a:rPr lang="en-GB" dirty="0"/>
              <a:t>Click to edit Master title style</a:t>
            </a:r>
            <a:endParaRPr lang="en-CH" dirty="0"/>
          </a:p>
        </p:txBody>
      </p:sp>
      <p:sp>
        <p:nvSpPr>
          <p:cNvPr id="3" name="Subtitle 2">
            <a:extLst>
              <a:ext uri="{FF2B5EF4-FFF2-40B4-BE49-F238E27FC236}">
                <a16:creationId xmlns:a16="http://schemas.microsoft.com/office/drawing/2014/main" id="{C0B5BF3B-AA8B-F3B4-ECB6-7599FD184E3B}"/>
              </a:ext>
            </a:extLst>
          </p:cNvPr>
          <p:cNvSpPr>
            <a:spLocks noGrp="1"/>
          </p:cNvSpPr>
          <p:nvPr>
            <p:ph type="subTitle" idx="1"/>
          </p:nvPr>
        </p:nvSpPr>
        <p:spPr>
          <a:xfrm>
            <a:off x="1524000" y="3602038"/>
            <a:ext cx="9144000" cy="1655762"/>
          </a:xfrm>
        </p:spPr>
        <p:txBody>
          <a:bodyPr/>
          <a:lstStyle>
            <a:lvl1pPr marL="0" indent="0" algn="ctr">
              <a:buNone/>
              <a:defRPr sz="2400" b="0" i="0" baseline="0">
                <a:latin typeface="Quicksand Light"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CH" dirty="0"/>
          </a:p>
        </p:txBody>
      </p:sp>
      <p:sp>
        <p:nvSpPr>
          <p:cNvPr id="5" name="Date Placeholder 4">
            <a:extLst>
              <a:ext uri="{FF2B5EF4-FFF2-40B4-BE49-F238E27FC236}">
                <a16:creationId xmlns:a16="http://schemas.microsoft.com/office/drawing/2014/main" id="{32A91711-3386-B089-AB58-33031A0C2EB5}"/>
              </a:ext>
            </a:extLst>
          </p:cNvPr>
          <p:cNvSpPr>
            <a:spLocks noGrp="1"/>
          </p:cNvSpPr>
          <p:nvPr>
            <p:ph type="dt" sz="half" idx="10"/>
          </p:nvPr>
        </p:nvSpPr>
        <p:spPr/>
        <p:txBody>
          <a:bodyPr/>
          <a:lstStyle/>
          <a:p>
            <a:r>
              <a:rPr lang="de-CH"/>
              <a:t>23.03.2023</a:t>
            </a:r>
            <a:endParaRPr lang="en-CH" dirty="0"/>
          </a:p>
        </p:txBody>
      </p:sp>
      <p:sp>
        <p:nvSpPr>
          <p:cNvPr id="6" name="Footer Placeholder 5">
            <a:extLst>
              <a:ext uri="{FF2B5EF4-FFF2-40B4-BE49-F238E27FC236}">
                <a16:creationId xmlns:a16="http://schemas.microsoft.com/office/drawing/2014/main" id="{1445E219-3F3B-6415-89D3-54B2DE11AAC9}"/>
              </a:ext>
            </a:extLst>
          </p:cNvPr>
          <p:cNvSpPr>
            <a:spLocks noGrp="1"/>
          </p:cNvSpPr>
          <p:nvPr>
            <p:ph type="ftr" sz="quarter" idx="11"/>
          </p:nvPr>
        </p:nvSpPr>
        <p:spPr/>
        <p:txBody>
          <a:bodyPr/>
          <a:lstStyle/>
          <a:p>
            <a:r>
              <a:rPr lang="en-GB"/>
              <a:t>This is a sample presentation / BBR</a:t>
            </a:r>
            <a:endParaRPr lang="en-CH" dirty="0"/>
          </a:p>
        </p:txBody>
      </p:sp>
      <p:sp>
        <p:nvSpPr>
          <p:cNvPr id="9" name="Slide Number Placeholder 8">
            <a:extLst>
              <a:ext uri="{FF2B5EF4-FFF2-40B4-BE49-F238E27FC236}">
                <a16:creationId xmlns:a16="http://schemas.microsoft.com/office/drawing/2014/main" id="{C5E4F84C-FB56-333F-1890-6FA8724017B7}"/>
              </a:ext>
            </a:extLst>
          </p:cNvPr>
          <p:cNvSpPr>
            <a:spLocks noGrp="1"/>
          </p:cNvSpPr>
          <p:nvPr>
            <p:ph type="sldNum" sz="quarter" idx="12"/>
          </p:nvPr>
        </p:nvSpPr>
        <p:spPr/>
        <p:txBody>
          <a:bodyPr/>
          <a:lstStyle/>
          <a:p>
            <a:fld id="{0BF44003-1364-C84B-B059-253A9756166F}" type="slidenum">
              <a:rPr lang="en-CH" smtClean="0"/>
              <a:pPr/>
              <a:t>‹N°›</a:t>
            </a:fld>
            <a:endParaRPr lang="en-CH" dirty="0"/>
          </a:p>
        </p:txBody>
      </p:sp>
      <p:pic>
        <p:nvPicPr>
          <p:cNvPr id="11" name="Picture 10">
            <a:extLst>
              <a:ext uri="{FF2B5EF4-FFF2-40B4-BE49-F238E27FC236}">
                <a16:creationId xmlns:a16="http://schemas.microsoft.com/office/drawing/2014/main" id="{688C5230-21A6-1D86-C8FA-D7E76A703770}"/>
              </a:ext>
            </a:extLst>
          </p:cNvPr>
          <p:cNvPicPr>
            <a:picLocks noChangeAspect="1"/>
          </p:cNvPicPr>
          <p:nvPr userDrawn="1"/>
        </p:nvPicPr>
        <p:blipFill>
          <a:blip r:embed="rId2"/>
          <a:stretch>
            <a:fillRect/>
          </a:stretch>
        </p:blipFill>
        <p:spPr>
          <a:xfrm>
            <a:off x="9045461" y="114421"/>
            <a:ext cx="3000000" cy="900000"/>
          </a:xfrm>
          <a:prstGeom prst="rect">
            <a:avLst/>
          </a:prstGeom>
        </p:spPr>
      </p:pic>
    </p:spTree>
    <p:extLst>
      <p:ext uri="{BB962C8B-B14F-4D97-AF65-F5344CB8AC3E}">
        <p14:creationId xmlns:p14="http://schemas.microsoft.com/office/powerpoint/2010/main" val="1267363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D1144-1B86-BA9C-0861-6459C2DAD782}"/>
              </a:ext>
            </a:extLst>
          </p:cNvPr>
          <p:cNvSpPr>
            <a:spLocks noGrp="1"/>
          </p:cNvSpPr>
          <p:nvPr>
            <p:ph type="title"/>
          </p:nvPr>
        </p:nvSpPr>
        <p:spPr/>
        <p:txBody>
          <a:bodyPr/>
          <a:lstStyle/>
          <a:p>
            <a:r>
              <a:rPr lang="en-GB" dirty="0"/>
              <a:t>Click to edit Master title style</a:t>
            </a:r>
            <a:endParaRPr lang="en-CH" dirty="0"/>
          </a:p>
        </p:txBody>
      </p:sp>
      <p:sp>
        <p:nvSpPr>
          <p:cNvPr id="3" name="Content Placeholder 2">
            <a:extLst>
              <a:ext uri="{FF2B5EF4-FFF2-40B4-BE49-F238E27FC236}">
                <a16:creationId xmlns:a16="http://schemas.microsoft.com/office/drawing/2014/main" id="{0A2D34D4-562D-DCF0-6C95-2DD51D1E619F}"/>
              </a:ext>
            </a:extLst>
          </p:cNvPr>
          <p:cNvSpPr>
            <a:spLocks noGrp="1"/>
          </p:cNvSpPr>
          <p:nvPr>
            <p:ph idx="1"/>
          </p:nvPr>
        </p:nvSpPr>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CH" dirty="0"/>
          </a:p>
        </p:txBody>
      </p:sp>
      <p:pic>
        <p:nvPicPr>
          <p:cNvPr id="4" name="Picture 3">
            <a:extLst>
              <a:ext uri="{FF2B5EF4-FFF2-40B4-BE49-F238E27FC236}">
                <a16:creationId xmlns:a16="http://schemas.microsoft.com/office/drawing/2014/main" id="{75F878A7-244E-578F-A464-B205377E60F9}"/>
              </a:ext>
            </a:extLst>
          </p:cNvPr>
          <p:cNvPicPr>
            <a:picLocks noChangeAspect="1"/>
          </p:cNvPicPr>
          <p:nvPr userDrawn="1"/>
        </p:nvPicPr>
        <p:blipFill>
          <a:blip r:embed="rId2"/>
          <a:stretch>
            <a:fillRect/>
          </a:stretch>
        </p:blipFill>
        <p:spPr>
          <a:xfrm>
            <a:off x="5432889" y="6359800"/>
            <a:ext cx="1326221" cy="325811"/>
          </a:xfrm>
          <a:prstGeom prst="rect">
            <a:avLst/>
          </a:prstGeom>
        </p:spPr>
      </p:pic>
      <p:sp>
        <p:nvSpPr>
          <p:cNvPr id="6" name="Date Placeholder 5">
            <a:extLst>
              <a:ext uri="{FF2B5EF4-FFF2-40B4-BE49-F238E27FC236}">
                <a16:creationId xmlns:a16="http://schemas.microsoft.com/office/drawing/2014/main" id="{AD3BC6D9-80F4-25DD-D975-B941912560CB}"/>
              </a:ext>
            </a:extLst>
          </p:cNvPr>
          <p:cNvSpPr>
            <a:spLocks noGrp="1"/>
          </p:cNvSpPr>
          <p:nvPr>
            <p:ph type="dt" sz="half" idx="10"/>
          </p:nvPr>
        </p:nvSpPr>
        <p:spPr/>
        <p:txBody>
          <a:bodyPr/>
          <a:lstStyle/>
          <a:p>
            <a:r>
              <a:rPr lang="de-CH"/>
              <a:t>23.03.2023</a:t>
            </a:r>
            <a:endParaRPr lang="en-CH" dirty="0"/>
          </a:p>
        </p:txBody>
      </p:sp>
      <p:sp>
        <p:nvSpPr>
          <p:cNvPr id="7" name="Footer Placeholder 6">
            <a:extLst>
              <a:ext uri="{FF2B5EF4-FFF2-40B4-BE49-F238E27FC236}">
                <a16:creationId xmlns:a16="http://schemas.microsoft.com/office/drawing/2014/main" id="{EE0A7988-4864-AB08-6DF7-B27EF629FACC}"/>
              </a:ext>
            </a:extLst>
          </p:cNvPr>
          <p:cNvSpPr>
            <a:spLocks noGrp="1"/>
          </p:cNvSpPr>
          <p:nvPr>
            <p:ph type="ftr" sz="quarter" idx="11"/>
          </p:nvPr>
        </p:nvSpPr>
        <p:spPr/>
        <p:txBody>
          <a:bodyPr/>
          <a:lstStyle/>
          <a:p>
            <a:r>
              <a:rPr lang="en-GB"/>
              <a:t>This is a sample presentation / BBR</a:t>
            </a:r>
            <a:endParaRPr lang="en-CH" dirty="0"/>
          </a:p>
        </p:txBody>
      </p:sp>
      <p:sp>
        <p:nvSpPr>
          <p:cNvPr id="8" name="Slide Number Placeholder 7">
            <a:extLst>
              <a:ext uri="{FF2B5EF4-FFF2-40B4-BE49-F238E27FC236}">
                <a16:creationId xmlns:a16="http://schemas.microsoft.com/office/drawing/2014/main" id="{D511FE77-8E80-2C78-AA5A-CEAF78A2B501}"/>
              </a:ext>
            </a:extLst>
          </p:cNvPr>
          <p:cNvSpPr>
            <a:spLocks noGrp="1"/>
          </p:cNvSpPr>
          <p:nvPr>
            <p:ph type="sldNum" sz="quarter" idx="12"/>
          </p:nvPr>
        </p:nvSpPr>
        <p:spPr/>
        <p:txBody>
          <a:bodyPr/>
          <a:lstStyle/>
          <a:p>
            <a:fld id="{0BF44003-1364-C84B-B059-253A9756166F}" type="slidenum">
              <a:rPr lang="en-CH" smtClean="0"/>
              <a:pPr/>
              <a:t>‹N°›</a:t>
            </a:fld>
            <a:endParaRPr lang="en-CH" dirty="0"/>
          </a:p>
        </p:txBody>
      </p:sp>
    </p:spTree>
    <p:extLst>
      <p:ext uri="{BB962C8B-B14F-4D97-AF65-F5344CB8AC3E}">
        <p14:creationId xmlns:p14="http://schemas.microsoft.com/office/powerpoint/2010/main" val="40314827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57266-C1C9-BF27-8B84-DDE59AC6DA4F}"/>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9010EFD9-EF06-A225-F409-384010FAD9E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43D338C2-E393-C775-410D-9C5DC3BC375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Date Placeholder 5">
            <a:extLst>
              <a:ext uri="{FF2B5EF4-FFF2-40B4-BE49-F238E27FC236}">
                <a16:creationId xmlns:a16="http://schemas.microsoft.com/office/drawing/2014/main" id="{17BB5221-BCFF-010F-FB65-CA451F7586B0}"/>
              </a:ext>
            </a:extLst>
          </p:cNvPr>
          <p:cNvSpPr>
            <a:spLocks noGrp="1"/>
          </p:cNvSpPr>
          <p:nvPr>
            <p:ph type="dt" sz="half" idx="10"/>
          </p:nvPr>
        </p:nvSpPr>
        <p:spPr/>
        <p:txBody>
          <a:bodyPr/>
          <a:lstStyle/>
          <a:p>
            <a:r>
              <a:rPr lang="de-CH"/>
              <a:t>23.03.2023</a:t>
            </a:r>
            <a:endParaRPr lang="en-CH" dirty="0"/>
          </a:p>
        </p:txBody>
      </p:sp>
      <p:sp>
        <p:nvSpPr>
          <p:cNvPr id="7" name="Footer Placeholder 6">
            <a:extLst>
              <a:ext uri="{FF2B5EF4-FFF2-40B4-BE49-F238E27FC236}">
                <a16:creationId xmlns:a16="http://schemas.microsoft.com/office/drawing/2014/main" id="{1DFFB982-CC73-CBEF-6060-DBEFAC99C2B5}"/>
              </a:ext>
            </a:extLst>
          </p:cNvPr>
          <p:cNvSpPr>
            <a:spLocks noGrp="1"/>
          </p:cNvSpPr>
          <p:nvPr>
            <p:ph type="ftr" sz="quarter" idx="11"/>
          </p:nvPr>
        </p:nvSpPr>
        <p:spPr/>
        <p:txBody>
          <a:bodyPr/>
          <a:lstStyle/>
          <a:p>
            <a:r>
              <a:rPr lang="en-GB"/>
              <a:t>This is a sample presentation / BBR</a:t>
            </a:r>
            <a:endParaRPr lang="en-CH" dirty="0"/>
          </a:p>
        </p:txBody>
      </p:sp>
      <p:sp>
        <p:nvSpPr>
          <p:cNvPr id="8" name="Slide Number Placeholder 7">
            <a:extLst>
              <a:ext uri="{FF2B5EF4-FFF2-40B4-BE49-F238E27FC236}">
                <a16:creationId xmlns:a16="http://schemas.microsoft.com/office/drawing/2014/main" id="{FBBB9A3F-8F78-48FB-A261-4A9C343144F1}"/>
              </a:ext>
            </a:extLst>
          </p:cNvPr>
          <p:cNvSpPr>
            <a:spLocks noGrp="1"/>
          </p:cNvSpPr>
          <p:nvPr>
            <p:ph type="sldNum" sz="quarter" idx="12"/>
          </p:nvPr>
        </p:nvSpPr>
        <p:spPr/>
        <p:txBody>
          <a:bodyPr/>
          <a:lstStyle/>
          <a:p>
            <a:fld id="{0BF44003-1364-C84B-B059-253A9756166F}" type="slidenum">
              <a:rPr lang="en-CH" smtClean="0"/>
              <a:pPr/>
              <a:t>‹N°›</a:t>
            </a:fld>
            <a:endParaRPr lang="en-CH" dirty="0"/>
          </a:p>
        </p:txBody>
      </p:sp>
      <p:pic>
        <p:nvPicPr>
          <p:cNvPr id="9" name="Picture 8">
            <a:extLst>
              <a:ext uri="{FF2B5EF4-FFF2-40B4-BE49-F238E27FC236}">
                <a16:creationId xmlns:a16="http://schemas.microsoft.com/office/drawing/2014/main" id="{4150EF8A-995E-9085-4365-B2E39878886B}"/>
              </a:ext>
            </a:extLst>
          </p:cNvPr>
          <p:cNvPicPr>
            <a:picLocks noChangeAspect="1"/>
          </p:cNvPicPr>
          <p:nvPr userDrawn="1"/>
        </p:nvPicPr>
        <p:blipFill>
          <a:blip r:embed="rId2"/>
          <a:stretch>
            <a:fillRect/>
          </a:stretch>
        </p:blipFill>
        <p:spPr>
          <a:xfrm>
            <a:off x="5432889" y="6359800"/>
            <a:ext cx="1326221" cy="325811"/>
          </a:xfrm>
          <a:prstGeom prst="rect">
            <a:avLst/>
          </a:prstGeom>
        </p:spPr>
      </p:pic>
    </p:spTree>
    <p:extLst>
      <p:ext uri="{BB962C8B-B14F-4D97-AF65-F5344CB8AC3E}">
        <p14:creationId xmlns:p14="http://schemas.microsoft.com/office/powerpoint/2010/main" val="13964852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stimonial">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8FDB420E-A8FF-FF89-3DD7-438971FE009C}"/>
              </a:ext>
            </a:extLst>
          </p:cNvPr>
          <p:cNvSpPr>
            <a:spLocks noGrp="1"/>
          </p:cNvSpPr>
          <p:nvPr>
            <p:ph idx="1"/>
          </p:nvPr>
        </p:nvSpPr>
        <p:spPr>
          <a:xfrm>
            <a:off x="4623768" y="1248033"/>
            <a:ext cx="6136907" cy="2014151"/>
          </a:xfrm>
        </p:spPr>
        <p:txBody>
          <a:bodyPr>
            <a:normAutofit/>
          </a:bodyPr>
          <a:lstStyle>
            <a:lvl1pPr marL="0" indent="0">
              <a:lnSpc>
                <a:spcPct val="100000"/>
              </a:lnSpc>
              <a:buFontTx/>
              <a:buNone/>
              <a:defRPr sz="2000">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GB" dirty="0"/>
              <a:t>Click to edit Master text styles</a:t>
            </a:r>
          </a:p>
        </p:txBody>
      </p:sp>
      <p:sp>
        <p:nvSpPr>
          <p:cNvPr id="2" name="Oval 1">
            <a:extLst>
              <a:ext uri="{FF2B5EF4-FFF2-40B4-BE49-F238E27FC236}">
                <a16:creationId xmlns:a16="http://schemas.microsoft.com/office/drawing/2014/main" id="{9458ACB3-33E1-863C-D88B-46C99F48E5F4}"/>
              </a:ext>
            </a:extLst>
          </p:cNvPr>
          <p:cNvSpPr/>
          <p:nvPr userDrawn="1"/>
        </p:nvSpPr>
        <p:spPr>
          <a:xfrm>
            <a:off x="1930031" y="1248033"/>
            <a:ext cx="1919416" cy="19194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5" name="Straight Connector 4">
            <a:extLst>
              <a:ext uri="{FF2B5EF4-FFF2-40B4-BE49-F238E27FC236}">
                <a16:creationId xmlns:a16="http://schemas.microsoft.com/office/drawing/2014/main" id="{66F91A94-EDA8-F1EE-52DA-52482959D53D}"/>
              </a:ext>
            </a:extLst>
          </p:cNvPr>
          <p:cNvCxnSpPr>
            <a:cxnSpLocks/>
          </p:cNvCxnSpPr>
          <p:nvPr userDrawn="1"/>
        </p:nvCxnSpPr>
        <p:spPr>
          <a:xfrm>
            <a:off x="4242487" y="1278925"/>
            <a:ext cx="0" cy="18576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539B070F-4D88-FC7E-8270-8076685D8E62}"/>
              </a:ext>
            </a:extLst>
          </p:cNvPr>
          <p:cNvSpPr>
            <a:spLocks noGrp="1"/>
          </p:cNvSpPr>
          <p:nvPr>
            <p:ph type="pic" sz="quarter" idx="10"/>
          </p:nvPr>
        </p:nvSpPr>
        <p:spPr>
          <a:xfrm>
            <a:off x="1930030" y="1248033"/>
            <a:ext cx="1919415" cy="1918800"/>
          </a:xfrm>
          <a:prstGeom prst="ellipse">
            <a:avLst/>
          </a:prstGeom>
          <a:solidFill>
            <a:schemeClr val="bg1"/>
          </a:solidFill>
          <a:effectLst>
            <a:softEdge rad="0"/>
          </a:effectLst>
        </p:spPr>
        <p:txBody>
          <a:bodyPr/>
          <a:lstStyle/>
          <a:p>
            <a:endParaRPr lang="en-CH" dirty="0"/>
          </a:p>
        </p:txBody>
      </p:sp>
      <p:sp>
        <p:nvSpPr>
          <p:cNvPr id="14" name="Text Placeholder 13">
            <a:extLst>
              <a:ext uri="{FF2B5EF4-FFF2-40B4-BE49-F238E27FC236}">
                <a16:creationId xmlns:a16="http://schemas.microsoft.com/office/drawing/2014/main" id="{C0CF72A2-633A-B955-06E0-488BAAC750A8}"/>
              </a:ext>
            </a:extLst>
          </p:cNvPr>
          <p:cNvSpPr>
            <a:spLocks noGrp="1"/>
          </p:cNvSpPr>
          <p:nvPr>
            <p:ph type="body" sz="quarter" idx="11"/>
          </p:nvPr>
        </p:nvSpPr>
        <p:spPr>
          <a:xfrm>
            <a:off x="4623767" y="3595817"/>
            <a:ext cx="6136287" cy="544512"/>
          </a:xfrm>
        </p:spPr>
        <p:txBody>
          <a:bodyPr anchor="b">
            <a:normAutofit/>
          </a:bodyPr>
          <a:lstStyle>
            <a:lvl1pPr marL="0" indent="0">
              <a:buFont typeface="Arial" panose="020B0604020202020204" pitchFamily="34" charset="0"/>
              <a:buNone/>
              <a:defRPr sz="2000" b="0" i="0">
                <a:solidFill>
                  <a:schemeClr val="bg1"/>
                </a:solidFill>
                <a:latin typeface="Quicksand Medium" pitchFamily="2" charset="77"/>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GB" dirty="0"/>
              <a:t>Click to edit Master text style</a:t>
            </a:r>
          </a:p>
        </p:txBody>
      </p:sp>
      <p:sp>
        <p:nvSpPr>
          <p:cNvPr id="16" name="Text Placeholder 15">
            <a:extLst>
              <a:ext uri="{FF2B5EF4-FFF2-40B4-BE49-F238E27FC236}">
                <a16:creationId xmlns:a16="http://schemas.microsoft.com/office/drawing/2014/main" id="{223AD9CB-992F-4364-C5A2-5909FA8ABE68}"/>
              </a:ext>
            </a:extLst>
          </p:cNvPr>
          <p:cNvSpPr>
            <a:spLocks noGrp="1"/>
          </p:cNvSpPr>
          <p:nvPr>
            <p:ph type="body" sz="quarter" idx="12"/>
          </p:nvPr>
        </p:nvSpPr>
        <p:spPr>
          <a:xfrm>
            <a:off x="4623767" y="4140329"/>
            <a:ext cx="6135687" cy="544513"/>
          </a:xfrm>
        </p:spPr>
        <p:txBody>
          <a:bodyPr anchor="ctr">
            <a:noAutofit/>
          </a:bodyPr>
          <a:lstStyle>
            <a:lvl1pPr marL="0" indent="0">
              <a:lnSpc>
                <a:spcPct val="50000"/>
              </a:lnSpc>
              <a:buFont typeface="Arial" panose="020B0604020202020204" pitchFamily="34" charset="0"/>
              <a:buNone/>
              <a:defRPr sz="1600" b="0" i="0">
                <a:solidFill>
                  <a:schemeClr val="bg1"/>
                </a:solidFill>
                <a:latin typeface="Quicksand Light" pitchFamily="2" charset="77"/>
              </a:defRPr>
            </a:lvl1pPr>
            <a:lvl2pPr marL="457200" indent="0">
              <a:buNone/>
              <a:defRPr sz="1600">
                <a:solidFill>
                  <a:schemeClr val="bg1"/>
                </a:solidFill>
              </a:defRPr>
            </a:lvl2pPr>
            <a:lvl3pPr marL="914400" indent="0">
              <a:buNone/>
              <a:defRPr sz="1600">
                <a:solidFill>
                  <a:schemeClr val="bg1"/>
                </a:solidFill>
              </a:defRPr>
            </a:lvl3pPr>
            <a:lvl4pPr marL="1371600" indent="0">
              <a:buNone/>
              <a:defRPr sz="1600">
                <a:solidFill>
                  <a:schemeClr val="bg1"/>
                </a:solidFill>
              </a:defRPr>
            </a:lvl4pPr>
            <a:lvl5pPr marL="1828800" indent="0">
              <a:buNone/>
              <a:defRPr sz="1600">
                <a:solidFill>
                  <a:schemeClr val="bg1"/>
                </a:solidFill>
              </a:defRPr>
            </a:lvl5pPr>
          </a:lstStyle>
          <a:p>
            <a:pPr lvl="0"/>
            <a:r>
              <a:rPr lang="en-GB" dirty="0"/>
              <a:t>Click to edit Master text styles</a:t>
            </a:r>
          </a:p>
          <a:p>
            <a:pPr lvl="0"/>
            <a:r>
              <a:rPr lang="en-GB" dirty="0" err="1"/>
              <a:t>asdfdf</a:t>
            </a:r>
            <a:endParaRPr lang="en-GB" dirty="0"/>
          </a:p>
        </p:txBody>
      </p:sp>
    </p:spTree>
    <p:extLst>
      <p:ext uri="{BB962C8B-B14F-4D97-AF65-F5344CB8AC3E}">
        <p14:creationId xmlns:p14="http://schemas.microsoft.com/office/powerpoint/2010/main" val="19828270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9A1DC56-8C83-B630-A803-AA2746A39741}"/>
              </a:ext>
            </a:extLst>
          </p:cNvPr>
          <p:cNvSpPr>
            <a:spLocks noGrp="1"/>
          </p:cNvSpPr>
          <p:nvPr>
            <p:ph type="dt" sz="half" idx="10"/>
          </p:nvPr>
        </p:nvSpPr>
        <p:spPr/>
        <p:txBody>
          <a:bodyPr/>
          <a:lstStyle/>
          <a:p>
            <a:r>
              <a:rPr lang="de-CH"/>
              <a:t>23.03.2023</a:t>
            </a:r>
            <a:endParaRPr lang="en-CH" dirty="0"/>
          </a:p>
        </p:txBody>
      </p:sp>
      <p:sp>
        <p:nvSpPr>
          <p:cNvPr id="5" name="Footer Placeholder 4">
            <a:extLst>
              <a:ext uri="{FF2B5EF4-FFF2-40B4-BE49-F238E27FC236}">
                <a16:creationId xmlns:a16="http://schemas.microsoft.com/office/drawing/2014/main" id="{A531FCEA-88A7-C688-2033-185F07058517}"/>
              </a:ext>
            </a:extLst>
          </p:cNvPr>
          <p:cNvSpPr>
            <a:spLocks noGrp="1"/>
          </p:cNvSpPr>
          <p:nvPr>
            <p:ph type="ftr" sz="quarter" idx="11"/>
          </p:nvPr>
        </p:nvSpPr>
        <p:spPr/>
        <p:txBody>
          <a:bodyPr/>
          <a:lstStyle/>
          <a:p>
            <a:r>
              <a:rPr lang="en-GB"/>
              <a:t>This is a sample presentation / BBR</a:t>
            </a:r>
            <a:endParaRPr lang="en-CH" dirty="0"/>
          </a:p>
        </p:txBody>
      </p:sp>
      <p:sp>
        <p:nvSpPr>
          <p:cNvPr id="6" name="Slide Number Placeholder 5">
            <a:extLst>
              <a:ext uri="{FF2B5EF4-FFF2-40B4-BE49-F238E27FC236}">
                <a16:creationId xmlns:a16="http://schemas.microsoft.com/office/drawing/2014/main" id="{A4C54D10-37DD-BE67-61A4-D47BF8C7502F}"/>
              </a:ext>
            </a:extLst>
          </p:cNvPr>
          <p:cNvSpPr>
            <a:spLocks noGrp="1"/>
          </p:cNvSpPr>
          <p:nvPr>
            <p:ph type="sldNum" sz="quarter" idx="12"/>
          </p:nvPr>
        </p:nvSpPr>
        <p:spPr/>
        <p:txBody>
          <a:bodyPr/>
          <a:lstStyle/>
          <a:p>
            <a:fld id="{0BF44003-1364-C84B-B059-253A9756166F}" type="slidenum">
              <a:rPr lang="en-CH" smtClean="0"/>
              <a:pPr/>
              <a:t>‹N°›</a:t>
            </a:fld>
            <a:endParaRPr lang="en-CH" dirty="0"/>
          </a:p>
        </p:txBody>
      </p:sp>
      <p:pic>
        <p:nvPicPr>
          <p:cNvPr id="8" name="Picture 7">
            <a:extLst>
              <a:ext uri="{FF2B5EF4-FFF2-40B4-BE49-F238E27FC236}">
                <a16:creationId xmlns:a16="http://schemas.microsoft.com/office/drawing/2014/main" id="{C9CD0C1D-EC8C-D6D3-152E-DE4FD4F805B5}"/>
              </a:ext>
            </a:extLst>
          </p:cNvPr>
          <p:cNvPicPr>
            <a:picLocks noChangeAspect="1"/>
          </p:cNvPicPr>
          <p:nvPr userDrawn="1"/>
        </p:nvPicPr>
        <p:blipFill>
          <a:blip r:embed="rId2"/>
          <a:stretch>
            <a:fillRect/>
          </a:stretch>
        </p:blipFill>
        <p:spPr>
          <a:xfrm>
            <a:off x="5432889" y="6359800"/>
            <a:ext cx="1326221" cy="325811"/>
          </a:xfrm>
          <a:prstGeom prst="rect">
            <a:avLst/>
          </a:prstGeom>
        </p:spPr>
      </p:pic>
    </p:spTree>
    <p:extLst>
      <p:ext uri="{BB962C8B-B14F-4D97-AF65-F5344CB8AC3E}">
        <p14:creationId xmlns:p14="http://schemas.microsoft.com/office/powerpoint/2010/main" val="16754059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9A1DC56-8C83-B630-A803-AA2746A39741}"/>
              </a:ext>
            </a:extLst>
          </p:cNvPr>
          <p:cNvSpPr>
            <a:spLocks noGrp="1"/>
          </p:cNvSpPr>
          <p:nvPr>
            <p:ph type="dt" sz="half" idx="10"/>
          </p:nvPr>
        </p:nvSpPr>
        <p:spPr/>
        <p:txBody>
          <a:bodyPr/>
          <a:lstStyle/>
          <a:p>
            <a:r>
              <a:rPr lang="de-CH"/>
              <a:t>23.03.2023</a:t>
            </a:r>
            <a:endParaRPr lang="en-CH" dirty="0"/>
          </a:p>
        </p:txBody>
      </p:sp>
      <p:sp>
        <p:nvSpPr>
          <p:cNvPr id="5" name="Footer Placeholder 4">
            <a:extLst>
              <a:ext uri="{FF2B5EF4-FFF2-40B4-BE49-F238E27FC236}">
                <a16:creationId xmlns:a16="http://schemas.microsoft.com/office/drawing/2014/main" id="{A531FCEA-88A7-C688-2033-185F07058517}"/>
              </a:ext>
            </a:extLst>
          </p:cNvPr>
          <p:cNvSpPr>
            <a:spLocks noGrp="1"/>
          </p:cNvSpPr>
          <p:nvPr>
            <p:ph type="ftr" sz="quarter" idx="11"/>
          </p:nvPr>
        </p:nvSpPr>
        <p:spPr/>
        <p:txBody>
          <a:bodyPr/>
          <a:lstStyle/>
          <a:p>
            <a:r>
              <a:rPr lang="en-GB"/>
              <a:t>This is a sample presentation / BBR</a:t>
            </a:r>
            <a:endParaRPr lang="en-CH" dirty="0"/>
          </a:p>
        </p:txBody>
      </p:sp>
      <p:sp>
        <p:nvSpPr>
          <p:cNvPr id="6" name="Slide Number Placeholder 5">
            <a:extLst>
              <a:ext uri="{FF2B5EF4-FFF2-40B4-BE49-F238E27FC236}">
                <a16:creationId xmlns:a16="http://schemas.microsoft.com/office/drawing/2014/main" id="{A4C54D10-37DD-BE67-61A4-D47BF8C7502F}"/>
              </a:ext>
            </a:extLst>
          </p:cNvPr>
          <p:cNvSpPr>
            <a:spLocks noGrp="1"/>
          </p:cNvSpPr>
          <p:nvPr>
            <p:ph type="sldNum" sz="quarter" idx="12"/>
          </p:nvPr>
        </p:nvSpPr>
        <p:spPr/>
        <p:txBody>
          <a:bodyPr/>
          <a:lstStyle/>
          <a:p>
            <a:fld id="{0BF44003-1364-C84B-B059-253A9756166F}" type="slidenum">
              <a:rPr lang="en-CH" smtClean="0"/>
              <a:pPr/>
              <a:t>‹N°›</a:t>
            </a:fld>
            <a:endParaRPr lang="en-CH" dirty="0"/>
          </a:p>
        </p:txBody>
      </p:sp>
      <p:pic>
        <p:nvPicPr>
          <p:cNvPr id="3" name="Picture 2">
            <a:extLst>
              <a:ext uri="{FF2B5EF4-FFF2-40B4-BE49-F238E27FC236}">
                <a16:creationId xmlns:a16="http://schemas.microsoft.com/office/drawing/2014/main" id="{68961DF6-4C8B-A468-A0CA-FADD1F531153}"/>
              </a:ext>
            </a:extLst>
          </p:cNvPr>
          <p:cNvPicPr>
            <a:picLocks noChangeAspect="1"/>
          </p:cNvPicPr>
          <p:nvPr userDrawn="1"/>
        </p:nvPicPr>
        <p:blipFill>
          <a:blip r:embed="rId2"/>
          <a:srcRect/>
          <a:stretch/>
        </p:blipFill>
        <p:spPr>
          <a:xfrm>
            <a:off x="2926080" y="3025197"/>
            <a:ext cx="2937163" cy="881148"/>
          </a:xfrm>
          <a:prstGeom prst="rect">
            <a:avLst/>
          </a:prstGeom>
        </p:spPr>
      </p:pic>
      <p:sp>
        <p:nvSpPr>
          <p:cNvPr id="2" name="TextBox 1">
            <a:extLst>
              <a:ext uri="{FF2B5EF4-FFF2-40B4-BE49-F238E27FC236}">
                <a16:creationId xmlns:a16="http://schemas.microsoft.com/office/drawing/2014/main" id="{66635FE4-BC55-4232-9304-A9643A24746A}"/>
              </a:ext>
            </a:extLst>
          </p:cNvPr>
          <p:cNvSpPr txBox="1"/>
          <p:nvPr userDrawn="1"/>
        </p:nvSpPr>
        <p:spPr>
          <a:xfrm>
            <a:off x="6328759" y="3004106"/>
            <a:ext cx="3954087" cy="2031325"/>
          </a:xfrm>
          <a:prstGeom prst="rect">
            <a:avLst/>
          </a:prstGeom>
          <a:noFill/>
        </p:spPr>
        <p:txBody>
          <a:bodyPr wrap="square" rtlCol="0">
            <a:spAutoFit/>
          </a:bodyPr>
          <a:lstStyle/>
          <a:p>
            <a:r>
              <a:rPr lang="en-CH" b="0" i="0" dirty="0">
                <a:solidFill>
                  <a:schemeClr val="bg1">
                    <a:lumMod val="95000"/>
                  </a:schemeClr>
                </a:solidFill>
                <a:latin typeface="Quicksand Light" pitchFamily="2" charset="77"/>
              </a:rPr>
              <a:t>Immensive SA</a:t>
            </a:r>
          </a:p>
          <a:p>
            <a:r>
              <a:rPr lang="en-CH" b="0" i="0" dirty="0">
                <a:solidFill>
                  <a:schemeClr val="bg1">
                    <a:lumMod val="95000"/>
                  </a:schemeClr>
                </a:solidFill>
                <a:latin typeface="Quicksand Light" pitchFamily="2" charset="77"/>
              </a:rPr>
              <a:t>Chemin de Mornex 3</a:t>
            </a:r>
          </a:p>
          <a:p>
            <a:r>
              <a:rPr lang="en-CH" b="0" i="0" dirty="0">
                <a:solidFill>
                  <a:schemeClr val="bg1">
                    <a:lumMod val="95000"/>
                  </a:schemeClr>
                </a:solidFill>
                <a:latin typeface="Quicksand Light" pitchFamily="2" charset="77"/>
              </a:rPr>
              <a:t>1003 Lausanne</a:t>
            </a:r>
          </a:p>
          <a:p>
            <a:endParaRPr lang="en-CH" b="0" i="0" dirty="0">
              <a:solidFill>
                <a:schemeClr val="bg1">
                  <a:lumMod val="95000"/>
                </a:schemeClr>
              </a:solidFill>
              <a:latin typeface="Quicksand Light" pitchFamily="2" charset="77"/>
            </a:endParaRPr>
          </a:p>
          <a:p>
            <a:r>
              <a:rPr lang="en-CH" b="0" i="0" dirty="0">
                <a:solidFill>
                  <a:schemeClr val="bg1">
                    <a:lumMod val="95000"/>
                  </a:schemeClr>
                </a:solidFill>
                <a:latin typeface="Quicksand Light" pitchFamily="2" charset="77"/>
              </a:rPr>
              <a:t>+41 21 546 86 00</a:t>
            </a:r>
          </a:p>
          <a:p>
            <a:endParaRPr lang="en-CH" b="0" i="0" dirty="0">
              <a:solidFill>
                <a:schemeClr val="bg1">
                  <a:lumMod val="95000"/>
                </a:schemeClr>
              </a:solidFill>
              <a:latin typeface="Quicksand Light" pitchFamily="2" charset="77"/>
            </a:endParaRPr>
          </a:p>
          <a:p>
            <a:r>
              <a:rPr lang="en-GB" b="0" i="0" dirty="0">
                <a:solidFill>
                  <a:schemeClr val="bg1">
                    <a:lumMod val="95000"/>
                  </a:schemeClr>
                </a:solidFill>
                <a:latin typeface="Quicksand Light" pitchFamily="2" charset="77"/>
              </a:rPr>
              <a:t>I</a:t>
            </a:r>
            <a:r>
              <a:rPr lang="en-CH" b="0" i="0" dirty="0">
                <a:solidFill>
                  <a:schemeClr val="bg1">
                    <a:lumMod val="95000"/>
                  </a:schemeClr>
                </a:solidFill>
                <a:latin typeface="Quicksand Light" pitchFamily="2" charset="77"/>
              </a:rPr>
              <a:t>mmensive.com</a:t>
            </a:r>
          </a:p>
        </p:txBody>
      </p:sp>
    </p:spTree>
    <p:extLst>
      <p:ext uri="{BB962C8B-B14F-4D97-AF65-F5344CB8AC3E}">
        <p14:creationId xmlns:p14="http://schemas.microsoft.com/office/powerpoint/2010/main" val="1942553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D1144-1B86-BA9C-0861-6459C2DAD782}"/>
              </a:ext>
            </a:extLst>
          </p:cNvPr>
          <p:cNvSpPr>
            <a:spLocks noGrp="1"/>
          </p:cNvSpPr>
          <p:nvPr>
            <p:ph type="title"/>
          </p:nvPr>
        </p:nvSpPr>
        <p:spPr/>
        <p:txBody>
          <a:bodyPr/>
          <a:lstStyle/>
          <a:p>
            <a:r>
              <a:rPr lang="en-GB" dirty="0"/>
              <a:t>Click to edit Master title style</a:t>
            </a:r>
            <a:endParaRPr lang="en-CH" dirty="0"/>
          </a:p>
        </p:txBody>
      </p:sp>
      <p:sp>
        <p:nvSpPr>
          <p:cNvPr id="3" name="Content Placeholder 2">
            <a:extLst>
              <a:ext uri="{FF2B5EF4-FFF2-40B4-BE49-F238E27FC236}">
                <a16:creationId xmlns:a16="http://schemas.microsoft.com/office/drawing/2014/main" id="{0A2D34D4-562D-DCF0-6C95-2DD51D1E619F}"/>
              </a:ext>
            </a:extLst>
          </p:cNvPr>
          <p:cNvSpPr>
            <a:spLocks noGrp="1"/>
          </p:cNvSpPr>
          <p:nvPr>
            <p:ph idx="1"/>
          </p:nvPr>
        </p:nvSpPr>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CH" dirty="0"/>
          </a:p>
        </p:txBody>
      </p:sp>
      <p:pic>
        <p:nvPicPr>
          <p:cNvPr id="4" name="Picture 3">
            <a:extLst>
              <a:ext uri="{FF2B5EF4-FFF2-40B4-BE49-F238E27FC236}">
                <a16:creationId xmlns:a16="http://schemas.microsoft.com/office/drawing/2014/main" id="{4DFC6CBF-30EC-B88E-6666-2B4106C5A746}"/>
              </a:ext>
            </a:extLst>
          </p:cNvPr>
          <p:cNvPicPr>
            <a:picLocks noChangeAspect="1"/>
          </p:cNvPicPr>
          <p:nvPr userDrawn="1"/>
        </p:nvPicPr>
        <p:blipFill>
          <a:blip r:embed="rId2"/>
          <a:stretch>
            <a:fillRect/>
          </a:stretch>
        </p:blipFill>
        <p:spPr>
          <a:xfrm>
            <a:off x="5366278" y="6319995"/>
            <a:ext cx="1459443" cy="437833"/>
          </a:xfrm>
          <a:prstGeom prst="rect">
            <a:avLst/>
          </a:prstGeom>
        </p:spPr>
      </p:pic>
      <p:sp>
        <p:nvSpPr>
          <p:cNvPr id="6" name="Date Placeholder 5">
            <a:extLst>
              <a:ext uri="{FF2B5EF4-FFF2-40B4-BE49-F238E27FC236}">
                <a16:creationId xmlns:a16="http://schemas.microsoft.com/office/drawing/2014/main" id="{D3FB0841-B03C-B2C1-14C7-67FBE26819FD}"/>
              </a:ext>
            </a:extLst>
          </p:cNvPr>
          <p:cNvSpPr>
            <a:spLocks noGrp="1"/>
          </p:cNvSpPr>
          <p:nvPr>
            <p:ph type="dt" sz="half" idx="10"/>
          </p:nvPr>
        </p:nvSpPr>
        <p:spPr/>
        <p:txBody>
          <a:bodyPr/>
          <a:lstStyle/>
          <a:p>
            <a:r>
              <a:rPr lang="de-CH"/>
              <a:t>23.03.2023</a:t>
            </a:r>
            <a:endParaRPr lang="en-CH" dirty="0"/>
          </a:p>
        </p:txBody>
      </p:sp>
      <p:sp>
        <p:nvSpPr>
          <p:cNvPr id="7" name="Footer Placeholder 6">
            <a:extLst>
              <a:ext uri="{FF2B5EF4-FFF2-40B4-BE49-F238E27FC236}">
                <a16:creationId xmlns:a16="http://schemas.microsoft.com/office/drawing/2014/main" id="{3D7588AF-2A82-3FA8-833A-012168B336D7}"/>
              </a:ext>
            </a:extLst>
          </p:cNvPr>
          <p:cNvSpPr>
            <a:spLocks noGrp="1"/>
          </p:cNvSpPr>
          <p:nvPr>
            <p:ph type="ftr" sz="quarter" idx="11"/>
          </p:nvPr>
        </p:nvSpPr>
        <p:spPr/>
        <p:txBody>
          <a:bodyPr/>
          <a:lstStyle/>
          <a:p>
            <a:r>
              <a:rPr lang="en-GB"/>
              <a:t>This is a sample presentation / BBR</a:t>
            </a:r>
            <a:endParaRPr lang="en-CH" dirty="0"/>
          </a:p>
        </p:txBody>
      </p:sp>
      <p:sp>
        <p:nvSpPr>
          <p:cNvPr id="8" name="Slide Number Placeholder 7">
            <a:extLst>
              <a:ext uri="{FF2B5EF4-FFF2-40B4-BE49-F238E27FC236}">
                <a16:creationId xmlns:a16="http://schemas.microsoft.com/office/drawing/2014/main" id="{102EC84E-6143-7456-4374-1060C3AA984D}"/>
              </a:ext>
            </a:extLst>
          </p:cNvPr>
          <p:cNvSpPr>
            <a:spLocks noGrp="1"/>
          </p:cNvSpPr>
          <p:nvPr>
            <p:ph type="sldNum" sz="quarter" idx="12"/>
          </p:nvPr>
        </p:nvSpPr>
        <p:spPr/>
        <p:txBody>
          <a:bodyPr/>
          <a:lstStyle/>
          <a:p>
            <a:fld id="{0BF44003-1364-C84B-B059-253A9756166F}" type="slidenum">
              <a:rPr lang="en-CH" smtClean="0"/>
              <a:pPr/>
              <a:t>‹N°›</a:t>
            </a:fld>
            <a:endParaRPr lang="en-CH" dirty="0"/>
          </a:p>
        </p:txBody>
      </p:sp>
    </p:spTree>
    <p:extLst>
      <p:ext uri="{BB962C8B-B14F-4D97-AF65-F5344CB8AC3E}">
        <p14:creationId xmlns:p14="http://schemas.microsoft.com/office/powerpoint/2010/main" val="18666674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40E1F-074D-E6A0-AB67-7967B8872B1A}"/>
              </a:ext>
            </a:extLst>
          </p:cNvPr>
          <p:cNvSpPr>
            <a:spLocks noGrp="1"/>
          </p:cNvSpPr>
          <p:nvPr>
            <p:ph type="ctrTitle"/>
          </p:nvPr>
        </p:nvSpPr>
        <p:spPr>
          <a:xfrm>
            <a:off x="1524000" y="1122363"/>
            <a:ext cx="9144000" cy="2387600"/>
          </a:xfrm>
        </p:spPr>
        <p:txBody>
          <a:bodyPr anchor="b">
            <a:normAutofit/>
          </a:bodyPr>
          <a:lstStyle>
            <a:lvl1pPr algn="ctr">
              <a:defRPr sz="4400" baseline="0">
                <a:latin typeface="Quicksand Medium" pitchFamily="2" charset="77"/>
              </a:defRPr>
            </a:lvl1pPr>
          </a:lstStyle>
          <a:p>
            <a:r>
              <a:rPr lang="en-GB" dirty="0"/>
              <a:t>Click to edit Master title style</a:t>
            </a:r>
            <a:endParaRPr lang="en-CH" dirty="0"/>
          </a:p>
        </p:txBody>
      </p:sp>
      <p:sp>
        <p:nvSpPr>
          <p:cNvPr id="3" name="Subtitle 2">
            <a:extLst>
              <a:ext uri="{FF2B5EF4-FFF2-40B4-BE49-F238E27FC236}">
                <a16:creationId xmlns:a16="http://schemas.microsoft.com/office/drawing/2014/main" id="{C0B5BF3B-AA8B-F3B4-ECB6-7599FD184E3B}"/>
              </a:ext>
            </a:extLst>
          </p:cNvPr>
          <p:cNvSpPr>
            <a:spLocks noGrp="1"/>
          </p:cNvSpPr>
          <p:nvPr>
            <p:ph type="subTitle" idx="1"/>
          </p:nvPr>
        </p:nvSpPr>
        <p:spPr>
          <a:xfrm>
            <a:off x="1524000" y="3602038"/>
            <a:ext cx="9144000" cy="1655762"/>
          </a:xfrm>
        </p:spPr>
        <p:txBody>
          <a:bodyPr/>
          <a:lstStyle>
            <a:lvl1pPr marL="0" indent="0" algn="ctr">
              <a:buNone/>
              <a:defRPr sz="2400" b="0" i="0" baseline="0">
                <a:latin typeface="Quicksand Light"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CH" dirty="0"/>
          </a:p>
        </p:txBody>
      </p:sp>
      <p:sp>
        <p:nvSpPr>
          <p:cNvPr id="5" name="Date Placeholder 4">
            <a:extLst>
              <a:ext uri="{FF2B5EF4-FFF2-40B4-BE49-F238E27FC236}">
                <a16:creationId xmlns:a16="http://schemas.microsoft.com/office/drawing/2014/main" id="{32A91711-3386-B089-AB58-33031A0C2EB5}"/>
              </a:ext>
            </a:extLst>
          </p:cNvPr>
          <p:cNvSpPr>
            <a:spLocks noGrp="1"/>
          </p:cNvSpPr>
          <p:nvPr>
            <p:ph type="dt" sz="half" idx="10"/>
          </p:nvPr>
        </p:nvSpPr>
        <p:spPr/>
        <p:txBody>
          <a:bodyPr/>
          <a:lstStyle/>
          <a:p>
            <a:r>
              <a:rPr lang="de-CH"/>
              <a:t>23.03.2023</a:t>
            </a:r>
            <a:endParaRPr lang="en-CH" dirty="0"/>
          </a:p>
        </p:txBody>
      </p:sp>
      <p:sp>
        <p:nvSpPr>
          <p:cNvPr id="6" name="Footer Placeholder 5">
            <a:extLst>
              <a:ext uri="{FF2B5EF4-FFF2-40B4-BE49-F238E27FC236}">
                <a16:creationId xmlns:a16="http://schemas.microsoft.com/office/drawing/2014/main" id="{1445E219-3F3B-6415-89D3-54B2DE11AAC9}"/>
              </a:ext>
            </a:extLst>
          </p:cNvPr>
          <p:cNvSpPr>
            <a:spLocks noGrp="1"/>
          </p:cNvSpPr>
          <p:nvPr>
            <p:ph type="ftr" sz="quarter" idx="11"/>
          </p:nvPr>
        </p:nvSpPr>
        <p:spPr/>
        <p:txBody>
          <a:bodyPr/>
          <a:lstStyle/>
          <a:p>
            <a:r>
              <a:rPr lang="en-GB"/>
              <a:t>This is a sample presentation / BBR</a:t>
            </a:r>
            <a:endParaRPr lang="en-CH" dirty="0"/>
          </a:p>
        </p:txBody>
      </p:sp>
      <p:sp>
        <p:nvSpPr>
          <p:cNvPr id="9" name="Slide Number Placeholder 8">
            <a:extLst>
              <a:ext uri="{FF2B5EF4-FFF2-40B4-BE49-F238E27FC236}">
                <a16:creationId xmlns:a16="http://schemas.microsoft.com/office/drawing/2014/main" id="{C5E4F84C-FB56-333F-1890-6FA8724017B7}"/>
              </a:ext>
            </a:extLst>
          </p:cNvPr>
          <p:cNvSpPr>
            <a:spLocks noGrp="1"/>
          </p:cNvSpPr>
          <p:nvPr>
            <p:ph type="sldNum" sz="quarter" idx="12"/>
          </p:nvPr>
        </p:nvSpPr>
        <p:spPr/>
        <p:txBody>
          <a:bodyPr/>
          <a:lstStyle/>
          <a:p>
            <a:fld id="{0BF44003-1364-C84B-B059-253A9756166F}" type="slidenum">
              <a:rPr lang="en-CH" smtClean="0"/>
              <a:pPr/>
              <a:t>‹N°›</a:t>
            </a:fld>
            <a:endParaRPr lang="en-CH" dirty="0"/>
          </a:p>
        </p:txBody>
      </p:sp>
      <p:pic>
        <p:nvPicPr>
          <p:cNvPr id="4" name="Picture 3">
            <a:extLst>
              <a:ext uri="{FF2B5EF4-FFF2-40B4-BE49-F238E27FC236}">
                <a16:creationId xmlns:a16="http://schemas.microsoft.com/office/drawing/2014/main" id="{A2638B42-2C2D-6FD2-36E9-28240A16D1B1}"/>
              </a:ext>
            </a:extLst>
          </p:cNvPr>
          <p:cNvPicPr>
            <a:picLocks noChangeAspect="1"/>
          </p:cNvPicPr>
          <p:nvPr userDrawn="1"/>
        </p:nvPicPr>
        <p:blipFill>
          <a:blip r:embed="rId2"/>
          <a:stretch>
            <a:fillRect/>
          </a:stretch>
        </p:blipFill>
        <p:spPr>
          <a:xfrm>
            <a:off x="9045461" y="114421"/>
            <a:ext cx="3000000" cy="900000"/>
          </a:xfrm>
          <a:prstGeom prst="rect">
            <a:avLst/>
          </a:prstGeom>
        </p:spPr>
      </p:pic>
    </p:spTree>
    <p:extLst>
      <p:ext uri="{BB962C8B-B14F-4D97-AF65-F5344CB8AC3E}">
        <p14:creationId xmlns:p14="http://schemas.microsoft.com/office/powerpoint/2010/main" val="22345619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D1144-1B86-BA9C-0861-6459C2DAD782}"/>
              </a:ext>
            </a:extLst>
          </p:cNvPr>
          <p:cNvSpPr>
            <a:spLocks noGrp="1"/>
          </p:cNvSpPr>
          <p:nvPr>
            <p:ph type="title"/>
          </p:nvPr>
        </p:nvSpPr>
        <p:spPr/>
        <p:txBody>
          <a:bodyPr/>
          <a:lstStyle/>
          <a:p>
            <a:r>
              <a:rPr lang="en-GB" dirty="0"/>
              <a:t>Click to edit Master title style</a:t>
            </a:r>
            <a:endParaRPr lang="en-CH" dirty="0"/>
          </a:p>
        </p:txBody>
      </p:sp>
      <p:sp>
        <p:nvSpPr>
          <p:cNvPr id="3" name="Content Placeholder 2">
            <a:extLst>
              <a:ext uri="{FF2B5EF4-FFF2-40B4-BE49-F238E27FC236}">
                <a16:creationId xmlns:a16="http://schemas.microsoft.com/office/drawing/2014/main" id="{0A2D34D4-562D-DCF0-6C95-2DD51D1E619F}"/>
              </a:ext>
            </a:extLst>
          </p:cNvPr>
          <p:cNvSpPr>
            <a:spLocks noGrp="1"/>
          </p:cNvSpPr>
          <p:nvPr>
            <p:ph idx="1"/>
          </p:nvPr>
        </p:nvSpPr>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CH" dirty="0"/>
          </a:p>
        </p:txBody>
      </p:sp>
      <p:pic>
        <p:nvPicPr>
          <p:cNvPr id="4" name="Picture 3">
            <a:extLst>
              <a:ext uri="{FF2B5EF4-FFF2-40B4-BE49-F238E27FC236}">
                <a16:creationId xmlns:a16="http://schemas.microsoft.com/office/drawing/2014/main" id="{75F878A7-244E-578F-A464-B205377E60F9}"/>
              </a:ext>
            </a:extLst>
          </p:cNvPr>
          <p:cNvPicPr>
            <a:picLocks noChangeAspect="1"/>
          </p:cNvPicPr>
          <p:nvPr userDrawn="1"/>
        </p:nvPicPr>
        <p:blipFill>
          <a:blip r:embed="rId2"/>
          <a:stretch>
            <a:fillRect/>
          </a:stretch>
        </p:blipFill>
        <p:spPr>
          <a:xfrm>
            <a:off x="5432889" y="6359800"/>
            <a:ext cx="1326221" cy="325811"/>
          </a:xfrm>
          <a:prstGeom prst="rect">
            <a:avLst/>
          </a:prstGeom>
        </p:spPr>
      </p:pic>
      <p:sp>
        <p:nvSpPr>
          <p:cNvPr id="6" name="Date Placeholder 5">
            <a:extLst>
              <a:ext uri="{FF2B5EF4-FFF2-40B4-BE49-F238E27FC236}">
                <a16:creationId xmlns:a16="http://schemas.microsoft.com/office/drawing/2014/main" id="{AD3BC6D9-80F4-25DD-D975-B941912560CB}"/>
              </a:ext>
            </a:extLst>
          </p:cNvPr>
          <p:cNvSpPr>
            <a:spLocks noGrp="1"/>
          </p:cNvSpPr>
          <p:nvPr>
            <p:ph type="dt" sz="half" idx="10"/>
          </p:nvPr>
        </p:nvSpPr>
        <p:spPr/>
        <p:txBody>
          <a:bodyPr/>
          <a:lstStyle/>
          <a:p>
            <a:r>
              <a:rPr lang="de-CH"/>
              <a:t>23.03.2023</a:t>
            </a:r>
            <a:endParaRPr lang="en-CH" dirty="0"/>
          </a:p>
        </p:txBody>
      </p:sp>
      <p:sp>
        <p:nvSpPr>
          <p:cNvPr id="7" name="Footer Placeholder 6">
            <a:extLst>
              <a:ext uri="{FF2B5EF4-FFF2-40B4-BE49-F238E27FC236}">
                <a16:creationId xmlns:a16="http://schemas.microsoft.com/office/drawing/2014/main" id="{EE0A7988-4864-AB08-6DF7-B27EF629FACC}"/>
              </a:ext>
            </a:extLst>
          </p:cNvPr>
          <p:cNvSpPr>
            <a:spLocks noGrp="1"/>
          </p:cNvSpPr>
          <p:nvPr>
            <p:ph type="ftr" sz="quarter" idx="11"/>
          </p:nvPr>
        </p:nvSpPr>
        <p:spPr/>
        <p:txBody>
          <a:bodyPr/>
          <a:lstStyle/>
          <a:p>
            <a:r>
              <a:rPr lang="en-GB"/>
              <a:t>This is a sample presentation / BBR</a:t>
            </a:r>
            <a:endParaRPr lang="en-CH" dirty="0"/>
          </a:p>
        </p:txBody>
      </p:sp>
      <p:sp>
        <p:nvSpPr>
          <p:cNvPr id="8" name="Slide Number Placeholder 7">
            <a:extLst>
              <a:ext uri="{FF2B5EF4-FFF2-40B4-BE49-F238E27FC236}">
                <a16:creationId xmlns:a16="http://schemas.microsoft.com/office/drawing/2014/main" id="{D511FE77-8E80-2C78-AA5A-CEAF78A2B501}"/>
              </a:ext>
            </a:extLst>
          </p:cNvPr>
          <p:cNvSpPr>
            <a:spLocks noGrp="1"/>
          </p:cNvSpPr>
          <p:nvPr>
            <p:ph type="sldNum" sz="quarter" idx="12"/>
          </p:nvPr>
        </p:nvSpPr>
        <p:spPr/>
        <p:txBody>
          <a:bodyPr/>
          <a:lstStyle/>
          <a:p>
            <a:fld id="{0BF44003-1364-C84B-B059-253A9756166F}" type="slidenum">
              <a:rPr lang="en-CH" smtClean="0"/>
              <a:pPr/>
              <a:t>‹N°›</a:t>
            </a:fld>
            <a:endParaRPr lang="en-CH" dirty="0"/>
          </a:p>
        </p:txBody>
      </p:sp>
    </p:spTree>
    <p:extLst>
      <p:ext uri="{BB962C8B-B14F-4D97-AF65-F5344CB8AC3E}">
        <p14:creationId xmlns:p14="http://schemas.microsoft.com/office/powerpoint/2010/main" val="22006870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57266-C1C9-BF27-8B84-DDE59AC6DA4F}"/>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9010EFD9-EF06-A225-F409-384010FAD9E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43D338C2-E393-C775-410D-9C5DC3BC375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Date Placeholder 5">
            <a:extLst>
              <a:ext uri="{FF2B5EF4-FFF2-40B4-BE49-F238E27FC236}">
                <a16:creationId xmlns:a16="http://schemas.microsoft.com/office/drawing/2014/main" id="{17BB5221-BCFF-010F-FB65-CA451F7586B0}"/>
              </a:ext>
            </a:extLst>
          </p:cNvPr>
          <p:cNvSpPr>
            <a:spLocks noGrp="1"/>
          </p:cNvSpPr>
          <p:nvPr>
            <p:ph type="dt" sz="half" idx="10"/>
          </p:nvPr>
        </p:nvSpPr>
        <p:spPr/>
        <p:txBody>
          <a:bodyPr/>
          <a:lstStyle/>
          <a:p>
            <a:r>
              <a:rPr lang="de-CH"/>
              <a:t>23.03.2023</a:t>
            </a:r>
            <a:endParaRPr lang="en-CH" dirty="0"/>
          </a:p>
        </p:txBody>
      </p:sp>
      <p:sp>
        <p:nvSpPr>
          <p:cNvPr id="7" name="Footer Placeholder 6">
            <a:extLst>
              <a:ext uri="{FF2B5EF4-FFF2-40B4-BE49-F238E27FC236}">
                <a16:creationId xmlns:a16="http://schemas.microsoft.com/office/drawing/2014/main" id="{1DFFB982-CC73-CBEF-6060-DBEFAC99C2B5}"/>
              </a:ext>
            </a:extLst>
          </p:cNvPr>
          <p:cNvSpPr>
            <a:spLocks noGrp="1"/>
          </p:cNvSpPr>
          <p:nvPr>
            <p:ph type="ftr" sz="quarter" idx="11"/>
          </p:nvPr>
        </p:nvSpPr>
        <p:spPr/>
        <p:txBody>
          <a:bodyPr/>
          <a:lstStyle/>
          <a:p>
            <a:r>
              <a:rPr lang="en-GB"/>
              <a:t>This is a sample presentation / BBR</a:t>
            </a:r>
            <a:endParaRPr lang="en-CH" dirty="0"/>
          </a:p>
        </p:txBody>
      </p:sp>
      <p:sp>
        <p:nvSpPr>
          <p:cNvPr id="8" name="Slide Number Placeholder 7">
            <a:extLst>
              <a:ext uri="{FF2B5EF4-FFF2-40B4-BE49-F238E27FC236}">
                <a16:creationId xmlns:a16="http://schemas.microsoft.com/office/drawing/2014/main" id="{FBBB9A3F-8F78-48FB-A261-4A9C343144F1}"/>
              </a:ext>
            </a:extLst>
          </p:cNvPr>
          <p:cNvSpPr>
            <a:spLocks noGrp="1"/>
          </p:cNvSpPr>
          <p:nvPr>
            <p:ph type="sldNum" sz="quarter" idx="12"/>
          </p:nvPr>
        </p:nvSpPr>
        <p:spPr/>
        <p:txBody>
          <a:bodyPr/>
          <a:lstStyle/>
          <a:p>
            <a:fld id="{0BF44003-1364-C84B-B059-253A9756166F}" type="slidenum">
              <a:rPr lang="en-CH" smtClean="0"/>
              <a:pPr/>
              <a:t>‹N°›</a:t>
            </a:fld>
            <a:endParaRPr lang="en-CH" dirty="0"/>
          </a:p>
        </p:txBody>
      </p:sp>
      <p:pic>
        <p:nvPicPr>
          <p:cNvPr id="9" name="Picture 8">
            <a:extLst>
              <a:ext uri="{FF2B5EF4-FFF2-40B4-BE49-F238E27FC236}">
                <a16:creationId xmlns:a16="http://schemas.microsoft.com/office/drawing/2014/main" id="{4150EF8A-995E-9085-4365-B2E39878886B}"/>
              </a:ext>
            </a:extLst>
          </p:cNvPr>
          <p:cNvPicPr>
            <a:picLocks noChangeAspect="1"/>
          </p:cNvPicPr>
          <p:nvPr userDrawn="1"/>
        </p:nvPicPr>
        <p:blipFill>
          <a:blip r:embed="rId2"/>
          <a:stretch>
            <a:fillRect/>
          </a:stretch>
        </p:blipFill>
        <p:spPr>
          <a:xfrm>
            <a:off x="5432889" y="6359800"/>
            <a:ext cx="1326221" cy="325811"/>
          </a:xfrm>
          <a:prstGeom prst="rect">
            <a:avLst/>
          </a:prstGeom>
        </p:spPr>
      </p:pic>
    </p:spTree>
    <p:extLst>
      <p:ext uri="{BB962C8B-B14F-4D97-AF65-F5344CB8AC3E}">
        <p14:creationId xmlns:p14="http://schemas.microsoft.com/office/powerpoint/2010/main" val="11641907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stimonial">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8FDB420E-A8FF-FF89-3DD7-438971FE009C}"/>
              </a:ext>
            </a:extLst>
          </p:cNvPr>
          <p:cNvSpPr>
            <a:spLocks noGrp="1"/>
          </p:cNvSpPr>
          <p:nvPr>
            <p:ph idx="1"/>
          </p:nvPr>
        </p:nvSpPr>
        <p:spPr>
          <a:xfrm>
            <a:off x="4623768" y="1248033"/>
            <a:ext cx="6136907" cy="2014151"/>
          </a:xfrm>
        </p:spPr>
        <p:txBody>
          <a:bodyPr>
            <a:normAutofit/>
          </a:bodyPr>
          <a:lstStyle>
            <a:lvl1pPr marL="0" indent="0">
              <a:lnSpc>
                <a:spcPct val="100000"/>
              </a:lnSpc>
              <a:buFontTx/>
              <a:buNone/>
              <a:defRPr sz="2000">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GB" dirty="0"/>
              <a:t>Click to edit Master text styles</a:t>
            </a:r>
          </a:p>
        </p:txBody>
      </p:sp>
      <p:sp>
        <p:nvSpPr>
          <p:cNvPr id="2" name="Oval 1">
            <a:extLst>
              <a:ext uri="{FF2B5EF4-FFF2-40B4-BE49-F238E27FC236}">
                <a16:creationId xmlns:a16="http://schemas.microsoft.com/office/drawing/2014/main" id="{9458ACB3-33E1-863C-D88B-46C99F48E5F4}"/>
              </a:ext>
            </a:extLst>
          </p:cNvPr>
          <p:cNvSpPr/>
          <p:nvPr userDrawn="1"/>
        </p:nvSpPr>
        <p:spPr>
          <a:xfrm>
            <a:off x="1930031" y="1248033"/>
            <a:ext cx="1919416" cy="19194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5" name="Straight Connector 4">
            <a:extLst>
              <a:ext uri="{FF2B5EF4-FFF2-40B4-BE49-F238E27FC236}">
                <a16:creationId xmlns:a16="http://schemas.microsoft.com/office/drawing/2014/main" id="{66F91A94-EDA8-F1EE-52DA-52482959D53D}"/>
              </a:ext>
            </a:extLst>
          </p:cNvPr>
          <p:cNvCxnSpPr>
            <a:cxnSpLocks/>
          </p:cNvCxnSpPr>
          <p:nvPr userDrawn="1"/>
        </p:nvCxnSpPr>
        <p:spPr>
          <a:xfrm>
            <a:off x="4242487" y="1278925"/>
            <a:ext cx="0" cy="18576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539B070F-4D88-FC7E-8270-8076685D8E62}"/>
              </a:ext>
            </a:extLst>
          </p:cNvPr>
          <p:cNvSpPr>
            <a:spLocks noGrp="1"/>
          </p:cNvSpPr>
          <p:nvPr>
            <p:ph type="pic" sz="quarter" idx="10"/>
          </p:nvPr>
        </p:nvSpPr>
        <p:spPr>
          <a:xfrm>
            <a:off x="1930030" y="1248033"/>
            <a:ext cx="1919415" cy="1918800"/>
          </a:xfrm>
          <a:prstGeom prst="ellipse">
            <a:avLst/>
          </a:prstGeom>
          <a:solidFill>
            <a:schemeClr val="bg1"/>
          </a:solidFill>
          <a:effectLst>
            <a:softEdge rad="0"/>
          </a:effectLst>
        </p:spPr>
        <p:txBody>
          <a:bodyPr/>
          <a:lstStyle/>
          <a:p>
            <a:endParaRPr lang="en-CH" dirty="0"/>
          </a:p>
        </p:txBody>
      </p:sp>
      <p:sp>
        <p:nvSpPr>
          <p:cNvPr id="14" name="Text Placeholder 13">
            <a:extLst>
              <a:ext uri="{FF2B5EF4-FFF2-40B4-BE49-F238E27FC236}">
                <a16:creationId xmlns:a16="http://schemas.microsoft.com/office/drawing/2014/main" id="{C0CF72A2-633A-B955-06E0-488BAAC750A8}"/>
              </a:ext>
            </a:extLst>
          </p:cNvPr>
          <p:cNvSpPr>
            <a:spLocks noGrp="1"/>
          </p:cNvSpPr>
          <p:nvPr>
            <p:ph type="body" sz="quarter" idx="11"/>
          </p:nvPr>
        </p:nvSpPr>
        <p:spPr>
          <a:xfrm>
            <a:off x="4623767" y="3595817"/>
            <a:ext cx="6136287" cy="544512"/>
          </a:xfrm>
        </p:spPr>
        <p:txBody>
          <a:bodyPr anchor="b">
            <a:normAutofit/>
          </a:bodyPr>
          <a:lstStyle>
            <a:lvl1pPr marL="0" indent="0">
              <a:buFont typeface="Arial" panose="020B0604020202020204" pitchFamily="34" charset="0"/>
              <a:buNone/>
              <a:defRPr sz="2000" b="0" i="0">
                <a:solidFill>
                  <a:schemeClr val="bg1"/>
                </a:solidFill>
                <a:latin typeface="Quicksand Medium" pitchFamily="2" charset="77"/>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GB" dirty="0"/>
              <a:t>Click to edit Master text style</a:t>
            </a:r>
          </a:p>
        </p:txBody>
      </p:sp>
      <p:sp>
        <p:nvSpPr>
          <p:cNvPr id="16" name="Text Placeholder 15">
            <a:extLst>
              <a:ext uri="{FF2B5EF4-FFF2-40B4-BE49-F238E27FC236}">
                <a16:creationId xmlns:a16="http://schemas.microsoft.com/office/drawing/2014/main" id="{223AD9CB-992F-4364-C5A2-5909FA8ABE68}"/>
              </a:ext>
            </a:extLst>
          </p:cNvPr>
          <p:cNvSpPr>
            <a:spLocks noGrp="1"/>
          </p:cNvSpPr>
          <p:nvPr>
            <p:ph type="body" sz="quarter" idx="12"/>
          </p:nvPr>
        </p:nvSpPr>
        <p:spPr>
          <a:xfrm>
            <a:off x="4623767" y="4140329"/>
            <a:ext cx="6135687" cy="544513"/>
          </a:xfrm>
        </p:spPr>
        <p:txBody>
          <a:bodyPr anchor="ctr">
            <a:noAutofit/>
          </a:bodyPr>
          <a:lstStyle>
            <a:lvl1pPr marL="0" indent="0">
              <a:lnSpc>
                <a:spcPct val="50000"/>
              </a:lnSpc>
              <a:buFont typeface="Arial" panose="020B0604020202020204" pitchFamily="34" charset="0"/>
              <a:buNone/>
              <a:defRPr sz="1600" b="0" i="0">
                <a:solidFill>
                  <a:schemeClr val="bg1"/>
                </a:solidFill>
                <a:latin typeface="Quicksand Light" pitchFamily="2" charset="77"/>
              </a:defRPr>
            </a:lvl1pPr>
            <a:lvl2pPr marL="457200" indent="0">
              <a:buNone/>
              <a:defRPr sz="1600">
                <a:solidFill>
                  <a:schemeClr val="bg1"/>
                </a:solidFill>
              </a:defRPr>
            </a:lvl2pPr>
            <a:lvl3pPr marL="914400" indent="0">
              <a:buNone/>
              <a:defRPr sz="1600">
                <a:solidFill>
                  <a:schemeClr val="bg1"/>
                </a:solidFill>
              </a:defRPr>
            </a:lvl3pPr>
            <a:lvl4pPr marL="1371600" indent="0">
              <a:buNone/>
              <a:defRPr sz="1600">
                <a:solidFill>
                  <a:schemeClr val="bg1"/>
                </a:solidFill>
              </a:defRPr>
            </a:lvl4pPr>
            <a:lvl5pPr marL="1828800" indent="0">
              <a:buNone/>
              <a:defRPr sz="1600">
                <a:solidFill>
                  <a:schemeClr val="bg1"/>
                </a:solidFill>
              </a:defRPr>
            </a:lvl5pPr>
          </a:lstStyle>
          <a:p>
            <a:pPr lvl="0"/>
            <a:r>
              <a:rPr lang="en-GB" dirty="0"/>
              <a:t>Click to edit Master text styles</a:t>
            </a:r>
          </a:p>
          <a:p>
            <a:pPr lvl="0"/>
            <a:r>
              <a:rPr lang="en-GB" dirty="0" err="1"/>
              <a:t>asdfdf</a:t>
            </a:r>
            <a:endParaRPr lang="en-GB" dirty="0"/>
          </a:p>
        </p:txBody>
      </p:sp>
    </p:spTree>
    <p:extLst>
      <p:ext uri="{BB962C8B-B14F-4D97-AF65-F5344CB8AC3E}">
        <p14:creationId xmlns:p14="http://schemas.microsoft.com/office/powerpoint/2010/main" val="4375217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9A1DC56-8C83-B630-A803-AA2746A39741}"/>
              </a:ext>
            </a:extLst>
          </p:cNvPr>
          <p:cNvSpPr>
            <a:spLocks noGrp="1"/>
          </p:cNvSpPr>
          <p:nvPr>
            <p:ph type="dt" sz="half" idx="10"/>
          </p:nvPr>
        </p:nvSpPr>
        <p:spPr/>
        <p:txBody>
          <a:bodyPr/>
          <a:lstStyle/>
          <a:p>
            <a:r>
              <a:rPr lang="de-CH"/>
              <a:t>23.03.2023</a:t>
            </a:r>
            <a:endParaRPr lang="en-CH" dirty="0"/>
          </a:p>
        </p:txBody>
      </p:sp>
      <p:sp>
        <p:nvSpPr>
          <p:cNvPr id="5" name="Footer Placeholder 4">
            <a:extLst>
              <a:ext uri="{FF2B5EF4-FFF2-40B4-BE49-F238E27FC236}">
                <a16:creationId xmlns:a16="http://schemas.microsoft.com/office/drawing/2014/main" id="{A531FCEA-88A7-C688-2033-185F07058517}"/>
              </a:ext>
            </a:extLst>
          </p:cNvPr>
          <p:cNvSpPr>
            <a:spLocks noGrp="1"/>
          </p:cNvSpPr>
          <p:nvPr>
            <p:ph type="ftr" sz="quarter" idx="11"/>
          </p:nvPr>
        </p:nvSpPr>
        <p:spPr/>
        <p:txBody>
          <a:bodyPr/>
          <a:lstStyle/>
          <a:p>
            <a:r>
              <a:rPr lang="en-GB"/>
              <a:t>This is a sample presentation / BBR</a:t>
            </a:r>
            <a:endParaRPr lang="en-CH" dirty="0"/>
          </a:p>
        </p:txBody>
      </p:sp>
      <p:sp>
        <p:nvSpPr>
          <p:cNvPr id="6" name="Slide Number Placeholder 5">
            <a:extLst>
              <a:ext uri="{FF2B5EF4-FFF2-40B4-BE49-F238E27FC236}">
                <a16:creationId xmlns:a16="http://schemas.microsoft.com/office/drawing/2014/main" id="{A4C54D10-37DD-BE67-61A4-D47BF8C7502F}"/>
              </a:ext>
            </a:extLst>
          </p:cNvPr>
          <p:cNvSpPr>
            <a:spLocks noGrp="1"/>
          </p:cNvSpPr>
          <p:nvPr>
            <p:ph type="sldNum" sz="quarter" idx="12"/>
          </p:nvPr>
        </p:nvSpPr>
        <p:spPr/>
        <p:txBody>
          <a:bodyPr/>
          <a:lstStyle/>
          <a:p>
            <a:fld id="{0BF44003-1364-C84B-B059-253A9756166F}" type="slidenum">
              <a:rPr lang="en-CH" smtClean="0"/>
              <a:pPr/>
              <a:t>‹N°›</a:t>
            </a:fld>
            <a:endParaRPr lang="en-CH" dirty="0"/>
          </a:p>
        </p:txBody>
      </p:sp>
      <p:pic>
        <p:nvPicPr>
          <p:cNvPr id="8" name="Picture 7">
            <a:extLst>
              <a:ext uri="{FF2B5EF4-FFF2-40B4-BE49-F238E27FC236}">
                <a16:creationId xmlns:a16="http://schemas.microsoft.com/office/drawing/2014/main" id="{C9CD0C1D-EC8C-D6D3-152E-DE4FD4F805B5}"/>
              </a:ext>
            </a:extLst>
          </p:cNvPr>
          <p:cNvPicPr>
            <a:picLocks noChangeAspect="1"/>
          </p:cNvPicPr>
          <p:nvPr userDrawn="1"/>
        </p:nvPicPr>
        <p:blipFill>
          <a:blip r:embed="rId2"/>
          <a:stretch>
            <a:fillRect/>
          </a:stretch>
        </p:blipFill>
        <p:spPr>
          <a:xfrm>
            <a:off x="5432889" y="6359800"/>
            <a:ext cx="1326221" cy="325811"/>
          </a:xfrm>
          <a:prstGeom prst="rect">
            <a:avLst/>
          </a:prstGeom>
        </p:spPr>
      </p:pic>
    </p:spTree>
    <p:extLst>
      <p:ext uri="{BB962C8B-B14F-4D97-AF65-F5344CB8AC3E}">
        <p14:creationId xmlns:p14="http://schemas.microsoft.com/office/powerpoint/2010/main" val="27661900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9A1DC56-8C83-B630-A803-AA2746A39741}"/>
              </a:ext>
            </a:extLst>
          </p:cNvPr>
          <p:cNvSpPr>
            <a:spLocks noGrp="1"/>
          </p:cNvSpPr>
          <p:nvPr>
            <p:ph type="dt" sz="half" idx="10"/>
          </p:nvPr>
        </p:nvSpPr>
        <p:spPr/>
        <p:txBody>
          <a:bodyPr/>
          <a:lstStyle/>
          <a:p>
            <a:r>
              <a:rPr lang="de-CH"/>
              <a:t>23.03.2023</a:t>
            </a:r>
            <a:endParaRPr lang="en-CH" dirty="0"/>
          </a:p>
        </p:txBody>
      </p:sp>
      <p:sp>
        <p:nvSpPr>
          <p:cNvPr id="5" name="Footer Placeholder 4">
            <a:extLst>
              <a:ext uri="{FF2B5EF4-FFF2-40B4-BE49-F238E27FC236}">
                <a16:creationId xmlns:a16="http://schemas.microsoft.com/office/drawing/2014/main" id="{A531FCEA-88A7-C688-2033-185F07058517}"/>
              </a:ext>
            </a:extLst>
          </p:cNvPr>
          <p:cNvSpPr>
            <a:spLocks noGrp="1"/>
          </p:cNvSpPr>
          <p:nvPr>
            <p:ph type="ftr" sz="quarter" idx="11"/>
          </p:nvPr>
        </p:nvSpPr>
        <p:spPr/>
        <p:txBody>
          <a:bodyPr/>
          <a:lstStyle/>
          <a:p>
            <a:r>
              <a:rPr lang="en-GB"/>
              <a:t>This is a sample presentation / BBR</a:t>
            </a:r>
            <a:endParaRPr lang="en-CH" dirty="0"/>
          </a:p>
        </p:txBody>
      </p:sp>
      <p:sp>
        <p:nvSpPr>
          <p:cNvPr id="6" name="Slide Number Placeholder 5">
            <a:extLst>
              <a:ext uri="{FF2B5EF4-FFF2-40B4-BE49-F238E27FC236}">
                <a16:creationId xmlns:a16="http://schemas.microsoft.com/office/drawing/2014/main" id="{A4C54D10-37DD-BE67-61A4-D47BF8C7502F}"/>
              </a:ext>
            </a:extLst>
          </p:cNvPr>
          <p:cNvSpPr>
            <a:spLocks noGrp="1"/>
          </p:cNvSpPr>
          <p:nvPr>
            <p:ph type="sldNum" sz="quarter" idx="12"/>
          </p:nvPr>
        </p:nvSpPr>
        <p:spPr/>
        <p:txBody>
          <a:bodyPr/>
          <a:lstStyle/>
          <a:p>
            <a:fld id="{0BF44003-1364-C84B-B059-253A9756166F}" type="slidenum">
              <a:rPr lang="en-CH" smtClean="0"/>
              <a:pPr/>
              <a:t>‹N°›</a:t>
            </a:fld>
            <a:endParaRPr lang="en-CH" dirty="0"/>
          </a:p>
        </p:txBody>
      </p:sp>
      <p:pic>
        <p:nvPicPr>
          <p:cNvPr id="3" name="Picture 2">
            <a:extLst>
              <a:ext uri="{FF2B5EF4-FFF2-40B4-BE49-F238E27FC236}">
                <a16:creationId xmlns:a16="http://schemas.microsoft.com/office/drawing/2014/main" id="{68961DF6-4C8B-A468-A0CA-FADD1F531153}"/>
              </a:ext>
            </a:extLst>
          </p:cNvPr>
          <p:cNvPicPr>
            <a:picLocks noChangeAspect="1"/>
          </p:cNvPicPr>
          <p:nvPr userDrawn="1"/>
        </p:nvPicPr>
        <p:blipFill>
          <a:blip r:embed="rId2"/>
          <a:srcRect/>
          <a:stretch/>
        </p:blipFill>
        <p:spPr>
          <a:xfrm>
            <a:off x="2926080" y="3025197"/>
            <a:ext cx="2937163" cy="881148"/>
          </a:xfrm>
          <a:prstGeom prst="rect">
            <a:avLst/>
          </a:prstGeom>
        </p:spPr>
      </p:pic>
      <p:sp>
        <p:nvSpPr>
          <p:cNvPr id="2" name="TextBox 1">
            <a:extLst>
              <a:ext uri="{FF2B5EF4-FFF2-40B4-BE49-F238E27FC236}">
                <a16:creationId xmlns:a16="http://schemas.microsoft.com/office/drawing/2014/main" id="{66635FE4-BC55-4232-9304-A9643A24746A}"/>
              </a:ext>
            </a:extLst>
          </p:cNvPr>
          <p:cNvSpPr txBox="1"/>
          <p:nvPr userDrawn="1"/>
        </p:nvSpPr>
        <p:spPr>
          <a:xfrm>
            <a:off x="6328759" y="3004106"/>
            <a:ext cx="3954087" cy="2031325"/>
          </a:xfrm>
          <a:prstGeom prst="rect">
            <a:avLst/>
          </a:prstGeom>
          <a:noFill/>
        </p:spPr>
        <p:txBody>
          <a:bodyPr wrap="square" rtlCol="0">
            <a:spAutoFit/>
          </a:bodyPr>
          <a:lstStyle/>
          <a:p>
            <a:r>
              <a:rPr lang="en-CH" b="0" i="0" dirty="0">
                <a:solidFill>
                  <a:schemeClr val="bg1">
                    <a:lumMod val="95000"/>
                  </a:schemeClr>
                </a:solidFill>
                <a:latin typeface="Quicksand Light" pitchFamily="2" charset="77"/>
              </a:rPr>
              <a:t>Immensive SA</a:t>
            </a:r>
          </a:p>
          <a:p>
            <a:r>
              <a:rPr lang="en-CH" b="0" i="0" dirty="0">
                <a:solidFill>
                  <a:schemeClr val="bg1">
                    <a:lumMod val="95000"/>
                  </a:schemeClr>
                </a:solidFill>
                <a:latin typeface="Quicksand Light" pitchFamily="2" charset="77"/>
              </a:rPr>
              <a:t>Chemin de Mornex 3</a:t>
            </a:r>
          </a:p>
          <a:p>
            <a:r>
              <a:rPr lang="en-CH" b="0" i="0" dirty="0">
                <a:solidFill>
                  <a:schemeClr val="bg1">
                    <a:lumMod val="95000"/>
                  </a:schemeClr>
                </a:solidFill>
                <a:latin typeface="Quicksand Light" pitchFamily="2" charset="77"/>
              </a:rPr>
              <a:t>1003 Lausanne</a:t>
            </a:r>
          </a:p>
          <a:p>
            <a:endParaRPr lang="en-CH" b="0" i="0" dirty="0">
              <a:solidFill>
                <a:schemeClr val="bg1">
                  <a:lumMod val="95000"/>
                </a:schemeClr>
              </a:solidFill>
              <a:latin typeface="Quicksand Light" pitchFamily="2" charset="77"/>
            </a:endParaRPr>
          </a:p>
          <a:p>
            <a:r>
              <a:rPr lang="en-CH" b="0" i="0" dirty="0">
                <a:solidFill>
                  <a:schemeClr val="bg1">
                    <a:lumMod val="95000"/>
                  </a:schemeClr>
                </a:solidFill>
                <a:latin typeface="Quicksand Light" pitchFamily="2" charset="77"/>
              </a:rPr>
              <a:t>+41 21 546 86 00</a:t>
            </a:r>
          </a:p>
          <a:p>
            <a:endParaRPr lang="en-CH" b="0" i="0" dirty="0">
              <a:solidFill>
                <a:schemeClr val="bg1">
                  <a:lumMod val="95000"/>
                </a:schemeClr>
              </a:solidFill>
              <a:latin typeface="Quicksand Light" pitchFamily="2" charset="77"/>
            </a:endParaRPr>
          </a:p>
          <a:p>
            <a:r>
              <a:rPr lang="en-GB" b="0" i="0" dirty="0">
                <a:solidFill>
                  <a:schemeClr val="bg1">
                    <a:lumMod val="95000"/>
                  </a:schemeClr>
                </a:solidFill>
                <a:latin typeface="Quicksand Light" pitchFamily="2" charset="77"/>
              </a:rPr>
              <a:t>I</a:t>
            </a:r>
            <a:r>
              <a:rPr lang="en-CH" b="0" i="0" dirty="0">
                <a:solidFill>
                  <a:schemeClr val="bg1">
                    <a:lumMod val="95000"/>
                  </a:schemeClr>
                </a:solidFill>
                <a:latin typeface="Quicksand Light" pitchFamily="2" charset="77"/>
              </a:rPr>
              <a:t>mmensive.com</a:t>
            </a:r>
          </a:p>
        </p:txBody>
      </p:sp>
    </p:spTree>
    <p:extLst>
      <p:ext uri="{BB962C8B-B14F-4D97-AF65-F5344CB8AC3E}">
        <p14:creationId xmlns:p14="http://schemas.microsoft.com/office/powerpoint/2010/main" val="3037255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57266-C1C9-BF27-8B84-DDE59AC6DA4F}"/>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9010EFD9-EF06-A225-F409-384010FAD9E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43D338C2-E393-C775-410D-9C5DC3BC375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11" name="Date Placeholder 10">
            <a:extLst>
              <a:ext uri="{FF2B5EF4-FFF2-40B4-BE49-F238E27FC236}">
                <a16:creationId xmlns:a16="http://schemas.microsoft.com/office/drawing/2014/main" id="{2F5F0390-3BE3-33F4-498D-98A1F476DE42}"/>
              </a:ext>
            </a:extLst>
          </p:cNvPr>
          <p:cNvSpPr>
            <a:spLocks noGrp="1"/>
          </p:cNvSpPr>
          <p:nvPr>
            <p:ph type="dt" sz="half" idx="10"/>
          </p:nvPr>
        </p:nvSpPr>
        <p:spPr/>
        <p:txBody>
          <a:bodyPr/>
          <a:lstStyle/>
          <a:p>
            <a:r>
              <a:rPr lang="de-CH"/>
              <a:t>23.03.2023</a:t>
            </a:r>
            <a:endParaRPr lang="en-CH" dirty="0"/>
          </a:p>
        </p:txBody>
      </p:sp>
      <p:sp>
        <p:nvSpPr>
          <p:cNvPr id="12" name="Slide Number Placeholder 11">
            <a:extLst>
              <a:ext uri="{FF2B5EF4-FFF2-40B4-BE49-F238E27FC236}">
                <a16:creationId xmlns:a16="http://schemas.microsoft.com/office/drawing/2014/main" id="{7FBE6E6A-271F-001C-D2D0-845DA13D7E06}"/>
              </a:ext>
            </a:extLst>
          </p:cNvPr>
          <p:cNvSpPr>
            <a:spLocks noGrp="1"/>
          </p:cNvSpPr>
          <p:nvPr>
            <p:ph type="sldNum" sz="quarter" idx="11"/>
          </p:nvPr>
        </p:nvSpPr>
        <p:spPr/>
        <p:txBody>
          <a:bodyPr/>
          <a:lstStyle/>
          <a:p>
            <a:fld id="{0BF44003-1364-C84B-B059-253A9756166F}" type="slidenum">
              <a:rPr lang="en-CH" smtClean="0"/>
              <a:pPr/>
              <a:t>‹N°›</a:t>
            </a:fld>
            <a:endParaRPr lang="en-CH" dirty="0"/>
          </a:p>
        </p:txBody>
      </p:sp>
      <p:pic>
        <p:nvPicPr>
          <p:cNvPr id="5" name="Picture 4">
            <a:extLst>
              <a:ext uri="{FF2B5EF4-FFF2-40B4-BE49-F238E27FC236}">
                <a16:creationId xmlns:a16="http://schemas.microsoft.com/office/drawing/2014/main" id="{07A8D5C2-E7A5-484D-21B0-A2A185901AD2}"/>
              </a:ext>
            </a:extLst>
          </p:cNvPr>
          <p:cNvPicPr>
            <a:picLocks noChangeAspect="1"/>
          </p:cNvPicPr>
          <p:nvPr userDrawn="1"/>
        </p:nvPicPr>
        <p:blipFill>
          <a:blip r:embed="rId2"/>
          <a:stretch>
            <a:fillRect/>
          </a:stretch>
        </p:blipFill>
        <p:spPr>
          <a:xfrm>
            <a:off x="5366278" y="6319995"/>
            <a:ext cx="1459443" cy="437833"/>
          </a:xfrm>
          <a:prstGeom prst="rect">
            <a:avLst/>
          </a:prstGeom>
        </p:spPr>
      </p:pic>
    </p:spTree>
    <p:extLst>
      <p:ext uri="{BB962C8B-B14F-4D97-AF65-F5344CB8AC3E}">
        <p14:creationId xmlns:p14="http://schemas.microsoft.com/office/powerpoint/2010/main" val="3118637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stimonial">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8FDB420E-A8FF-FF89-3DD7-438971FE009C}"/>
              </a:ext>
            </a:extLst>
          </p:cNvPr>
          <p:cNvSpPr>
            <a:spLocks noGrp="1"/>
          </p:cNvSpPr>
          <p:nvPr>
            <p:ph idx="1"/>
          </p:nvPr>
        </p:nvSpPr>
        <p:spPr>
          <a:xfrm>
            <a:off x="4623768" y="1248033"/>
            <a:ext cx="6136907" cy="2014151"/>
          </a:xfrm>
        </p:spPr>
        <p:txBody>
          <a:bodyPr>
            <a:normAutofit/>
          </a:bodyPr>
          <a:lstStyle>
            <a:lvl1pPr marL="0" indent="0">
              <a:lnSpc>
                <a:spcPct val="100000"/>
              </a:lnSpc>
              <a:buFontTx/>
              <a:buNone/>
              <a:defRPr sz="2000">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GB" dirty="0"/>
              <a:t>Click to edit Master text styles</a:t>
            </a:r>
          </a:p>
        </p:txBody>
      </p:sp>
      <p:sp>
        <p:nvSpPr>
          <p:cNvPr id="2" name="Oval 1">
            <a:extLst>
              <a:ext uri="{FF2B5EF4-FFF2-40B4-BE49-F238E27FC236}">
                <a16:creationId xmlns:a16="http://schemas.microsoft.com/office/drawing/2014/main" id="{9458ACB3-33E1-863C-D88B-46C99F48E5F4}"/>
              </a:ext>
            </a:extLst>
          </p:cNvPr>
          <p:cNvSpPr/>
          <p:nvPr userDrawn="1"/>
        </p:nvSpPr>
        <p:spPr>
          <a:xfrm>
            <a:off x="1930031" y="1248033"/>
            <a:ext cx="1919416" cy="19194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5" name="Straight Connector 4">
            <a:extLst>
              <a:ext uri="{FF2B5EF4-FFF2-40B4-BE49-F238E27FC236}">
                <a16:creationId xmlns:a16="http://schemas.microsoft.com/office/drawing/2014/main" id="{66F91A94-EDA8-F1EE-52DA-52482959D53D}"/>
              </a:ext>
            </a:extLst>
          </p:cNvPr>
          <p:cNvCxnSpPr>
            <a:cxnSpLocks/>
          </p:cNvCxnSpPr>
          <p:nvPr userDrawn="1"/>
        </p:nvCxnSpPr>
        <p:spPr>
          <a:xfrm>
            <a:off x="4242487" y="1278925"/>
            <a:ext cx="0" cy="18576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539B070F-4D88-FC7E-8270-8076685D8E62}"/>
              </a:ext>
            </a:extLst>
          </p:cNvPr>
          <p:cNvSpPr>
            <a:spLocks noGrp="1"/>
          </p:cNvSpPr>
          <p:nvPr>
            <p:ph type="pic" sz="quarter" idx="10"/>
          </p:nvPr>
        </p:nvSpPr>
        <p:spPr>
          <a:xfrm>
            <a:off x="1930030" y="1248033"/>
            <a:ext cx="1919415" cy="1918800"/>
          </a:xfrm>
          <a:prstGeom prst="ellipse">
            <a:avLst/>
          </a:prstGeom>
          <a:solidFill>
            <a:schemeClr val="bg1"/>
          </a:solidFill>
          <a:effectLst>
            <a:softEdge rad="0"/>
          </a:effectLst>
        </p:spPr>
        <p:txBody>
          <a:bodyPr/>
          <a:lstStyle/>
          <a:p>
            <a:endParaRPr lang="en-CH" dirty="0"/>
          </a:p>
        </p:txBody>
      </p:sp>
      <p:sp>
        <p:nvSpPr>
          <p:cNvPr id="14" name="Text Placeholder 13">
            <a:extLst>
              <a:ext uri="{FF2B5EF4-FFF2-40B4-BE49-F238E27FC236}">
                <a16:creationId xmlns:a16="http://schemas.microsoft.com/office/drawing/2014/main" id="{C0CF72A2-633A-B955-06E0-488BAAC750A8}"/>
              </a:ext>
            </a:extLst>
          </p:cNvPr>
          <p:cNvSpPr>
            <a:spLocks noGrp="1"/>
          </p:cNvSpPr>
          <p:nvPr>
            <p:ph type="body" sz="quarter" idx="11"/>
          </p:nvPr>
        </p:nvSpPr>
        <p:spPr>
          <a:xfrm>
            <a:off x="4623767" y="3595817"/>
            <a:ext cx="6136287" cy="544512"/>
          </a:xfrm>
        </p:spPr>
        <p:txBody>
          <a:bodyPr anchor="b">
            <a:normAutofit/>
          </a:bodyPr>
          <a:lstStyle>
            <a:lvl1pPr marL="0" indent="0">
              <a:buFont typeface="Arial" panose="020B0604020202020204" pitchFamily="34" charset="0"/>
              <a:buNone/>
              <a:defRPr sz="2000" b="0" i="0">
                <a:solidFill>
                  <a:schemeClr val="tx1"/>
                </a:solidFill>
                <a:latin typeface="Quicksand Medium" pitchFamily="2" charset="77"/>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GB" dirty="0"/>
              <a:t>Click to edit Master text style</a:t>
            </a:r>
          </a:p>
        </p:txBody>
      </p:sp>
      <p:sp>
        <p:nvSpPr>
          <p:cNvPr id="16" name="Text Placeholder 15">
            <a:extLst>
              <a:ext uri="{FF2B5EF4-FFF2-40B4-BE49-F238E27FC236}">
                <a16:creationId xmlns:a16="http://schemas.microsoft.com/office/drawing/2014/main" id="{223AD9CB-992F-4364-C5A2-5909FA8ABE68}"/>
              </a:ext>
            </a:extLst>
          </p:cNvPr>
          <p:cNvSpPr>
            <a:spLocks noGrp="1"/>
          </p:cNvSpPr>
          <p:nvPr>
            <p:ph type="body" sz="quarter" idx="12"/>
          </p:nvPr>
        </p:nvSpPr>
        <p:spPr>
          <a:xfrm>
            <a:off x="4623767" y="4140329"/>
            <a:ext cx="6135687" cy="544513"/>
          </a:xfrm>
        </p:spPr>
        <p:txBody>
          <a:bodyPr anchor="ctr">
            <a:noAutofit/>
          </a:bodyPr>
          <a:lstStyle>
            <a:lvl1pPr marL="0" indent="0">
              <a:lnSpc>
                <a:spcPct val="50000"/>
              </a:lnSpc>
              <a:buFont typeface="Arial" panose="020B0604020202020204" pitchFamily="34" charset="0"/>
              <a:buNone/>
              <a:defRPr sz="1600" b="0" i="0">
                <a:solidFill>
                  <a:schemeClr val="tx1"/>
                </a:solidFill>
                <a:latin typeface="Quicksand Light" pitchFamily="2" charset="77"/>
              </a:defRPr>
            </a:lvl1pPr>
            <a:lvl2pPr marL="457200" indent="0">
              <a:buNone/>
              <a:defRPr sz="1600">
                <a:solidFill>
                  <a:schemeClr val="bg1"/>
                </a:solidFill>
              </a:defRPr>
            </a:lvl2pPr>
            <a:lvl3pPr marL="914400" indent="0">
              <a:buNone/>
              <a:defRPr sz="1600">
                <a:solidFill>
                  <a:schemeClr val="bg1"/>
                </a:solidFill>
              </a:defRPr>
            </a:lvl3pPr>
            <a:lvl4pPr marL="1371600" indent="0">
              <a:buNone/>
              <a:defRPr sz="1600">
                <a:solidFill>
                  <a:schemeClr val="bg1"/>
                </a:solidFill>
              </a:defRPr>
            </a:lvl4pPr>
            <a:lvl5pPr marL="1828800" indent="0">
              <a:buNone/>
              <a:defRPr sz="1600">
                <a:solidFill>
                  <a:schemeClr val="bg1"/>
                </a:solidFill>
              </a:defRPr>
            </a:lvl5pPr>
          </a:lstStyle>
          <a:p>
            <a:pPr lvl="0"/>
            <a:r>
              <a:rPr lang="en-GB" dirty="0"/>
              <a:t>Click to edit Master text styles</a:t>
            </a:r>
          </a:p>
          <a:p>
            <a:pPr lvl="0"/>
            <a:r>
              <a:rPr lang="en-GB" dirty="0" err="1"/>
              <a:t>asdfdf</a:t>
            </a:r>
            <a:endParaRPr lang="en-GB" dirty="0"/>
          </a:p>
        </p:txBody>
      </p:sp>
    </p:spTree>
    <p:extLst>
      <p:ext uri="{BB962C8B-B14F-4D97-AF65-F5344CB8AC3E}">
        <p14:creationId xmlns:p14="http://schemas.microsoft.com/office/powerpoint/2010/main" val="783903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539B070F-4D88-FC7E-8270-8076685D8E62}"/>
              </a:ext>
            </a:extLst>
          </p:cNvPr>
          <p:cNvSpPr>
            <a:spLocks noGrp="1"/>
          </p:cNvSpPr>
          <p:nvPr>
            <p:ph type="pic" sz="quarter" idx="10"/>
          </p:nvPr>
        </p:nvSpPr>
        <p:spPr>
          <a:xfrm>
            <a:off x="6096000" y="605497"/>
            <a:ext cx="5648816" cy="5647006"/>
          </a:xfrm>
          <a:prstGeom prst="rect">
            <a:avLst/>
          </a:prstGeom>
          <a:noFill/>
          <a:effectLst>
            <a:softEdge rad="0"/>
          </a:effectLst>
        </p:spPr>
        <p:txBody>
          <a:bodyPr/>
          <a:lstStyle/>
          <a:p>
            <a:endParaRPr lang="en-CH" dirty="0"/>
          </a:p>
        </p:txBody>
      </p:sp>
      <p:sp>
        <p:nvSpPr>
          <p:cNvPr id="14" name="Text Placeholder 13">
            <a:extLst>
              <a:ext uri="{FF2B5EF4-FFF2-40B4-BE49-F238E27FC236}">
                <a16:creationId xmlns:a16="http://schemas.microsoft.com/office/drawing/2014/main" id="{C0CF72A2-633A-B955-06E0-488BAAC750A8}"/>
              </a:ext>
            </a:extLst>
          </p:cNvPr>
          <p:cNvSpPr>
            <a:spLocks noGrp="1"/>
          </p:cNvSpPr>
          <p:nvPr>
            <p:ph type="body" sz="quarter" idx="11"/>
          </p:nvPr>
        </p:nvSpPr>
        <p:spPr>
          <a:xfrm>
            <a:off x="447184" y="5163478"/>
            <a:ext cx="5372848" cy="544512"/>
          </a:xfrm>
        </p:spPr>
        <p:txBody>
          <a:bodyPr anchor="b">
            <a:normAutofit/>
          </a:bodyPr>
          <a:lstStyle>
            <a:lvl1pPr marL="0" indent="0">
              <a:buFont typeface="Arial" panose="020B0604020202020204" pitchFamily="34" charset="0"/>
              <a:buNone/>
              <a:defRPr sz="2000" b="0" i="0">
                <a:solidFill>
                  <a:schemeClr val="tx1"/>
                </a:solidFill>
                <a:latin typeface="Quicksand Medium" pitchFamily="2" charset="77"/>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GB" dirty="0"/>
              <a:t>Click to edit Master text style</a:t>
            </a:r>
          </a:p>
        </p:txBody>
      </p:sp>
      <p:sp>
        <p:nvSpPr>
          <p:cNvPr id="16" name="Text Placeholder 15">
            <a:extLst>
              <a:ext uri="{FF2B5EF4-FFF2-40B4-BE49-F238E27FC236}">
                <a16:creationId xmlns:a16="http://schemas.microsoft.com/office/drawing/2014/main" id="{223AD9CB-992F-4364-C5A2-5909FA8ABE68}"/>
              </a:ext>
            </a:extLst>
          </p:cNvPr>
          <p:cNvSpPr>
            <a:spLocks noGrp="1"/>
          </p:cNvSpPr>
          <p:nvPr>
            <p:ph type="body" sz="quarter" idx="12"/>
          </p:nvPr>
        </p:nvSpPr>
        <p:spPr>
          <a:xfrm>
            <a:off x="447183" y="5707990"/>
            <a:ext cx="5372849" cy="544513"/>
          </a:xfrm>
        </p:spPr>
        <p:txBody>
          <a:bodyPr anchor="ctr">
            <a:noAutofit/>
          </a:bodyPr>
          <a:lstStyle>
            <a:lvl1pPr marL="0" indent="0">
              <a:lnSpc>
                <a:spcPct val="50000"/>
              </a:lnSpc>
              <a:buFont typeface="Arial" panose="020B0604020202020204" pitchFamily="34" charset="0"/>
              <a:buNone/>
              <a:defRPr sz="1600" b="0" i="0">
                <a:solidFill>
                  <a:schemeClr val="tx1"/>
                </a:solidFill>
                <a:latin typeface="Quicksand Light" pitchFamily="2" charset="77"/>
              </a:defRPr>
            </a:lvl1pPr>
            <a:lvl2pPr marL="457200" indent="0">
              <a:buNone/>
              <a:defRPr sz="1600">
                <a:solidFill>
                  <a:schemeClr val="bg1"/>
                </a:solidFill>
              </a:defRPr>
            </a:lvl2pPr>
            <a:lvl3pPr marL="914400" indent="0">
              <a:buNone/>
              <a:defRPr sz="1600">
                <a:solidFill>
                  <a:schemeClr val="bg1"/>
                </a:solidFill>
              </a:defRPr>
            </a:lvl3pPr>
            <a:lvl4pPr marL="1371600" indent="0">
              <a:buNone/>
              <a:defRPr sz="1600">
                <a:solidFill>
                  <a:schemeClr val="bg1"/>
                </a:solidFill>
              </a:defRPr>
            </a:lvl4pPr>
            <a:lvl5pPr marL="1828800" indent="0">
              <a:buNone/>
              <a:defRPr sz="1600">
                <a:solidFill>
                  <a:schemeClr val="bg1"/>
                </a:solidFill>
              </a:defRPr>
            </a:lvl5pPr>
          </a:lstStyle>
          <a:p>
            <a:pPr lvl="0"/>
            <a:r>
              <a:rPr lang="en-GB" dirty="0"/>
              <a:t>Click to edit Master text styles</a:t>
            </a:r>
          </a:p>
          <a:p>
            <a:pPr lvl="0"/>
            <a:r>
              <a:rPr lang="en-GB" dirty="0" err="1"/>
              <a:t>asdfdf</a:t>
            </a:r>
            <a:endParaRPr lang="en-GB" dirty="0"/>
          </a:p>
        </p:txBody>
      </p:sp>
    </p:spTree>
    <p:extLst>
      <p:ext uri="{BB962C8B-B14F-4D97-AF65-F5344CB8AC3E}">
        <p14:creationId xmlns:p14="http://schemas.microsoft.com/office/powerpoint/2010/main" val="2749466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9A1DC56-8C83-B630-A803-AA2746A39741}"/>
              </a:ext>
            </a:extLst>
          </p:cNvPr>
          <p:cNvSpPr>
            <a:spLocks noGrp="1"/>
          </p:cNvSpPr>
          <p:nvPr>
            <p:ph type="dt" sz="half" idx="10"/>
          </p:nvPr>
        </p:nvSpPr>
        <p:spPr/>
        <p:txBody>
          <a:bodyPr/>
          <a:lstStyle/>
          <a:p>
            <a:r>
              <a:rPr lang="de-CH"/>
              <a:t>23.03.2023</a:t>
            </a:r>
            <a:endParaRPr lang="en-CH" dirty="0"/>
          </a:p>
        </p:txBody>
      </p:sp>
      <p:sp>
        <p:nvSpPr>
          <p:cNvPr id="5" name="Footer Placeholder 4">
            <a:extLst>
              <a:ext uri="{FF2B5EF4-FFF2-40B4-BE49-F238E27FC236}">
                <a16:creationId xmlns:a16="http://schemas.microsoft.com/office/drawing/2014/main" id="{A531FCEA-88A7-C688-2033-185F07058517}"/>
              </a:ext>
            </a:extLst>
          </p:cNvPr>
          <p:cNvSpPr>
            <a:spLocks noGrp="1"/>
          </p:cNvSpPr>
          <p:nvPr>
            <p:ph type="ftr" sz="quarter" idx="11"/>
          </p:nvPr>
        </p:nvSpPr>
        <p:spPr/>
        <p:txBody>
          <a:bodyPr/>
          <a:lstStyle/>
          <a:p>
            <a:r>
              <a:rPr lang="en-GB"/>
              <a:t>This is a sample presentation / BBR</a:t>
            </a:r>
            <a:endParaRPr lang="en-CH" dirty="0"/>
          </a:p>
        </p:txBody>
      </p:sp>
      <p:sp>
        <p:nvSpPr>
          <p:cNvPr id="6" name="Slide Number Placeholder 5">
            <a:extLst>
              <a:ext uri="{FF2B5EF4-FFF2-40B4-BE49-F238E27FC236}">
                <a16:creationId xmlns:a16="http://schemas.microsoft.com/office/drawing/2014/main" id="{A4C54D10-37DD-BE67-61A4-D47BF8C7502F}"/>
              </a:ext>
            </a:extLst>
          </p:cNvPr>
          <p:cNvSpPr>
            <a:spLocks noGrp="1"/>
          </p:cNvSpPr>
          <p:nvPr>
            <p:ph type="sldNum" sz="quarter" idx="12"/>
          </p:nvPr>
        </p:nvSpPr>
        <p:spPr/>
        <p:txBody>
          <a:bodyPr/>
          <a:lstStyle/>
          <a:p>
            <a:fld id="{0BF44003-1364-C84B-B059-253A9756166F}" type="slidenum">
              <a:rPr lang="en-CH" smtClean="0"/>
              <a:pPr/>
              <a:t>‹N°›</a:t>
            </a:fld>
            <a:endParaRPr lang="en-CH" dirty="0"/>
          </a:p>
        </p:txBody>
      </p:sp>
      <p:pic>
        <p:nvPicPr>
          <p:cNvPr id="3" name="Picture 2">
            <a:extLst>
              <a:ext uri="{FF2B5EF4-FFF2-40B4-BE49-F238E27FC236}">
                <a16:creationId xmlns:a16="http://schemas.microsoft.com/office/drawing/2014/main" id="{68961DF6-4C8B-A468-A0CA-FADD1F531153}"/>
              </a:ext>
            </a:extLst>
          </p:cNvPr>
          <p:cNvPicPr>
            <a:picLocks noChangeAspect="1"/>
          </p:cNvPicPr>
          <p:nvPr userDrawn="1"/>
        </p:nvPicPr>
        <p:blipFill>
          <a:blip r:embed="rId2"/>
          <a:stretch>
            <a:fillRect/>
          </a:stretch>
        </p:blipFill>
        <p:spPr>
          <a:xfrm>
            <a:off x="5366278" y="6319995"/>
            <a:ext cx="1459443" cy="437833"/>
          </a:xfrm>
          <a:prstGeom prst="rect">
            <a:avLst/>
          </a:prstGeom>
        </p:spPr>
      </p:pic>
    </p:spTree>
    <p:extLst>
      <p:ext uri="{BB962C8B-B14F-4D97-AF65-F5344CB8AC3E}">
        <p14:creationId xmlns:p14="http://schemas.microsoft.com/office/powerpoint/2010/main" val="770816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9A1DC56-8C83-B630-A803-AA2746A39741}"/>
              </a:ext>
            </a:extLst>
          </p:cNvPr>
          <p:cNvSpPr>
            <a:spLocks noGrp="1"/>
          </p:cNvSpPr>
          <p:nvPr>
            <p:ph type="dt" sz="half" idx="10"/>
          </p:nvPr>
        </p:nvSpPr>
        <p:spPr/>
        <p:txBody>
          <a:bodyPr/>
          <a:lstStyle/>
          <a:p>
            <a:r>
              <a:rPr lang="de-CH"/>
              <a:t>23.03.2023</a:t>
            </a:r>
            <a:endParaRPr lang="en-CH" dirty="0"/>
          </a:p>
        </p:txBody>
      </p:sp>
      <p:sp>
        <p:nvSpPr>
          <p:cNvPr id="5" name="Footer Placeholder 4">
            <a:extLst>
              <a:ext uri="{FF2B5EF4-FFF2-40B4-BE49-F238E27FC236}">
                <a16:creationId xmlns:a16="http://schemas.microsoft.com/office/drawing/2014/main" id="{A531FCEA-88A7-C688-2033-185F07058517}"/>
              </a:ext>
            </a:extLst>
          </p:cNvPr>
          <p:cNvSpPr>
            <a:spLocks noGrp="1"/>
          </p:cNvSpPr>
          <p:nvPr>
            <p:ph type="ftr" sz="quarter" idx="11"/>
          </p:nvPr>
        </p:nvSpPr>
        <p:spPr/>
        <p:txBody>
          <a:bodyPr/>
          <a:lstStyle/>
          <a:p>
            <a:r>
              <a:rPr lang="en-GB"/>
              <a:t>This is a sample presentation / BBR</a:t>
            </a:r>
            <a:endParaRPr lang="en-CH" dirty="0"/>
          </a:p>
        </p:txBody>
      </p:sp>
      <p:sp>
        <p:nvSpPr>
          <p:cNvPr id="6" name="Slide Number Placeholder 5">
            <a:extLst>
              <a:ext uri="{FF2B5EF4-FFF2-40B4-BE49-F238E27FC236}">
                <a16:creationId xmlns:a16="http://schemas.microsoft.com/office/drawing/2014/main" id="{A4C54D10-37DD-BE67-61A4-D47BF8C7502F}"/>
              </a:ext>
            </a:extLst>
          </p:cNvPr>
          <p:cNvSpPr>
            <a:spLocks noGrp="1"/>
          </p:cNvSpPr>
          <p:nvPr>
            <p:ph type="sldNum" sz="quarter" idx="12"/>
          </p:nvPr>
        </p:nvSpPr>
        <p:spPr/>
        <p:txBody>
          <a:bodyPr/>
          <a:lstStyle/>
          <a:p>
            <a:fld id="{0BF44003-1364-C84B-B059-253A9756166F}" type="slidenum">
              <a:rPr lang="en-CH" smtClean="0"/>
              <a:pPr/>
              <a:t>‹N°›</a:t>
            </a:fld>
            <a:endParaRPr lang="en-CH" dirty="0"/>
          </a:p>
        </p:txBody>
      </p:sp>
      <p:pic>
        <p:nvPicPr>
          <p:cNvPr id="3" name="Picture 2">
            <a:extLst>
              <a:ext uri="{FF2B5EF4-FFF2-40B4-BE49-F238E27FC236}">
                <a16:creationId xmlns:a16="http://schemas.microsoft.com/office/drawing/2014/main" id="{68961DF6-4C8B-A468-A0CA-FADD1F531153}"/>
              </a:ext>
            </a:extLst>
          </p:cNvPr>
          <p:cNvPicPr>
            <a:picLocks noChangeAspect="1"/>
          </p:cNvPicPr>
          <p:nvPr userDrawn="1"/>
        </p:nvPicPr>
        <p:blipFill>
          <a:blip r:embed="rId2"/>
          <a:stretch>
            <a:fillRect/>
          </a:stretch>
        </p:blipFill>
        <p:spPr>
          <a:xfrm>
            <a:off x="2926080" y="3025197"/>
            <a:ext cx="2937163" cy="881149"/>
          </a:xfrm>
          <a:prstGeom prst="rect">
            <a:avLst/>
          </a:prstGeom>
        </p:spPr>
      </p:pic>
      <p:sp>
        <p:nvSpPr>
          <p:cNvPr id="2" name="TextBox 1">
            <a:extLst>
              <a:ext uri="{FF2B5EF4-FFF2-40B4-BE49-F238E27FC236}">
                <a16:creationId xmlns:a16="http://schemas.microsoft.com/office/drawing/2014/main" id="{66635FE4-BC55-4232-9304-A9643A24746A}"/>
              </a:ext>
            </a:extLst>
          </p:cNvPr>
          <p:cNvSpPr txBox="1"/>
          <p:nvPr userDrawn="1"/>
        </p:nvSpPr>
        <p:spPr>
          <a:xfrm>
            <a:off x="6328759" y="3004106"/>
            <a:ext cx="3954087" cy="2031325"/>
          </a:xfrm>
          <a:prstGeom prst="rect">
            <a:avLst/>
          </a:prstGeom>
          <a:noFill/>
        </p:spPr>
        <p:txBody>
          <a:bodyPr wrap="square" rtlCol="0">
            <a:spAutoFit/>
          </a:bodyPr>
          <a:lstStyle/>
          <a:p>
            <a:r>
              <a:rPr lang="en-CH" b="0" i="0" dirty="0">
                <a:latin typeface="Quicksand Light" pitchFamily="2" charset="77"/>
              </a:rPr>
              <a:t>Immensive SA</a:t>
            </a:r>
          </a:p>
          <a:p>
            <a:r>
              <a:rPr lang="en-CH" b="0" i="0" dirty="0">
                <a:latin typeface="Quicksand Light" pitchFamily="2" charset="77"/>
              </a:rPr>
              <a:t>Chemin de Mornex 3</a:t>
            </a:r>
          </a:p>
          <a:p>
            <a:r>
              <a:rPr lang="en-CH" b="0" i="0" dirty="0">
                <a:latin typeface="Quicksand Light" pitchFamily="2" charset="77"/>
              </a:rPr>
              <a:t>1003 Lausanne</a:t>
            </a:r>
          </a:p>
          <a:p>
            <a:endParaRPr lang="en-CH" b="0" i="0" dirty="0">
              <a:latin typeface="Quicksand Light" pitchFamily="2" charset="77"/>
            </a:endParaRPr>
          </a:p>
          <a:p>
            <a:r>
              <a:rPr lang="en-CH" b="0" i="0" dirty="0">
                <a:latin typeface="Quicksand Light" pitchFamily="2" charset="77"/>
              </a:rPr>
              <a:t>+41 21 546 86 00</a:t>
            </a:r>
          </a:p>
          <a:p>
            <a:endParaRPr lang="en-CH" b="0" i="0" dirty="0">
              <a:latin typeface="Quicksand Light" pitchFamily="2" charset="77"/>
            </a:endParaRPr>
          </a:p>
          <a:p>
            <a:r>
              <a:rPr lang="en-GB" b="0" i="0" dirty="0">
                <a:latin typeface="Quicksand Light" pitchFamily="2" charset="77"/>
              </a:rPr>
              <a:t>I</a:t>
            </a:r>
            <a:r>
              <a:rPr lang="en-CH" b="0" i="0" dirty="0">
                <a:latin typeface="Quicksand Light" pitchFamily="2" charset="77"/>
              </a:rPr>
              <a:t>mmensive.com</a:t>
            </a:r>
          </a:p>
        </p:txBody>
      </p:sp>
    </p:spTree>
    <p:extLst>
      <p:ext uri="{BB962C8B-B14F-4D97-AF65-F5344CB8AC3E}">
        <p14:creationId xmlns:p14="http://schemas.microsoft.com/office/powerpoint/2010/main" val="1015843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40E1F-074D-E6A0-AB67-7967B8872B1A}"/>
              </a:ext>
            </a:extLst>
          </p:cNvPr>
          <p:cNvSpPr>
            <a:spLocks noGrp="1"/>
          </p:cNvSpPr>
          <p:nvPr>
            <p:ph type="ctrTitle"/>
          </p:nvPr>
        </p:nvSpPr>
        <p:spPr>
          <a:xfrm>
            <a:off x="1524000" y="1122363"/>
            <a:ext cx="9144000" cy="2387600"/>
          </a:xfrm>
        </p:spPr>
        <p:txBody>
          <a:bodyPr anchor="b">
            <a:normAutofit/>
          </a:bodyPr>
          <a:lstStyle>
            <a:lvl1pPr algn="ctr">
              <a:defRPr sz="4400" baseline="0">
                <a:latin typeface="Quicksand Medium" pitchFamily="2" charset="77"/>
              </a:defRPr>
            </a:lvl1pPr>
          </a:lstStyle>
          <a:p>
            <a:r>
              <a:rPr lang="en-GB" dirty="0"/>
              <a:t>Click to edit Master title style</a:t>
            </a:r>
            <a:endParaRPr lang="en-CH" dirty="0"/>
          </a:p>
        </p:txBody>
      </p:sp>
      <p:sp>
        <p:nvSpPr>
          <p:cNvPr id="3" name="Subtitle 2">
            <a:extLst>
              <a:ext uri="{FF2B5EF4-FFF2-40B4-BE49-F238E27FC236}">
                <a16:creationId xmlns:a16="http://schemas.microsoft.com/office/drawing/2014/main" id="{C0B5BF3B-AA8B-F3B4-ECB6-7599FD184E3B}"/>
              </a:ext>
            </a:extLst>
          </p:cNvPr>
          <p:cNvSpPr>
            <a:spLocks noGrp="1"/>
          </p:cNvSpPr>
          <p:nvPr>
            <p:ph type="subTitle" idx="1"/>
          </p:nvPr>
        </p:nvSpPr>
        <p:spPr>
          <a:xfrm>
            <a:off x="1524000" y="3602038"/>
            <a:ext cx="9144000" cy="1655762"/>
          </a:xfrm>
        </p:spPr>
        <p:txBody>
          <a:bodyPr/>
          <a:lstStyle>
            <a:lvl1pPr marL="0" indent="0" algn="ctr">
              <a:buNone/>
              <a:defRPr sz="2400" b="0" i="0" baseline="0">
                <a:latin typeface="Quicksand Light"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CH" dirty="0"/>
          </a:p>
        </p:txBody>
      </p:sp>
      <p:sp>
        <p:nvSpPr>
          <p:cNvPr id="5" name="Date Placeholder 4">
            <a:extLst>
              <a:ext uri="{FF2B5EF4-FFF2-40B4-BE49-F238E27FC236}">
                <a16:creationId xmlns:a16="http://schemas.microsoft.com/office/drawing/2014/main" id="{32A91711-3386-B089-AB58-33031A0C2EB5}"/>
              </a:ext>
            </a:extLst>
          </p:cNvPr>
          <p:cNvSpPr>
            <a:spLocks noGrp="1"/>
          </p:cNvSpPr>
          <p:nvPr>
            <p:ph type="dt" sz="half" idx="10"/>
          </p:nvPr>
        </p:nvSpPr>
        <p:spPr/>
        <p:txBody>
          <a:bodyPr/>
          <a:lstStyle/>
          <a:p>
            <a:r>
              <a:rPr lang="de-CH"/>
              <a:t>23.03.2023</a:t>
            </a:r>
            <a:endParaRPr lang="en-CH" dirty="0"/>
          </a:p>
        </p:txBody>
      </p:sp>
      <p:sp>
        <p:nvSpPr>
          <p:cNvPr id="6" name="Footer Placeholder 5">
            <a:extLst>
              <a:ext uri="{FF2B5EF4-FFF2-40B4-BE49-F238E27FC236}">
                <a16:creationId xmlns:a16="http://schemas.microsoft.com/office/drawing/2014/main" id="{1445E219-3F3B-6415-89D3-54B2DE11AAC9}"/>
              </a:ext>
            </a:extLst>
          </p:cNvPr>
          <p:cNvSpPr>
            <a:spLocks noGrp="1"/>
          </p:cNvSpPr>
          <p:nvPr>
            <p:ph type="ftr" sz="quarter" idx="11"/>
          </p:nvPr>
        </p:nvSpPr>
        <p:spPr/>
        <p:txBody>
          <a:bodyPr/>
          <a:lstStyle/>
          <a:p>
            <a:r>
              <a:rPr lang="en-GB"/>
              <a:t>This is a sample presentation / BBR</a:t>
            </a:r>
            <a:endParaRPr lang="en-CH" dirty="0"/>
          </a:p>
        </p:txBody>
      </p:sp>
      <p:sp>
        <p:nvSpPr>
          <p:cNvPr id="9" name="Slide Number Placeholder 8">
            <a:extLst>
              <a:ext uri="{FF2B5EF4-FFF2-40B4-BE49-F238E27FC236}">
                <a16:creationId xmlns:a16="http://schemas.microsoft.com/office/drawing/2014/main" id="{C5E4F84C-FB56-333F-1890-6FA8724017B7}"/>
              </a:ext>
            </a:extLst>
          </p:cNvPr>
          <p:cNvSpPr>
            <a:spLocks noGrp="1"/>
          </p:cNvSpPr>
          <p:nvPr>
            <p:ph type="sldNum" sz="quarter" idx="12"/>
          </p:nvPr>
        </p:nvSpPr>
        <p:spPr/>
        <p:txBody>
          <a:bodyPr/>
          <a:lstStyle/>
          <a:p>
            <a:fld id="{0BF44003-1364-C84B-B059-253A9756166F}" type="slidenum">
              <a:rPr lang="en-CH" smtClean="0"/>
              <a:pPr/>
              <a:t>‹N°›</a:t>
            </a:fld>
            <a:endParaRPr lang="en-CH" dirty="0"/>
          </a:p>
        </p:txBody>
      </p:sp>
      <p:pic>
        <p:nvPicPr>
          <p:cNvPr id="8" name="Picture 7">
            <a:extLst>
              <a:ext uri="{FF2B5EF4-FFF2-40B4-BE49-F238E27FC236}">
                <a16:creationId xmlns:a16="http://schemas.microsoft.com/office/drawing/2014/main" id="{E39A75AF-F9AE-69AE-14DE-ECC92E036E12}"/>
              </a:ext>
            </a:extLst>
          </p:cNvPr>
          <p:cNvPicPr>
            <a:picLocks noChangeAspect="1"/>
          </p:cNvPicPr>
          <p:nvPr userDrawn="1"/>
        </p:nvPicPr>
        <p:blipFill>
          <a:blip r:embed="rId2"/>
          <a:stretch>
            <a:fillRect/>
          </a:stretch>
        </p:blipFill>
        <p:spPr>
          <a:xfrm>
            <a:off x="9045461" y="114421"/>
            <a:ext cx="3000000" cy="900000"/>
          </a:xfrm>
          <a:prstGeom prst="rect">
            <a:avLst/>
          </a:prstGeom>
        </p:spPr>
      </p:pic>
    </p:spTree>
    <p:extLst>
      <p:ext uri="{BB962C8B-B14F-4D97-AF65-F5344CB8AC3E}">
        <p14:creationId xmlns:p14="http://schemas.microsoft.com/office/powerpoint/2010/main" val="1222633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D1144-1B86-BA9C-0861-6459C2DAD782}"/>
              </a:ext>
            </a:extLst>
          </p:cNvPr>
          <p:cNvSpPr>
            <a:spLocks noGrp="1"/>
          </p:cNvSpPr>
          <p:nvPr>
            <p:ph type="title"/>
          </p:nvPr>
        </p:nvSpPr>
        <p:spPr/>
        <p:txBody>
          <a:bodyPr/>
          <a:lstStyle/>
          <a:p>
            <a:r>
              <a:rPr lang="en-GB" dirty="0"/>
              <a:t>Click to edit Master title style</a:t>
            </a:r>
            <a:endParaRPr lang="en-CH" dirty="0"/>
          </a:p>
        </p:txBody>
      </p:sp>
      <p:sp>
        <p:nvSpPr>
          <p:cNvPr id="3" name="Content Placeholder 2">
            <a:extLst>
              <a:ext uri="{FF2B5EF4-FFF2-40B4-BE49-F238E27FC236}">
                <a16:creationId xmlns:a16="http://schemas.microsoft.com/office/drawing/2014/main" id="{0A2D34D4-562D-DCF0-6C95-2DD51D1E619F}"/>
              </a:ext>
            </a:extLst>
          </p:cNvPr>
          <p:cNvSpPr>
            <a:spLocks noGrp="1"/>
          </p:cNvSpPr>
          <p:nvPr>
            <p:ph idx="1"/>
          </p:nvPr>
        </p:nvSpPr>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CH" dirty="0"/>
          </a:p>
        </p:txBody>
      </p:sp>
      <p:pic>
        <p:nvPicPr>
          <p:cNvPr id="4" name="Picture 3">
            <a:extLst>
              <a:ext uri="{FF2B5EF4-FFF2-40B4-BE49-F238E27FC236}">
                <a16:creationId xmlns:a16="http://schemas.microsoft.com/office/drawing/2014/main" id="{75F878A7-244E-578F-A464-B205377E60F9}"/>
              </a:ext>
            </a:extLst>
          </p:cNvPr>
          <p:cNvPicPr>
            <a:picLocks noChangeAspect="1"/>
          </p:cNvPicPr>
          <p:nvPr userDrawn="1"/>
        </p:nvPicPr>
        <p:blipFill>
          <a:blip r:embed="rId2"/>
          <a:stretch>
            <a:fillRect/>
          </a:stretch>
        </p:blipFill>
        <p:spPr>
          <a:xfrm>
            <a:off x="5432889" y="6359800"/>
            <a:ext cx="1326221" cy="325811"/>
          </a:xfrm>
          <a:prstGeom prst="rect">
            <a:avLst/>
          </a:prstGeom>
        </p:spPr>
      </p:pic>
      <p:sp>
        <p:nvSpPr>
          <p:cNvPr id="6" name="Date Placeholder 5">
            <a:extLst>
              <a:ext uri="{FF2B5EF4-FFF2-40B4-BE49-F238E27FC236}">
                <a16:creationId xmlns:a16="http://schemas.microsoft.com/office/drawing/2014/main" id="{AD3BC6D9-80F4-25DD-D975-B941912560CB}"/>
              </a:ext>
            </a:extLst>
          </p:cNvPr>
          <p:cNvSpPr>
            <a:spLocks noGrp="1"/>
          </p:cNvSpPr>
          <p:nvPr>
            <p:ph type="dt" sz="half" idx="10"/>
          </p:nvPr>
        </p:nvSpPr>
        <p:spPr/>
        <p:txBody>
          <a:bodyPr/>
          <a:lstStyle/>
          <a:p>
            <a:r>
              <a:rPr lang="de-CH"/>
              <a:t>23.03.2023</a:t>
            </a:r>
            <a:endParaRPr lang="en-CH" dirty="0"/>
          </a:p>
        </p:txBody>
      </p:sp>
      <p:sp>
        <p:nvSpPr>
          <p:cNvPr id="7" name="Footer Placeholder 6">
            <a:extLst>
              <a:ext uri="{FF2B5EF4-FFF2-40B4-BE49-F238E27FC236}">
                <a16:creationId xmlns:a16="http://schemas.microsoft.com/office/drawing/2014/main" id="{EE0A7988-4864-AB08-6DF7-B27EF629FACC}"/>
              </a:ext>
            </a:extLst>
          </p:cNvPr>
          <p:cNvSpPr>
            <a:spLocks noGrp="1"/>
          </p:cNvSpPr>
          <p:nvPr>
            <p:ph type="ftr" sz="quarter" idx="11"/>
          </p:nvPr>
        </p:nvSpPr>
        <p:spPr/>
        <p:txBody>
          <a:bodyPr/>
          <a:lstStyle/>
          <a:p>
            <a:r>
              <a:rPr lang="en-GB"/>
              <a:t>This is a sample presentation / BBR</a:t>
            </a:r>
            <a:endParaRPr lang="en-CH" dirty="0"/>
          </a:p>
        </p:txBody>
      </p:sp>
      <p:sp>
        <p:nvSpPr>
          <p:cNvPr id="8" name="Slide Number Placeholder 7">
            <a:extLst>
              <a:ext uri="{FF2B5EF4-FFF2-40B4-BE49-F238E27FC236}">
                <a16:creationId xmlns:a16="http://schemas.microsoft.com/office/drawing/2014/main" id="{D511FE77-8E80-2C78-AA5A-CEAF78A2B501}"/>
              </a:ext>
            </a:extLst>
          </p:cNvPr>
          <p:cNvSpPr>
            <a:spLocks noGrp="1"/>
          </p:cNvSpPr>
          <p:nvPr>
            <p:ph type="sldNum" sz="quarter" idx="12"/>
          </p:nvPr>
        </p:nvSpPr>
        <p:spPr/>
        <p:txBody>
          <a:bodyPr/>
          <a:lstStyle/>
          <a:p>
            <a:fld id="{0BF44003-1364-C84B-B059-253A9756166F}" type="slidenum">
              <a:rPr lang="en-CH" smtClean="0"/>
              <a:pPr/>
              <a:t>‹N°›</a:t>
            </a:fld>
            <a:endParaRPr lang="en-CH" dirty="0"/>
          </a:p>
        </p:txBody>
      </p:sp>
    </p:spTree>
    <p:extLst>
      <p:ext uri="{BB962C8B-B14F-4D97-AF65-F5344CB8AC3E}">
        <p14:creationId xmlns:p14="http://schemas.microsoft.com/office/powerpoint/2010/main" val="2067411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0.xml"/><Relationship Id="rId7"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6.xml"/><Relationship Id="rId7"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2.xml"/><Relationship Id="rId7" Type="http://schemas.openxmlformats.org/officeDocument/2006/relationships/theme" Target="../theme/theme4.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5" Type="http://schemas.openxmlformats.org/officeDocument/2006/relationships/slideLayout" Target="../slideLayouts/slideLayout24.xml"/><Relationship Id="rId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7865FB-693E-BDF0-AEF2-77F82A009E18}"/>
              </a:ext>
            </a:extLst>
          </p:cNvPr>
          <p:cNvSpPr>
            <a:spLocks noGrp="1"/>
          </p:cNvSpPr>
          <p:nvPr>
            <p:ph type="title"/>
          </p:nvPr>
        </p:nvSpPr>
        <p:spPr>
          <a:xfrm>
            <a:off x="838200" y="365125"/>
            <a:ext cx="10515600" cy="1115805"/>
          </a:xfrm>
          <a:prstGeom prst="rect">
            <a:avLst/>
          </a:prstGeom>
        </p:spPr>
        <p:txBody>
          <a:bodyPr vert="horz" lIns="91440" tIns="45720" rIns="91440" bIns="45720" rtlCol="0" anchor="t">
            <a:normAutofit/>
          </a:bodyPr>
          <a:lstStyle/>
          <a:p>
            <a:r>
              <a:rPr lang="en-GB" dirty="0"/>
              <a:t>Click to edit Master title style</a:t>
            </a:r>
            <a:endParaRPr lang="en-CH" dirty="0"/>
          </a:p>
        </p:txBody>
      </p:sp>
      <p:sp>
        <p:nvSpPr>
          <p:cNvPr id="3" name="Text Placeholder 2">
            <a:extLst>
              <a:ext uri="{FF2B5EF4-FFF2-40B4-BE49-F238E27FC236}">
                <a16:creationId xmlns:a16="http://schemas.microsoft.com/office/drawing/2014/main" id="{6C15B6F7-BB7C-F999-A9E9-849C66A15D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CH" dirty="0"/>
          </a:p>
        </p:txBody>
      </p:sp>
      <p:sp>
        <p:nvSpPr>
          <p:cNvPr id="7" name="Date Placeholder 1">
            <a:extLst>
              <a:ext uri="{FF2B5EF4-FFF2-40B4-BE49-F238E27FC236}">
                <a16:creationId xmlns:a16="http://schemas.microsoft.com/office/drawing/2014/main" id="{F1711DED-3C54-96D2-8ED4-4FECF4D77174}"/>
              </a:ext>
            </a:extLst>
          </p:cNvPr>
          <p:cNvSpPr>
            <a:spLocks noGrp="1"/>
          </p:cNvSpPr>
          <p:nvPr>
            <p:ph type="dt" sz="half" idx="2"/>
          </p:nvPr>
        </p:nvSpPr>
        <p:spPr>
          <a:xfrm>
            <a:off x="146539" y="6373684"/>
            <a:ext cx="1037651" cy="365125"/>
          </a:xfrm>
          <a:prstGeom prst="rect">
            <a:avLst/>
          </a:prstGeom>
          <a:noFill/>
        </p:spPr>
        <p:txBody>
          <a:bodyPr anchor="b"/>
          <a:lstStyle>
            <a:lvl1pPr>
              <a:defRPr sz="1200" b="0" i="0">
                <a:solidFill>
                  <a:schemeClr val="bg1">
                    <a:lumMod val="50000"/>
                  </a:schemeClr>
                </a:solidFill>
                <a:latin typeface="Quicksand Light" pitchFamily="2" charset="77"/>
                <a:ea typeface="Roboto" panose="02000000000000000000" pitchFamily="2" charset="0"/>
              </a:defRPr>
            </a:lvl1pPr>
          </a:lstStyle>
          <a:p>
            <a:r>
              <a:rPr lang="de-CH"/>
              <a:t>23.03.2023</a:t>
            </a:r>
            <a:endParaRPr lang="en-CH" dirty="0"/>
          </a:p>
        </p:txBody>
      </p:sp>
      <p:sp>
        <p:nvSpPr>
          <p:cNvPr id="9" name="Slide Number Placeholder 3">
            <a:extLst>
              <a:ext uri="{FF2B5EF4-FFF2-40B4-BE49-F238E27FC236}">
                <a16:creationId xmlns:a16="http://schemas.microsoft.com/office/drawing/2014/main" id="{340FABA1-661C-41F9-D237-76CF76621B1D}"/>
              </a:ext>
            </a:extLst>
          </p:cNvPr>
          <p:cNvSpPr>
            <a:spLocks noGrp="1"/>
          </p:cNvSpPr>
          <p:nvPr>
            <p:ph type="sldNum" sz="quarter" idx="4"/>
          </p:nvPr>
        </p:nvSpPr>
        <p:spPr>
          <a:xfrm>
            <a:off x="9302261" y="6373684"/>
            <a:ext cx="2743200" cy="365125"/>
          </a:xfrm>
          <a:prstGeom prst="rect">
            <a:avLst/>
          </a:prstGeom>
          <a:noFill/>
        </p:spPr>
        <p:txBody>
          <a:bodyPr anchor="b"/>
          <a:lstStyle>
            <a:lvl1pPr algn="r">
              <a:defRPr sz="1200" b="0" i="0">
                <a:solidFill>
                  <a:schemeClr val="bg1">
                    <a:lumMod val="50000"/>
                  </a:schemeClr>
                </a:solidFill>
                <a:latin typeface="Quicksand Light" pitchFamily="2" charset="77"/>
                <a:ea typeface="Roboto" panose="02000000000000000000" pitchFamily="2" charset="0"/>
              </a:defRPr>
            </a:lvl1pPr>
          </a:lstStyle>
          <a:p>
            <a:fld id="{0BF44003-1364-C84B-B059-253A9756166F}" type="slidenum">
              <a:rPr lang="en-CH" smtClean="0"/>
              <a:pPr/>
              <a:t>‹N°›</a:t>
            </a:fld>
            <a:endParaRPr lang="en-CH" dirty="0"/>
          </a:p>
        </p:txBody>
      </p:sp>
      <p:sp>
        <p:nvSpPr>
          <p:cNvPr id="5" name="Footer Placeholder 4">
            <a:extLst>
              <a:ext uri="{FF2B5EF4-FFF2-40B4-BE49-F238E27FC236}">
                <a16:creationId xmlns:a16="http://schemas.microsoft.com/office/drawing/2014/main" id="{5A355243-AAB7-B608-738F-204CC6D82C72}"/>
              </a:ext>
            </a:extLst>
          </p:cNvPr>
          <p:cNvSpPr>
            <a:spLocks noGrp="1"/>
          </p:cNvSpPr>
          <p:nvPr>
            <p:ph type="ftr" sz="quarter" idx="3"/>
          </p:nvPr>
        </p:nvSpPr>
        <p:spPr>
          <a:xfrm>
            <a:off x="1184190" y="6373684"/>
            <a:ext cx="3672015" cy="365125"/>
          </a:xfrm>
          <a:prstGeom prst="rect">
            <a:avLst/>
          </a:prstGeom>
        </p:spPr>
        <p:txBody>
          <a:bodyPr vert="horz" lIns="91440" tIns="45720" rIns="91440" bIns="45720" rtlCol="0" anchor="b"/>
          <a:lstStyle>
            <a:lvl1pPr algn="l">
              <a:defRPr sz="1200" b="0" i="0">
                <a:solidFill>
                  <a:schemeClr val="bg1">
                    <a:lumMod val="50000"/>
                  </a:schemeClr>
                </a:solidFill>
                <a:latin typeface="Quicksand Light" pitchFamily="2" charset="77"/>
              </a:defRPr>
            </a:lvl1pPr>
          </a:lstStyle>
          <a:p>
            <a:r>
              <a:rPr lang="en-GB"/>
              <a:t>This is a sample presentation / BBR</a:t>
            </a:r>
            <a:endParaRPr lang="en-CH" dirty="0"/>
          </a:p>
        </p:txBody>
      </p:sp>
    </p:spTree>
    <p:extLst>
      <p:ext uri="{BB962C8B-B14F-4D97-AF65-F5344CB8AC3E}">
        <p14:creationId xmlns:p14="http://schemas.microsoft.com/office/powerpoint/2010/main" val="16899022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716" r:id="rId4"/>
    <p:sldLayoutId id="2147483730" r:id="rId5"/>
    <p:sldLayoutId id="2147483729" r:id="rId6"/>
    <p:sldLayoutId id="2147483731" r:id="rId7"/>
  </p:sldLayoutIdLst>
  <p:hf hdr="0"/>
  <p:txStyles>
    <p:titleStyle>
      <a:lvl1pPr algn="l" defTabSz="914400" rtl="0" eaLnBrk="1" latinLnBrk="0" hangingPunct="1">
        <a:lnSpc>
          <a:spcPct val="90000"/>
        </a:lnSpc>
        <a:spcBef>
          <a:spcPct val="0"/>
        </a:spcBef>
        <a:buNone/>
        <a:defRPr sz="3600" kern="1200" baseline="0">
          <a:solidFill>
            <a:schemeClr val="tx1"/>
          </a:solidFill>
          <a:latin typeface="Quicksand" pitchFamily="2" charset="77"/>
          <a:ea typeface="+mj-ea"/>
          <a:cs typeface="+mj-cs"/>
        </a:defRPr>
      </a:lvl1pPr>
    </p:titleStyle>
    <p:bodyStyle>
      <a:lvl1pPr marL="336600" indent="-336600" algn="l" defTabSz="914400" rtl="0" eaLnBrk="1" latinLnBrk="0" hangingPunct="1">
        <a:lnSpc>
          <a:spcPct val="90000"/>
        </a:lnSpc>
        <a:spcBef>
          <a:spcPts val="1000"/>
        </a:spcBef>
        <a:buFontTx/>
        <a:buBlip>
          <a:blip r:embed="rId9"/>
        </a:buBlip>
        <a:defRPr sz="2800" kern="1200" baseline="0">
          <a:solidFill>
            <a:schemeClr val="tx1"/>
          </a:solidFill>
          <a:latin typeface="Quicksand Light" pitchFamily="2" charset="77"/>
          <a:ea typeface="+mn-ea"/>
          <a:cs typeface="+mn-cs"/>
        </a:defRPr>
      </a:lvl1pPr>
      <a:lvl2pPr marL="685800" indent="-264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Quicksand Light" pitchFamily="2" charset="77"/>
          <a:ea typeface="+mn-ea"/>
          <a:cs typeface="+mn-cs"/>
        </a:defRPr>
      </a:lvl2pPr>
      <a:lvl3pPr marL="1143000" indent="-264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Quicksand Light" pitchFamily="2" charset="77"/>
          <a:ea typeface="+mn-ea"/>
          <a:cs typeface="+mn-cs"/>
        </a:defRPr>
      </a:lvl3pPr>
      <a:lvl4pPr marL="1600200" indent="-264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Quicksand Light" pitchFamily="2" charset="77"/>
          <a:ea typeface="+mn-ea"/>
          <a:cs typeface="+mn-cs"/>
        </a:defRPr>
      </a:lvl4pPr>
      <a:lvl5pPr marL="2057400" indent="-264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Quicksand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7865FB-693E-BDF0-AEF2-77F82A009E18}"/>
              </a:ext>
            </a:extLst>
          </p:cNvPr>
          <p:cNvSpPr>
            <a:spLocks noGrp="1"/>
          </p:cNvSpPr>
          <p:nvPr>
            <p:ph type="title"/>
          </p:nvPr>
        </p:nvSpPr>
        <p:spPr>
          <a:xfrm>
            <a:off x="838200" y="365125"/>
            <a:ext cx="10515600" cy="1115805"/>
          </a:xfrm>
          <a:prstGeom prst="rect">
            <a:avLst/>
          </a:prstGeom>
        </p:spPr>
        <p:txBody>
          <a:bodyPr vert="horz" lIns="91440" tIns="45720" rIns="91440" bIns="45720" rtlCol="0" anchor="t">
            <a:normAutofit/>
          </a:bodyPr>
          <a:lstStyle/>
          <a:p>
            <a:r>
              <a:rPr lang="en-GB" dirty="0"/>
              <a:t>Click to edit Master title style</a:t>
            </a:r>
            <a:endParaRPr lang="en-CH" dirty="0"/>
          </a:p>
        </p:txBody>
      </p:sp>
      <p:sp>
        <p:nvSpPr>
          <p:cNvPr id="3" name="Text Placeholder 2">
            <a:extLst>
              <a:ext uri="{FF2B5EF4-FFF2-40B4-BE49-F238E27FC236}">
                <a16:creationId xmlns:a16="http://schemas.microsoft.com/office/drawing/2014/main" id="{6C15B6F7-BB7C-F999-A9E9-849C66A15D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CH" dirty="0"/>
          </a:p>
        </p:txBody>
      </p:sp>
      <p:sp>
        <p:nvSpPr>
          <p:cNvPr id="6" name="Date Placeholder 1">
            <a:extLst>
              <a:ext uri="{FF2B5EF4-FFF2-40B4-BE49-F238E27FC236}">
                <a16:creationId xmlns:a16="http://schemas.microsoft.com/office/drawing/2014/main" id="{CB3205D7-0860-3AF1-4DCC-22C797581790}"/>
              </a:ext>
            </a:extLst>
          </p:cNvPr>
          <p:cNvSpPr>
            <a:spLocks noGrp="1"/>
          </p:cNvSpPr>
          <p:nvPr>
            <p:ph type="dt" sz="half" idx="2"/>
          </p:nvPr>
        </p:nvSpPr>
        <p:spPr>
          <a:xfrm>
            <a:off x="146539" y="6373684"/>
            <a:ext cx="1037651" cy="365125"/>
          </a:xfrm>
          <a:prstGeom prst="rect">
            <a:avLst/>
          </a:prstGeom>
          <a:noFill/>
        </p:spPr>
        <p:txBody>
          <a:bodyPr anchor="b"/>
          <a:lstStyle>
            <a:lvl1pPr>
              <a:defRPr sz="1200" b="0" i="0">
                <a:solidFill>
                  <a:schemeClr val="bg1">
                    <a:lumMod val="85000"/>
                  </a:schemeClr>
                </a:solidFill>
                <a:latin typeface="Quicksand Light" pitchFamily="2" charset="77"/>
                <a:ea typeface="Roboto" panose="02000000000000000000" pitchFamily="2" charset="0"/>
              </a:defRPr>
            </a:lvl1pPr>
          </a:lstStyle>
          <a:p>
            <a:r>
              <a:rPr lang="de-CH"/>
              <a:t>23.03.2023</a:t>
            </a:r>
            <a:endParaRPr lang="en-CH" dirty="0"/>
          </a:p>
        </p:txBody>
      </p:sp>
      <p:sp>
        <p:nvSpPr>
          <p:cNvPr id="8" name="Slide Number Placeholder 3">
            <a:extLst>
              <a:ext uri="{FF2B5EF4-FFF2-40B4-BE49-F238E27FC236}">
                <a16:creationId xmlns:a16="http://schemas.microsoft.com/office/drawing/2014/main" id="{815B6967-1506-642A-4612-74FC46DACA0E}"/>
              </a:ext>
            </a:extLst>
          </p:cNvPr>
          <p:cNvSpPr>
            <a:spLocks noGrp="1"/>
          </p:cNvSpPr>
          <p:nvPr>
            <p:ph type="sldNum" sz="quarter" idx="4"/>
          </p:nvPr>
        </p:nvSpPr>
        <p:spPr>
          <a:xfrm>
            <a:off x="9302261" y="6373684"/>
            <a:ext cx="2743200" cy="365125"/>
          </a:xfrm>
          <a:prstGeom prst="rect">
            <a:avLst/>
          </a:prstGeom>
          <a:noFill/>
        </p:spPr>
        <p:txBody>
          <a:bodyPr anchor="b"/>
          <a:lstStyle>
            <a:lvl1pPr algn="r">
              <a:defRPr sz="1200" b="0" i="0">
                <a:solidFill>
                  <a:schemeClr val="bg1">
                    <a:lumMod val="85000"/>
                  </a:schemeClr>
                </a:solidFill>
                <a:latin typeface="Quicksand Light" pitchFamily="2" charset="77"/>
                <a:ea typeface="Roboto" panose="02000000000000000000" pitchFamily="2" charset="0"/>
              </a:defRPr>
            </a:lvl1pPr>
          </a:lstStyle>
          <a:p>
            <a:fld id="{0BF44003-1364-C84B-B059-253A9756166F}" type="slidenum">
              <a:rPr lang="en-CH" smtClean="0"/>
              <a:pPr/>
              <a:t>‹N°›</a:t>
            </a:fld>
            <a:endParaRPr lang="en-CH" dirty="0"/>
          </a:p>
        </p:txBody>
      </p:sp>
      <p:sp>
        <p:nvSpPr>
          <p:cNvPr id="10" name="Footer Placeholder 4">
            <a:extLst>
              <a:ext uri="{FF2B5EF4-FFF2-40B4-BE49-F238E27FC236}">
                <a16:creationId xmlns:a16="http://schemas.microsoft.com/office/drawing/2014/main" id="{8367FCFA-2D2D-5C0F-0C11-F3F5A09FD050}"/>
              </a:ext>
            </a:extLst>
          </p:cNvPr>
          <p:cNvSpPr>
            <a:spLocks noGrp="1"/>
          </p:cNvSpPr>
          <p:nvPr>
            <p:ph type="ftr" sz="quarter" idx="3"/>
          </p:nvPr>
        </p:nvSpPr>
        <p:spPr>
          <a:xfrm>
            <a:off x="1184190" y="6373684"/>
            <a:ext cx="3672015" cy="365125"/>
          </a:xfrm>
          <a:prstGeom prst="rect">
            <a:avLst/>
          </a:prstGeom>
        </p:spPr>
        <p:txBody>
          <a:bodyPr vert="horz" lIns="91440" tIns="45720" rIns="91440" bIns="45720" rtlCol="0" anchor="b"/>
          <a:lstStyle>
            <a:lvl1pPr algn="l">
              <a:defRPr sz="1200" b="0" i="0">
                <a:solidFill>
                  <a:schemeClr val="bg1">
                    <a:lumMod val="85000"/>
                  </a:schemeClr>
                </a:solidFill>
                <a:latin typeface="Quicksand Light" pitchFamily="2" charset="77"/>
              </a:defRPr>
            </a:lvl1pPr>
          </a:lstStyle>
          <a:p>
            <a:r>
              <a:rPr lang="en-GB"/>
              <a:t>This is a sample presentation / BBR</a:t>
            </a:r>
            <a:endParaRPr lang="en-CH" dirty="0"/>
          </a:p>
        </p:txBody>
      </p:sp>
    </p:spTree>
    <p:extLst>
      <p:ext uri="{BB962C8B-B14F-4D97-AF65-F5344CB8AC3E}">
        <p14:creationId xmlns:p14="http://schemas.microsoft.com/office/powerpoint/2010/main" val="3635409216"/>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18" r:id="rId5"/>
    <p:sldLayoutId id="2147483732" r:id="rId6"/>
  </p:sldLayoutIdLst>
  <p:hf hdr="0"/>
  <p:txStyles>
    <p:titleStyle>
      <a:lvl1pPr algn="l" defTabSz="914400" rtl="0" eaLnBrk="1" latinLnBrk="0" hangingPunct="1">
        <a:lnSpc>
          <a:spcPct val="90000"/>
        </a:lnSpc>
        <a:spcBef>
          <a:spcPct val="0"/>
        </a:spcBef>
        <a:buNone/>
        <a:defRPr sz="3600" kern="1200" baseline="0">
          <a:solidFill>
            <a:schemeClr val="bg1"/>
          </a:solidFill>
          <a:latin typeface="Quicksand" pitchFamily="2" charset="77"/>
          <a:ea typeface="+mj-ea"/>
          <a:cs typeface="+mj-cs"/>
        </a:defRPr>
      </a:lvl1pPr>
    </p:titleStyle>
    <p:bodyStyle>
      <a:lvl1pPr marL="336600" indent="-336600" algn="l" defTabSz="914400" rtl="0" eaLnBrk="1" latinLnBrk="0" hangingPunct="1">
        <a:lnSpc>
          <a:spcPct val="90000"/>
        </a:lnSpc>
        <a:spcBef>
          <a:spcPts val="1000"/>
        </a:spcBef>
        <a:buFontTx/>
        <a:buBlip>
          <a:blip r:embed="rId9"/>
        </a:buBlip>
        <a:defRPr sz="2800" kern="1200" baseline="0">
          <a:solidFill>
            <a:schemeClr val="bg1"/>
          </a:solidFill>
          <a:latin typeface="Quicksand Light" pitchFamily="2" charset="77"/>
          <a:ea typeface="+mn-ea"/>
          <a:cs typeface="+mn-cs"/>
        </a:defRPr>
      </a:lvl1pPr>
      <a:lvl2pPr marL="685800" indent="-264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Quicksand Light" pitchFamily="2" charset="77"/>
          <a:ea typeface="+mn-ea"/>
          <a:cs typeface="+mn-cs"/>
        </a:defRPr>
      </a:lvl2pPr>
      <a:lvl3pPr marL="1143000" indent="-264600" algn="l" defTabSz="914400" rtl="0" eaLnBrk="1" latinLnBrk="0" hangingPunct="1">
        <a:lnSpc>
          <a:spcPct val="90000"/>
        </a:lnSpc>
        <a:spcBef>
          <a:spcPts val="500"/>
        </a:spcBef>
        <a:buFont typeface="Arial" panose="020B0604020202020204" pitchFamily="34" charset="0"/>
        <a:buChar char="•"/>
        <a:defRPr sz="2000" kern="1200" baseline="0">
          <a:solidFill>
            <a:schemeClr val="bg1"/>
          </a:solidFill>
          <a:latin typeface="Quicksand Light" pitchFamily="2" charset="77"/>
          <a:ea typeface="+mn-ea"/>
          <a:cs typeface="+mn-cs"/>
        </a:defRPr>
      </a:lvl3pPr>
      <a:lvl4pPr marL="1600200" indent="-264600" algn="l" defTabSz="914400" rtl="0" eaLnBrk="1" latinLnBrk="0" hangingPunct="1">
        <a:lnSpc>
          <a:spcPct val="90000"/>
        </a:lnSpc>
        <a:spcBef>
          <a:spcPts val="500"/>
        </a:spcBef>
        <a:buFont typeface="Arial" panose="020B0604020202020204" pitchFamily="34" charset="0"/>
        <a:buChar char="•"/>
        <a:defRPr sz="1800" kern="1200" baseline="0">
          <a:solidFill>
            <a:schemeClr val="bg1"/>
          </a:solidFill>
          <a:latin typeface="Quicksand Light" pitchFamily="2" charset="77"/>
          <a:ea typeface="+mn-ea"/>
          <a:cs typeface="+mn-cs"/>
        </a:defRPr>
      </a:lvl4pPr>
      <a:lvl5pPr marL="2057400" indent="-264600" algn="l" defTabSz="914400" rtl="0" eaLnBrk="1" latinLnBrk="0" hangingPunct="1">
        <a:lnSpc>
          <a:spcPct val="90000"/>
        </a:lnSpc>
        <a:spcBef>
          <a:spcPts val="500"/>
        </a:spcBef>
        <a:buFont typeface="Arial" panose="020B0604020202020204" pitchFamily="34" charset="0"/>
        <a:buChar char="•"/>
        <a:defRPr sz="1800" kern="1200" baseline="0">
          <a:solidFill>
            <a:schemeClr val="bg1"/>
          </a:solidFill>
          <a:latin typeface="Quicksand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64A6C"/>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7865FB-693E-BDF0-AEF2-77F82A009E18}"/>
              </a:ext>
            </a:extLst>
          </p:cNvPr>
          <p:cNvSpPr>
            <a:spLocks noGrp="1"/>
          </p:cNvSpPr>
          <p:nvPr>
            <p:ph type="title"/>
          </p:nvPr>
        </p:nvSpPr>
        <p:spPr>
          <a:xfrm>
            <a:off x="838200" y="365125"/>
            <a:ext cx="10515600" cy="1115805"/>
          </a:xfrm>
          <a:prstGeom prst="rect">
            <a:avLst/>
          </a:prstGeom>
        </p:spPr>
        <p:txBody>
          <a:bodyPr vert="horz" lIns="91440" tIns="45720" rIns="91440" bIns="45720" rtlCol="0" anchor="t">
            <a:normAutofit/>
          </a:bodyPr>
          <a:lstStyle/>
          <a:p>
            <a:r>
              <a:rPr lang="en-GB" dirty="0"/>
              <a:t>Click to edit Master title style</a:t>
            </a:r>
            <a:endParaRPr lang="en-CH" dirty="0"/>
          </a:p>
        </p:txBody>
      </p:sp>
      <p:sp>
        <p:nvSpPr>
          <p:cNvPr id="3" name="Text Placeholder 2">
            <a:extLst>
              <a:ext uri="{FF2B5EF4-FFF2-40B4-BE49-F238E27FC236}">
                <a16:creationId xmlns:a16="http://schemas.microsoft.com/office/drawing/2014/main" id="{6C15B6F7-BB7C-F999-A9E9-849C66A15D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CH" dirty="0"/>
          </a:p>
        </p:txBody>
      </p:sp>
      <p:sp>
        <p:nvSpPr>
          <p:cNvPr id="6" name="Date Placeholder 1">
            <a:extLst>
              <a:ext uri="{FF2B5EF4-FFF2-40B4-BE49-F238E27FC236}">
                <a16:creationId xmlns:a16="http://schemas.microsoft.com/office/drawing/2014/main" id="{CB3205D7-0860-3AF1-4DCC-22C797581790}"/>
              </a:ext>
            </a:extLst>
          </p:cNvPr>
          <p:cNvSpPr>
            <a:spLocks noGrp="1"/>
          </p:cNvSpPr>
          <p:nvPr>
            <p:ph type="dt" sz="half" idx="2"/>
          </p:nvPr>
        </p:nvSpPr>
        <p:spPr>
          <a:xfrm>
            <a:off x="146539" y="6373684"/>
            <a:ext cx="1037651" cy="365125"/>
          </a:xfrm>
          <a:prstGeom prst="rect">
            <a:avLst/>
          </a:prstGeom>
          <a:noFill/>
        </p:spPr>
        <p:txBody>
          <a:bodyPr anchor="b"/>
          <a:lstStyle>
            <a:lvl1pPr>
              <a:defRPr sz="1200" b="0" i="0">
                <a:solidFill>
                  <a:schemeClr val="bg1">
                    <a:lumMod val="85000"/>
                  </a:schemeClr>
                </a:solidFill>
                <a:latin typeface="Quicksand Light" pitchFamily="2" charset="77"/>
                <a:ea typeface="Roboto" panose="02000000000000000000" pitchFamily="2" charset="0"/>
              </a:defRPr>
            </a:lvl1pPr>
          </a:lstStyle>
          <a:p>
            <a:r>
              <a:rPr lang="de-CH"/>
              <a:t>23.03.2023</a:t>
            </a:r>
            <a:endParaRPr lang="en-CH" dirty="0"/>
          </a:p>
        </p:txBody>
      </p:sp>
      <p:sp>
        <p:nvSpPr>
          <p:cNvPr id="8" name="Slide Number Placeholder 3">
            <a:extLst>
              <a:ext uri="{FF2B5EF4-FFF2-40B4-BE49-F238E27FC236}">
                <a16:creationId xmlns:a16="http://schemas.microsoft.com/office/drawing/2014/main" id="{815B6967-1506-642A-4612-74FC46DACA0E}"/>
              </a:ext>
            </a:extLst>
          </p:cNvPr>
          <p:cNvSpPr>
            <a:spLocks noGrp="1"/>
          </p:cNvSpPr>
          <p:nvPr>
            <p:ph type="sldNum" sz="quarter" idx="4"/>
          </p:nvPr>
        </p:nvSpPr>
        <p:spPr>
          <a:xfrm>
            <a:off x="9302261" y="6373684"/>
            <a:ext cx="2743200" cy="365125"/>
          </a:xfrm>
          <a:prstGeom prst="rect">
            <a:avLst/>
          </a:prstGeom>
          <a:noFill/>
        </p:spPr>
        <p:txBody>
          <a:bodyPr anchor="b"/>
          <a:lstStyle>
            <a:lvl1pPr algn="r">
              <a:defRPr sz="1200" b="0" i="0">
                <a:solidFill>
                  <a:schemeClr val="bg1">
                    <a:lumMod val="85000"/>
                  </a:schemeClr>
                </a:solidFill>
                <a:latin typeface="Quicksand Light" pitchFamily="2" charset="77"/>
                <a:ea typeface="Roboto" panose="02000000000000000000" pitchFamily="2" charset="0"/>
              </a:defRPr>
            </a:lvl1pPr>
          </a:lstStyle>
          <a:p>
            <a:fld id="{0BF44003-1364-C84B-B059-253A9756166F}" type="slidenum">
              <a:rPr lang="en-CH" smtClean="0"/>
              <a:pPr/>
              <a:t>‹N°›</a:t>
            </a:fld>
            <a:endParaRPr lang="en-CH" dirty="0"/>
          </a:p>
        </p:txBody>
      </p:sp>
      <p:sp>
        <p:nvSpPr>
          <p:cNvPr id="10" name="Footer Placeholder 4">
            <a:extLst>
              <a:ext uri="{FF2B5EF4-FFF2-40B4-BE49-F238E27FC236}">
                <a16:creationId xmlns:a16="http://schemas.microsoft.com/office/drawing/2014/main" id="{8367FCFA-2D2D-5C0F-0C11-F3F5A09FD050}"/>
              </a:ext>
            </a:extLst>
          </p:cNvPr>
          <p:cNvSpPr>
            <a:spLocks noGrp="1"/>
          </p:cNvSpPr>
          <p:nvPr>
            <p:ph type="ftr" sz="quarter" idx="3"/>
          </p:nvPr>
        </p:nvSpPr>
        <p:spPr>
          <a:xfrm>
            <a:off x="1184190" y="6373684"/>
            <a:ext cx="3672015" cy="365125"/>
          </a:xfrm>
          <a:prstGeom prst="rect">
            <a:avLst/>
          </a:prstGeom>
        </p:spPr>
        <p:txBody>
          <a:bodyPr vert="horz" lIns="91440" tIns="45720" rIns="91440" bIns="45720" rtlCol="0" anchor="b"/>
          <a:lstStyle>
            <a:lvl1pPr algn="l">
              <a:defRPr sz="1200" b="0" i="0">
                <a:solidFill>
                  <a:schemeClr val="bg1">
                    <a:lumMod val="85000"/>
                  </a:schemeClr>
                </a:solidFill>
                <a:latin typeface="Quicksand Light" pitchFamily="2" charset="77"/>
              </a:defRPr>
            </a:lvl1pPr>
          </a:lstStyle>
          <a:p>
            <a:r>
              <a:rPr lang="en-GB"/>
              <a:t>This is a sample presentation / BBR</a:t>
            </a:r>
            <a:endParaRPr lang="en-CH" dirty="0"/>
          </a:p>
        </p:txBody>
      </p:sp>
    </p:spTree>
    <p:extLst>
      <p:ext uri="{BB962C8B-B14F-4D97-AF65-F5344CB8AC3E}">
        <p14:creationId xmlns:p14="http://schemas.microsoft.com/office/powerpoint/2010/main" val="529572591"/>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97" r:id="rId3"/>
    <p:sldLayoutId id="2147483667" r:id="rId4"/>
    <p:sldLayoutId id="2147483685" r:id="rId5"/>
    <p:sldLayoutId id="2147483733" r:id="rId6"/>
  </p:sldLayoutIdLst>
  <p:hf hdr="0"/>
  <p:txStyles>
    <p:titleStyle>
      <a:lvl1pPr algn="l" defTabSz="914400" rtl="0" eaLnBrk="1" latinLnBrk="0" hangingPunct="1">
        <a:lnSpc>
          <a:spcPct val="90000"/>
        </a:lnSpc>
        <a:spcBef>
          <a:spcPct val="0"/>
        </a:spcBef>
        <a:buNone/>
        <a:defRPr sz="3600" kern="1200" baseline="0">
          <a:solidFill>
            <a:schemeClr val="bg1"/>
          </a:solidFill>
          <a:latin typeface="Quicksand" pitchFamily="2" charset="77"/>
          <a:ea typeface="+mj-ea"/>
          <a:cs typeface="+mj-cs"/>
        </a:defRPr>
      </a:lvl1pPr>
    </p:titleStyle>
    <p:bodyStyle>
      <a:lvl1pPr marL="336600" indent="-336600" algn="l" defTabSz="914400" rtl="0" eaLnBrk="1" latinLnBrk="0" hangingPunct="1">
        <a:lnSpc>
          <a:spcPct val="90000"/>
        </a:lnSpc>
        <a:spcBef>
          <a:spcPts val="1000"/>
        </a:spcBef>
        <a:buFontTx/>
        <a:buBlip>
          <a:blip r:embed="rId8"/>
        </a:buBlip>
        <a:defRPr sz="2800" kern="1200" baseline="0">
          <a:solidFill>
            <a:schemeClr val="bg1"/>
          </a:solidFill>
          <a:latin typeface="Quicksand Light" pitchFamily="2" charset="77"/>
          <a:ea typeface="+mn-ea"/>
          <a:cs typeface="+mn-cs"/>
        </a:defRPr>
      </a:lvl1pPr>
      <a:lvl2pPr marL="685800" indent="-264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Quicksand Light" pitchFamily="2" charset="77"/>
          <a:ea typeface="+mn-ea"/>
          <a:cs typeface="+mn-cs"/>
        </a:defRPr>
      </a:lvl2pPr>
      <a:lvl3pPr marL="1143000" indent="-264600" algn="l" defTabSz="914400" rtl="0" eaLnBrk="1" latinLnBrk="0" hangingPunct="1">
        <a:lnSpc>
          <a:spcPct val="90000"/>
        </a:lnSpc>
        <a:spcBef>
          <a:spcPts val="500"/>
        </a:spcBef>
        <a:buFont typeface="Arial" panose="020B0604020202020204" pitchFamily="34" charset="0"/>
        <a:buChar char="•"/>
        <a:defRPr sz="2000" kern="1200" baseline="0">
          <a:solidFill>
            <a:schemeClr val="bg1"/>
          </a:solidFill>
          <a:latin typeface="Quicksand Light" pitchFamily="2" charset="77"/>
          <a:ea typeface="+mn-ea"/>
          <a:cs typeface="+mn-cs"/>
        </a:defRPr>
      </a:lvl3pPr>
      <a:lvl4pPr marL="1600200" indent="-264600" algn="l" defTabSz="914400" rtl="0" eaLnBrk="1" latinLnBrk="0" hangingPunct="1">
        <a:lnSpc>
          <a:spcPct val="90000"/>
        </a:lnSpc>
        <a:spcBef>
          <a:spcPts val="500"/>
        </a:spcBef>
        <a:buFont typeface="Arial" panose="020B0604020202020204" pitchFamily="34" charset="0"/>
        <a:buChar char="•"/>
        <a:defRPr sz="1800" kern="1200" baseline="0">
          <a:solidFill>
            <a:schemeClr val="bg1"/>
          </a:solidFill>
          <a:latin typeface="Quicksand Light" pitchFamily="2" charset="77"/>
          <a:ea typeface="+mn-ea"/>
          <a:cs typeface="+mn-cs"/>
        </a:defRPr>
      </a:lvl4pPr>
      <a:lvl5pPr marL="2057400" indent="-264600" algn="l" defTabSz="914400" rtl="0" eaLnBrk="1" latinLnBrk="0" hangingPunct="1">
        <a:lnSpc>
          <a:spcPct val="90000"/>
        </a:lnSpc>
        <a:spcBef>
          <a:spcPts val="500"/>
        </a:spcBef>
        <a:buFont typeface="Arial" panose="020B0604020202020204" pitchFamily="34" charset="0"/>
        <a:buChar char="•"/>
        <a:defRPr sz="1800" kern="1200" baseline="0">
          <a:solidFill>
            <a:schemeClr val="bg1"/>
          </a:solidFill>
          <a:latin typeface="Quicksand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E33226"/>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7865FB-693E-BDF0-AEF2-77F82A009E18}"/>
              </a:ext>
            </a:extLst>
          </p:cNvPr>
          <p:cNvSpPr>
            <a:spLocks noGrp="1"/>
          </p:cNvSpPr>
          <p:nvPr>
            <p:ph type="title"/>
          </p:nvPr>
        </p:nvSpPr>
        <p:spPr>
          <a:xfrm>
            <a:off x="838200" y="365125"/>
            <a:ext cx="10515600" cy="1115805"/>
          </a:xfrm>
          <a:prstGeom prst="rect">
            <a:avLst/>
          </a:prstGeom>
        </p:spPr>
        <p:txBody>
          <a:bodyPr vert="horz" lIns="91440" tIns="45720" rIns="91440" bIns="45720" rtlCol="0" anchor="t">
            <a:normAutofit/>
          </a:bodyPr>
          <a:lstStyle/>
          <a:p>
            <a:r>
              <a:rPr lang="en-GB" dirty="0"/>
              <a:t>Click to edit Master title style</a:t>
            </a:r>
            <a:endParaRPr lang="en-CH" dirty="0"/>
          </a:p>
        </p:txBody>
      </p:sp>
      <p:sp>
        <p:nvSpPr>
          <p:cNvPr id="3" name="Text Placeholder 2">
            <a:extLst>
              <a:ext uri="{FF2B5EF4-FFF2-40B4-BE49-F238E27FC236}">
                <a16:creationId xmlns:a16="http://schemas.microsoft.com/office/drawing/2014/main" id="{6C15B6F7-BB7C-F999-A9E9-849C66A15D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CH" dirty="0"/>
          </a:p>
        </p:txBody>
      </p:sp>
      <p:sp>
        <p:nvSpPr>
          <p:cNvPr id="6" name="Date Placeholder 1">
            <a:extLst>
              <a:ext uri="{FF2B5EF4-FFF2-40B4-BE49-F238E27FC236}">
                <a16:creationId xmlns:a16="http://schemas.microsoft.com/office/drawing/2014/main" id="{CB3205D7-0860-3AF1-4DCC-22C797581790}"/>
              </a:ext>
            </a:extLst>
          </p:cNvPr>
          <p:cNvSpPr>
            <a:spLocks noGrp="1"/>
          </p:cNvSpPr>
          <p:nvPr>
            <p:ph type="dt" sz="half" idx="2"/>
          </p:nvPr>
        </p:nvSpPr>
        <p:spPr>
          <a:xfrm>
            <a:off x="146539" y="6373684"/>
            <a:ext cx="1037651" cy="365125"/>
          </a:xfrm>
          <a:prstGeom prst="rect">
            <a:avLst/>
          </a:prstGeom>
          <a:noFill/>
        </p:spPr>
        <p:txBody>
          <a:bodyPr anchor="b"/>
          <a:lstStyle>
            <a:lvl1pPr>
              <a:defRPr sz="1200" b="0" i="0">
                <a:solidFill>
                  <a:schemeClr val="bg1">
                    <a:lumMod val="85000"/>
                  </a:schemeClr>
                </a:solidFill>
                <a:latin typeface="Quicksand Light" pitchFamily="2" charset="77"/>
                <a:ea typeface="Roboto" panose="02000000000000000000" pitchFamily="2" charset="0"/>
              </a:defRPr>
            </a:lvl1pPr>
          </a:lstStyle>
          <a:p>
            <a:r>
              <a:rPr lang="de-CH"/>
              <a:t>23.03.2023</a:t>
            </a:r>
            <a:endParaRPr lang="en-CH" dirty="0"/>
          </a:p>
        </p:txBody>
      </p:sp>
      <p:sp>
        <p:nvSpPr>
          <p:cNvPr id="8" name="Slide Number Placeholder 3">
            <a:extLst>
              <a:ext uri="{FF2B5EF4-FFF2-40B4-BE49-F238E27FC236}">
                <a16:creationId xmlns:a16="http://schemas.microsoft.com/office/drawing/2014/main" id="{815B6967-1506-642A-4612-74FC46DACA0E}"/>
              </a:ext>
            </a:extLst>
          </p:cNvPr>
          <p:cNvSpPr>
            <a:spLocks noGrp="1"/>
          </p:cNvSpPr>
          <p:nvPr>
            <p:ph type="sldNum" sz="quarter" idx="4"/>
          </p:nvPr>
        </p:nvSpPr>
        <p:spPr>
          <a:xfrm>
            <a:off x="9302261" y="6373684"/>
            <a:ext cx="2743200" cy="365125"/>
          </a:xfrm>
          <a:prstGeom prst="rect">
            <a:avLst/>
          </a:prstGeom>
          <a:noFill/>
        </p:spPr>
        <p:txBody>
          <a:bodyPr anchor="b"/>
          <a:lstStyle>
            <a:lvl1pPr algn="r">
              <a:defRPr sz="1200" b="0" i="0">
                <a:solidFill>
                  <a:schemeClr val="bg1">
                    <a:lumMod val="85000"/>
                  </a:schemeClr>
                </a:solidFill>
                <a:latin typeface="Quicksand Light" pitchFamily="2" charset="77"/>
                <a:ea typeface="Roboto" panose="02000000000000000000" pitchFamily="2" charset="0"/>
              </a:defRPr>
            </a:lvl1pPr>
          </a:lstStyle>
          <a:p>
            <a:fld id="{0BF44003-1364-C84B-B059-253A9756166F}" type="slidenum">
              <a:rPr lang="en-CH" smtClean="0"/>
              <a:pPr/>
              <a:t>‹N°›</a:t>
            </a:fld>
            <a:endParaRPr lang="en-CH" dirty="0"/>
          </a:p>
        </p:txBody>
      </p:sp>
      <p:sp>
        <p:nvSpPr>
          <p:cNvPr id="10" name="Footer Placeholder 4">
            <a:extLst>
              <a:ext uri="{FF2B5EF4-FFF2-40B4-BE49-F238E27FC236}">
                <a16:creationId xmlns:a16="http://schemas.microsoft.com/office/drawing/2014/main" id="{8367FCFA-2D2D-5C0F-0C11-F3F5A09FD050}"/>
              </a:ext>
            </a:extLst>
          </p:cNvPr>
          <p:cNvSpPr>
            <a:spLocks noGrp="1"/>
          </p:cNvSpPr>
          <p:nvPr>
            <p:ph type="ftr" sz="quarter" idx="3"/>
          </p:nvPr>
        </p:nvSpPr>
        <p:spPr>
          <a:xfrm>
            <a:off x="1184190" y="6373684"/>
            <a:ext cx="3672015" cy="365125"/>
          </a:xfrm>
          <a:prstGeom prst="rect">
            <a:avLst/>
          </a:prstGeom>
        </p:spPr>
        <p:txBody>
          <a:bodyPr vert="horz" lIns="91440" tIns="45720" rIns="91440" bIns="45720" rtlCol="0" anchor="b"/>
          <a:lstStyle>
            <a:lvl1pPr algn="l">
              <a:defRPr sz="1200" b="0" i="0">
                <a:solidFill>
                  <a:schemeClr val="bg1">
                    <a:lumMod val="85000"/>
                  </a:schemeClr>
                </a:solidFill>
                <a:latin typeface="Quicksand Light" pitchFamily="2" charset="77"/>
              </a:defRPr>
            </a:lvl1pPr>
          </a:lstStyle>
          <a:p>
            <a:r>
              <a:rPr lang="en-GB"/>
              <a:t>This is a sample presentation / BBR</a:t>
            </a:r>
            <a:endParaRPr lang="en-CH" dirty="0"/>
          </a:p>
        </p:txBody>
      </p:sp>
    </p:spTree>
    <p:extLst>
      <p:ext uri="{BB962C8B-B14F-4D97-AF65-F5344CB8AC3E}">
        <p14:creationId xmlns:p14="http://schemas.microsoft.com/office/powerpoint/2010/main" val="3126463861"/>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4" r:id="rId5"/>
    <p:sldLayoutId id="2147483734" r:id="rId6"/>
  </p:sldLayoutIdLst>
  <p:hf hdr="0"/>
  <p:txStyles>
    <p:titleStyle>
      <a:lvl1pPr algn="l" defTabSz="914400" rtl="0" eaLnBrk="1" latinLnBrk="0" hangingPunct="1">
        <a:lnSpc>
          <a:spcPct val="90000"/>
        </a:lnSpc>
        <a:spcBef>
          <a:spcPct val="0"/>
        </a:spcBef>
        <a:buNone/>
        <a:defRPr sz="3600" kern="1200" baseline="0">
          <a:solidFill>
            <a:schemeClr val="bg1"/>
          </a:solidFill>
          <a:latin typeface="Quicksand" pitchFamily="2" charset="77"/>
          <a:ea typeface="+mj-ea"/>
          <a:cs typeface="+mj-cs"/>
        </a:defRPr>
      </a:lvl1pPr>
    </p:titleStyle>
    <p:bodyStyle>
      <a:lvl1pPr marL="336600" indent="-336600" algn="l" defTabSz="914400" rtl="0" eaLnBrk="1" latinLnBrk="0" hangingPunct="1">
        <a:lnSpc>
          <a:spcPct val="90000"/>
        </a:lnSpc>
        <a:spcBef>
          <a:spcPts val="1000"/>
        </a:spcBef>
        <a:buFont typeface="Arial" panose="020B0604020202020204" pitchFamily="34" charset="0"/>
        <a:buChar char="•"/>
        <a:defRPr sz="2800" kern="1200" baseline="0">
          <a:solidFill>
            <a:schemeClr val="bg1"/>
          </a:solidFill>
          <a:latin typeface="Quicksand Light" pitchFamily="2" charset="77"/>
          <a:ea typeface="+mn-ea"/>
          <a:cs typeface="+mn-cs"/>
        </a:defRPr>
      </a:lvl1pPr>
      <a:lvl2pPr marL="685800" indent="-264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Quicksand Light" pitchFamily="2" charset="77"/>
          <a:ea typeface="+mn-ea"/>
          <a:cs typeface="+mn-cs"/>
        </a:defRPr>
      </a:lvl2pPr>
      <a:lvl3pPr marL="1143000" indent="-264600" algn="l" defTabSz="914400" rtl="0" eaLnBrk="1" latinLnBrk="0" hangingPunct="1">
        <a:lnSpc>
          <a:spcPct val="90000"/>
        </a:lnSpc>
        <a:spcBef>
          <a:spcPts val="500"/>
        </a:spcBef>
        <a:buFont typeface="Arial" panose="020B0604020202020204" pitchFamily="34" charset="0"/>
        <a:buChar char="•"/>
        <a:defRPr sz="2000" kern="1200" baseline="0">
          <a:solidFill>
            <a:schemeClr val="bg1"/>
          </a:solidFill>
          <a:latin typeface="Quicksand Light" pitchFamily="2" charset="77"/>
          <a:ea typeface="+mn-ea"/>
          <a:cs typeface="+mn-cs"/>
        </a:defRPr>
      </a:lvl3pPr>
      <a:lvl4pPr marL="1600200" indent="-264600" algn="l" defTabSz="914400" rtl="0" eaLnBrk="1" latinLnBrk="0" hangingPunct="1">
        <a:lnSpc>
          <a:spcPct val="90000"/>
        </a:lnSpc>
        <a:spcBef>
          <a:spcPts val="500"/>
        </a:spcBef>
        <a:buFont typeface="Arial" panose="020B0604020202020204" pitchFamily="34" charset="0"/>
        <a:buChar char="•"/>
        <a:defRPr sz="1800" kern="1200" baseline="0">
          <a:solidFill>
            <a:schemeClr val="bg1"/>
          </a:solidFill>
          <a:latin typeface="Quicksand Light" pitchFamily="2" charset="77"/>
          <a:ea typeface="+mn-ea"/>
          <a:cs typeface="+mn-cs"/>
        </a:defRPr>
      </a:lvl4pPr>
      <a:lvl5pPr marL="2057400" indent="-264600" algn="l" defTabSz="914400" rtl="0" eaLnBrk="1" latinLnBrk="0" hangingPunct="1">
        <a:lnSpc>
          <a:spcPct val="90000"/>
        </a:lnSpc>
        <a:spcBef>
          <a:spcPts val="500"/>
        </a:spcBef>
        <a:buFont typeface="Arial" panose="020B0604020202020204" pitchFamily="34" charset="0"/>
        <a:buChar char="•"/>
        <a:defRPr sz="1800" kern="1200" baseline="0">
          <a:solidFill>
            <a:schemeClr val="bg1"/>
          </a:solidFill>
          <a:latin typeface="Quicksand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electricautomationnetwork.com/PDF/PIM/DAO/084B8040_EKD_EIM_Data_Communication_Modbus_RS485_RTU_Product-manual-Service-manual_English_16-01-2017.pdf" TargetMode="External"/><Relationship Id="rId2" Type="http://schemas.openxmlformats.org/officeDocument/2006/relationships/hyperlink" Target="https://pdfserv.maximintegrated.com/en/an/AN3884.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04C1713-5EFC-0737-5175-D12EAFB1D9A3}"/>
              </a:ext>
            </a:extLst>
          </p:cNvPr>
          <p:cNvSpPr>
            <a:spLocks noGrp="1"/>
          </p:cNvSpPr>
          <p:nvPr>
            <p:ph type="ctrTitle"/>
          </p:nvPr>
        </p:nvSpPr>
        <p:spPr/>
        <p:txBody>
          <a:bodyPr/>
          <a:lstStyle/>
          <a:p>
            <a:r>
              <a:rPr lang="fr-CH" dirty="0" err="1"/>
              <a:t>Voltiris</a:t>
            </a:r>
            <a:endParaRPr lang="en-CH" dirty="0"/>
          </a:p>
        </p:txBody>
      </p:sp>
      <p:sp>
        <p:nvSpPr>
          <p:cNvPr id="9" name="Subtitle 8">
            <a:extLst>
              <a:ext uri="{FF2B5EF4-FFF2-40B4-BE49-F238E27FC236}">
                <a16:creationId xmlns:a16="http://schemas.microsoft.com/office/drawing/2014/main" id="{35F50424-9CB3-2BA3-5A64-73BDC83C5206}"/>
              </a:ext>
            </a:extLst>
          </p:cNvPr>
          <p:cNvSpPr>
            <a:spLocks noGrp="1"/>
          </p:cNvSpPr>
          <p:nvPr>
            <p:ph type="subTitle" idx="1"/>
          </p:nvPr>
        </p:nvSpPr>
        <p:spPr/>
        <p:txBody>
          <a:bodyPr/>
          <a:lstStyle/>
          <a:p>
            <a:r>
              <a:rPr lang="en-US" dirty="0"/>
              <a:t>Low-Level Software Communication</a:t>
            </a:r>
            <a:br>
              <a:rPr lang="en-US" dirty="0"/>
            </a:br>
            <a:r>
              <a:rPr lang="en-US" dirty="0"/>
              <a:t>Specifications</a:t>
            </a:r>
            <a:br>
              <a:rPr lang="en-US" dirty="0"/>
            </a:br>
            <a:r>
              <a:rPr lang="en-US" dirty="0"/>
              <a:t>V1.1 (2023-07-17)</a:t>
            </a:r>
          </a:p>
        </p:txBody>
      </p:sp>
    </p:spTree>
    <p:extLst>
      <p:ext uri="{BB962C8B-B14F-4D97-AF65-F5344CB8AC3E}">
        <p14:creationId xmlns:p14="http://schemas.microsoft.com/office/powerpoint/2010/main" val="2656743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12440E-6A80-D10A-8B8E-E5869E147365}"/>
              </a:ext>
            </a:extLst>
          </p:cNvPr>
          <p:cNvSpPr>
            <a:spLocks noGrp="1"/>
          </p:cNvSpPr>
          <p:nvPr>
            <p:ph type="title"/>
          </p:nvPr>
        </p:nvSpPr>
        <p:spPr/>
        <p:txBody>
          <a:bodyPr/>
          <a:lstStyle/>
          <a:p>
            <a:r>
              <a:rPr lang="en-US" dirty="0"/>
              <a:t>Proposed Modbus Configuration</a:t>
            </a:r>
          </a:p>
        </p:txBody>
      </p:sp>
      <p:sp>
        <p:nvSpPr>
          <p:cNvPr id="3" name="Espace réservé du contenu 2">
            <a:extLst>
              <a:ext uri="{FF2B5EF4-FFF2-40B4-BE49-F238E27FC236}">
                <a16:creationId xmlns:a16="http://schemas.microsoft.com/office/drawing/2014/main" id="{013C60AD-0542-6E6F-13E7-697ECF417AF0}"/>
              </a:ext>
            </a:extLst>
          </p:cNvPr>
          <p:cNvSpPr>
            <a:spLocks noGrp="1"/>
          </p:cNvSpPr>
          <p:nvPr>
            <p:ph idx="1"/>
          </p:nvPr>
        </p:nvSpPr>
        <p:spPr>
          <a:xfrm>
            <a:off x="838200" y="1253331"/>
            <a:ext cx="10515600" cy="4351338"/>
          </a:xfrm>
        </p:spPr>
        <p:txBody>
          <a:bodyPr>
            <a:normAutofit/>
          </a:bodyPr>
          <a:lstStyle/>
          <a:p>
            <a:r>
              <a:rPr lang="en-US" dirty="0"/>
              <a:t>Hardware layer RS-485</a:t>
            </a:r>
          </a:p>
          <a:p>
            <a:r>
              <a:rPr lang="en-US" dirty="0"/>
              <a:t>Transfer speed &gt;= 115.2 kbit/s</a:t>
            </a:r>
          </a:p>
          <a:p>
            <a:r>
              <a:rPr lang="en-US" dirty="0"/>
              <a:t>ASCII mode </a:t>
            </a:r>
          </a:p>
          <a:p>
            <a:r>
              <a:rPr lang="en-US" dirty="0"/>
              <a:t>Start / stop / parity bits (compatible with RS-232 ?)</a:t>
            </a:r>
          </a:p>
          <a:p>
            <a:r>
              <a:rPr lang="en-US" dirty="0"/>
              <a:t>Bits are transmitted from LSB to MSB</a:t>
            </a:r>
          </a:p>
          <a:p>
            <a:r>
              <a:rPr lang="en-US" dirty="0"/>
              <a:t>Bytes transmission in big endian</a:t>
            </a:r>
          </a:p>
          <a:p>
            <a:r>
              <a:rPr lang="en-US" dirty="0"/>
              <a:t>Use minimal number of MUBUS commands via a meta protocol</a:t>
            </a:r>
          </a:p>
          <a:p>
            <a:endParaRPr lang="en-US" dirty="0"/>
          </a:p>
          <a:p>
            <a:endParaRPr lang="en-US" dirty="0"/>
          </a:p>
          <a:p>
            <a:endParaRPr lang="en-US" dirty="0"/>
          </a:p>
        </p:txBody>
      </p:sp>
      <p:sp>
        <p:nvSpPr>
          <p:cNvPr id="6" name="Espace réservé du numéro de diapositive 5">
            <a:extLst>
              <a:ext uri="{FF2B5EF4-FFF2-40B4-BE49-F238E27FC236}">
                <a16:creationId xmlns:a16="http://schemas.microsoft.com/office/drawing/2014/main" id="{A305E030-2247-84A6-108C-4E7EC1512DAC}"/>
              </a:ext>
            </a:extLst>
          </p:cNvPr>
          <p:cNvSpPr>
            <a:spLocks noGrp="1"/>
          </p:cNvSpPr>
          <p:nvPr>
            <p:ph type="sldNum" sz="quarter" idx="12"/>
          </p:nvPr>
        </p:nvSpPr>
        <p:spPr/>
        <p:txBody>
          <a:bodyPr/>
          <a:lstStyle/>
          <a:p>
            <a:fld id="{0BF44003-1364-C84B-B059-253A9756166F}" type="slidenum">
              <a:rPr lang="en-CH" smtClean="0"/>
              <a:pPr/>
              <a:t>10</a:t>
            </a:fld>
            <a:endParaRPr lang="en-CH" dirty="0"/>
          </a:p>
        </p:txBody>
      </p:sp>
    </p:spTree>
    <p:extLst>
      <p:ext uri="{BB962C8B-B14F-4D97-AF65-F5344CB8AC3E}">
        <p14:creationId xmlns:p14="http://schemas.microsoft.com/office/powerpoint/2010/main" val="1184014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12440E-6A80-D10A-8B8E-E5869E147365}"/>
              </a:ext>
            </a:extLst>
          </p:cNvPr>
          <p:cNvSpPr>
            <a:spLocks noGrp="1"/>
          </p:cNvSpPr>
          <p:nvPr>
            <p:ph type="title"/>
          </p:nvPr>
        </p:nvSpPr>
        <p:spPr/>
        <p:txBody>
          <a:bodyPr/>
          <a:lstStyle/>
          <a:p>
            <a:r>
              <a:rPr lang="en-US" dirty="0"/>
              <a:t>Used functions</a:t>
            </a:r>
          </a:p>
        </p:txBody>
      </p:sp>
      <p:sp>
        <p:nvSpPr>
          <p:cNvPr id="3" name="Espace réservé du contenu 2">
            <a:extLst>
              <a:ext uri="{FF2B5EF4-FFF2-40B4-BE49-F238E27FC236}">
                <a16:creationId xmlns:a16="http://schemas.microsoft.com/office/drawing/2014/main" id="{013C60AD-0542-6E6F-13E7-697ECF417AF0}"/>
              </a:ext>
            </a:extLst>
          </p:cNvPr>
          <p:cNvSpPr>
            <a:spLocks noGrp="1"/>
          </p:cNvSpPr>
          <p:nvPr>
            <p:ph idx="1"/>
          </p:nvPr>
        </p:nvSpPr>
        <p:spPr>
          <a:xfrm>
            <a:off x="838200" y="1253331"/>
            <a:ext cx="10515600" cy="4351338"/>
          </a:xfrm>
        </p:spPr>
        <p:txBody>
          <a:bodyPr/>
          <a:lstStyle/>
          <a:p>
            <a:r>
              <a:rPr lang="en-US" dirty="0"/>
              <a:t>Use a minimal number of function and develop a meta protocol on top of it. Supported functions of original Modbus protocol:</a:t>
            </a:r>
          </a:p>
          <a:p>
            <a:pPr lvl="1"/>
            <a:r>
              <a:rPr lang="en-US" dirty="0"/>
              <a:t>(04) Read Input Registers (16 bits address / number of 16 bits registers), max 125 registers, no broadcast</a:t>
            </a:r>
          </a:p>
          <a:p>
            <a:pPr lvl="1"/>
            <a:r>
              <a:rPr lang="en-US" dirty="0"/>
              <a:t>(16) Preset Multiple Registers (16 bits address / number of 16 bits registers), max 100 registers, slave address or broadcast</a:t>
            </a:r>
          </a:p>
          <a:p>
            <a:r>
              <a:rPr lang="en-US" dirty="0"/>
              <a:t>All operations of the meta protocol can be implemented with the functions (04) and (16) and with both broadcast and specific slave address</a:t>
            </a:r>
          </a:p>
          <a:p>
            <a:endParaRPr lang="en-US" dirty="0"/>
          </a:p>
          <a:p>
            <a:endParaRPr lang="en-US" dirty="0"/>
          </a:p>
        </p:txBody>
      </p:sp>
      <p:sp>
        <p:nvSpPr>
          <p:cNvPr id="6" name="Espace réservé du numéro de diapositive 5">
            <a:extLst>
              <a:ext uri="{FF2B5EF4-FFF2-40B4-BE49-F238E27FC236}">
                <a16:creationId xmlns:a16="http://schemas.microsoft.com/office/drawing/2014/main" id="{A305E030-2247-84A6-108C-4E7EC1512DAC}"/>
              </a:ext>
            </a:extLst>
          </p:cNvPr>
          <p:cNvSpPr>
            <a:spLocks noGrp="1"/>
          </p:cNvSpPr>
          <p:nvPr>
            <p:ph type="sldNum" sz="quarter" idx="12"/>
          </p:nvPr>
        </p:nvSpPr>
        <p:spPr/>
        <p:txBody>
          <a:bodyPr/>
          <a:lstStyle/>
          <a:p>
            <a:fld id="{0BF44003-1364-C84B-B059-253A9756166F}" type="slidenum">
              <a:rPr lang="en-CH" smtClean="0"/>
              <a:pPr/>
              <a:t>11</a:t>
            </a:fld>
            <a:endParaRPr lang="en-CH" dirty="0"/>
          </a:p>
        </p:txBody>
      </p:sp>
    </p:spTree>
    <p:extLst>
      <p:ext uri="{BB962C8B-B14F-4D97-AF65-F5344CB8AC3E}">
        <p14:creationId xmlns:p14="http://schemas.microsoft.com/office/powerpoint/2010/main" val="2082936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03BF5-0F40-CE85-F70B-42367549695C}"/>
              </a:ext>
            </a:extLst>
          </p:cNvPr>
          <p:cNvSpPr>
            <a:spLocks noGrp="1"/>
          </p:cNvSpPr>
          <p:nvPr>
            <p:ph type="title"/>
          </p:nvPr>
        </p:nvSpPr>
        <p:spPr/>
        <p:txBody>
          <a:bodyPr/>
          <a:lstStyle/>
          <a:p>
            <a:r>
              <a:rPr lang="fr-CH" dirty="0"/>
              <a:t>Slave identification (pseudo code)</a:t>
            </a:r>
            <a:endParaRPr lang="en-CH" dirty="0"/>
          </a:p>
        </p:txBody>
      </p:sp>
      <p:sp>
        <p:nvSpPr>
          <p:cNvPr id="3" name="Content Placeholder 2">
            <a:extLst>
              <a:ext uri="{FF2B5EF4-FFF2-40B4-BE49-F238E27FC236}">
                <a16:creationId xmlns:a16="http://schemas.microsoft.com/office/drawing/2014/main" id="{E38FD393-E35B-3C47-D673-7DFCAC69E845}"/>
              </a:ext>
            </a:extLst>
          </p:cNvPr>
          <p:cNvSpPr>
            <a:spLocks noGrp="1"/>
          </p:cNvSpPr>
          <p:nvPr>
            <p:ph idx="1"/>
          </p:nvPr>
        </p:nvSpPr>
        <p:spPr/>
        <p:txBody>
          <a:bodyPr numCol="1">
            <a:normAutofit lnSpcReduction="10000"/>
          </a:bodyPr>
          <a:lstStyle/>
          <a:p>
            <a:r>
              <a:rPr lang="en-US" dirty="0"/>
              <a:t>Each slave takes a random address between 1-33</a:t>
            </a:r>
          </a:p>
          <a:p>
            <a:r>
              <a:rPr lang="en-US" dirty="0"/>
              <a:t>for I = 1 to 33</a:t>
            </a:r>
          </a:p>
          <a:p>
            <a:pPr lvl="1"/>
            <a:r>
              <a:rPr lang="en-US" dirty="0"/>
              <a:t>Master read the unique serial number (SN) of slave I</a:t>
            </a:r>
          </a:p>
          <a:p>
            <a:pPr lvl="2"/>
            <a:r>
              <a:rPr lang="en-US" dirty="0"/>
              <a:t>If no answer then continue</a:t>
            </a:r>
          </a:p>
          <a:p>
            <a:pPr lvl="2"/>
            <a:r>
              <a:rPr lang="en-US" dirty="0"/>
              <a:t>If answer with valid CRC, assign address I with unique SN</a:t>
            </a:r>
          </a:p>
          <a:p>
            <a:pPr lvl="2"/>
            <a:r>
              <a:rPr lang="en-US" dirty="0"/>
              <a:t>If answer with invalid CRC there is a collision.</a:t>
            </a:r>
          </a:p>
          <a:p>
            <a:r>
              <a:rPr lang="en-US" dirty="0"/>
              <a:t>If there was any collision, master broadcast the correctly paired ID via a 32bits mask. If a slave not in the mask (bit value of 0 at index), slave should take a new free random address and master will redo previous </a:t>
            </a:r>
            <a:r>
              <a:rPr lang="en-US" b="1" dirty="0"/>
              <a:t>for</a:t>
            </a:r>
            <a:r>
              <a:rPr lang="en-US" dirty="0"/>
              <a:t> section</a:t>
            </a:r>
          </a:p>
          <a:p>
            <a:r>
              <a:rPr lang="en-US" dirty="0"/>
              <a:t>If no invalid CRC, all slaves are fully assigned</a:t>
            </a:r>
          </a:p>
          <a:p>
            <a:endParaRPr lang="en-US" dirty="0"/>
          </a:p>
          <a:p>
            <a:pPr lvl="1"/>
            <a:endParaRPr lang="en-US" dirty="0"/>
          </a:p>
          <a:p>
            <a:endParaRPr lang="en-US" dirty="0"/>
          </a:p>
        </p:txBody>
      </p:sp>
      <p:sp>
        <p:nvSpPr>
          <p:cNvPr id="6" name="Slide Number Placeholder 5">
            <a:extLst>
              <a:ext uri="{FF2B5EF4-FFF2-40B4-BE49-F238E27FC236}">
                <a16:creationId xmlns:a16="http://schemas.microsoft.com/office/drawing/2014/main" id="{2EBA73A1-9954-E96B-D028-7893C5217851}"/>
              </a:ext>
            </a:extLst>
          </p:cNvPr>
          <p:cNvSpPr>
            <a:spLocks noGrp="1"/>
          </p:cNvSpPr>
          <p:nvPr>
            <p:ph type="sldNum" sz="quarter" idx="12"/>
          </p:nvPr>
        </p:nvSpPr>
        <p:spPr/>
        <p:txBody>
          <a:bodyPr/>
          <a:lstStyle/>
          <a:p>
            <a:fld id="{0BF44003-1364-C84B-B059-253A9756166F}" type="slidenum">
              <a:rPr lang="en-CH" smtClean="0"/>
              <a:pPr/>
              <a:t>12</a:t>
            </a:fld>
            <a:endParaRPr lang="en-CH" dirty="0"/>
          </a:p>
        </p:txBody>
      </p:sp>
    </p:spTree>
    <p:extLst>
      <p:ext uri="{BB962C8B-B14F-4D97-AF65-F5344CB8AC3E}">
        <p14:creationId xmlns:p14="http://schemas.microsoft.com/office/powerpoint/2010/main" val="99938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03BF5-0F40-CE85-F70B-42367549695C}"/>
              </a:ext>
            </a:extLst>
          </p:cNvPr>
          <p:cNvSpPr>
            <a:spLocks noGrp="1"/>
          </p:cNvSpPr>
          <p:nvPr>
            <p:ph type="title"/>
          </p:nvPr>
        </p:nvSpPr>
        <p:spPr/>
        <p:txBody>
          <a:bodyPr/>
          <a:lstStyle/>
          <a:p>
            <a:r>
              <a:rPr lang="en-US" dirty="0"/>
              <a:t>Slave register access</a:t>
            </a:r>
          </a:p>
        </p:txBody>
      </p:sp>
      <p:sp>
        <p:nvSpPr>
          <p:cNvPr id="3" name="Content Placeholder 2">
            <a:extLst>
              <a:ext uri="{FF2B5EF4-FFF2-40B4-BE49-F238E27FC236}">
                <a16:creationId xmlns:a16="http://schemas.microsoft.com/office/drawing/2014/main" id="{E38FD393-E35B-3C47-D673-7DFCAC69E845}"/>
              </a:ext>
            </a:extLst>
          </p:cNvPr>
          <p:cNvSpPr>
            <a:spLocks noGrp="1"/>
          </p:cNvSpPr>
          <p:nvPr>
            <p:ph idx="1"/>
          </p:nvPr>
        </p:nvSpPr>
        <p:spPr>
          <a:xfrm>
            <a:off x="838200" y="1825625"/>
            <a:ext cx="5541579" cy="4351338"/>
          </a:xfrm>
        </p:spPr>
        <p:txBody>
          <a:bodyPr numCol="1">
            <a:normAutofit/>
          </a:bodyPr>
          <a:lstStyle/>
          <a:p>
            <a:r>
              <a:rPr lang="en-US" dirty="0"/>
              <a:t>In order to provide a flexible register mechanism, each slave contains a configuration section that is accessible by the master via the R/W functions.</a:t>
            </a:r>
          </a:p>
          <a:p>
            <a:r>
              <a:rPr lang="en-US" dirty="0"/>
              <a:t>This configuration section is JSON.</a:t>
            </a:r>
          </a:p>
          <a:p>
            <a:r>
              <a:rPr lang="en-US" dirty="0"/>
              <a:t>It contains, for example, the following option description:</a:t>
            </a:r>
          </a:p>
          <a:p>
            <a:pPr marL="0" indent="0">
              <a:buNone/>
            </a:pPr>
            <a:endParaRPr lang="en-US" dirty="0"/>
          </a:p>
          <a:p>
            <a:pPr lvl="1"/>
            <a:endParaRPr lang="en-US" dirty="0"/>
          </a:p>
          <a:p>
            <a:endParaRPr lang="en-US" dirty="0"/>
          </a:p>
        </p:txBody>
      </p:sp>
      <p:sp>
        <p:nvSpPr>
          <p:cNvPr id="6" name="Slide Number Placeholder 5">
            <a:extLst>
              <a:ext uri="{FF2B5EF4-FFF2-40B4-BE49-F238E27FC236}">
                <a16:creationId xmlns:a16="http://schemas.microsoft.com/office/drawing/2014/main" id="{2EBA73A1-9954-E96B-D028-7893C5217851}"/>
              </a:ext>
            </a:extLst>
          </p:cNvPr>
          <p:cNvSpPr>
            <a:spLocks noGrp="1"/>
          </p:cNvSpPr>
          <p:nvPr>
            <p:ph type="sldNum" sz="quarter" idx="12"/>
          </p:nvPr>
        </p:nvSpPr>
        <p:spPr/>
        <p:txBody>
          <a:bodyPr/>
          <a:lstStyle/>
          <a:p>
            <a:fld id="{0BF44003-1364-C84B-B059-253A9756166F}" type="slidenum">
              <a:rPr lang="en-CH" smtClean="0"/>
              <a:pPr/>
              <a:t>13</a:t>
            </a:fld>
            <a:endParaRPr lang="en-CH" dirty="0"/>
          </a:p>
        </p:txBody>
      </p:sp>
      <p:sp>
        <p:nvSpPr>
          <p:cNvPr id="10" name="ZoneTexte 9">
            <a:extLst>
              <a:ext uri="{FF2B5EF4-FFF2-40B4-BE49-F238E27FC236}">
                <a16:creationId xmlns:a16="http://schemas.microsoft.com/office/drawing/2014/main" id="{11326895-502B-508F-1A0A-C92023467ABB}"/>
              </a:ext>
            </a:extLst>
          </p:cNvPr>
          <p:cNvSpPr txBox="1"/>
          <p:nvPr/>
        </p:nvSpPr>
        <p:spPr>
          <a:xfrm>
            <a:off x="7005750" y="2310889"/>
            <a:ext cx="3920359" cy="2677656"/>
          </a:xfrm>
          <a:prstGeom prst="rect">
            <a:avLst/>
          </a:prstGeom>
          <a:solidFill>
            <a:schemeClr val="accent2">
              <a:lumMod val="40000"/>
              <a:lumOff val="60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"name": "Position_b1",</a:t>
            </a:r>
          </a:p>
          <a:p>
            <a:r>
              <a:rPr lang="en-US" sz="1400" dirty="0">
                <a:latin typeface="Courier New" panose="02070309020205020404" pitchFamily="49" charset="0"/>
                <a:cs typeface="Courier New" panose="02070309020205020404" pitchFamily="49" charset="0"/>
              </a:rPr>
              <a:t>	"type": "uint16",</a:t>
            </a:r>
          </a:p>
          <a:p>
            <a:r>
              <a:rPr lang="en-US" sz="1400" dirty="0">
                <a:latin typeface="Courier New" panose="02070309020205020404" pitchFamily="49" charset="0"/>
                <a:cs typeface="Courier New" panose="02070309020205020404" pitchFamily="49" charset="0"/>
              </a:rPr>
              <a:t>	"min": 0,</a:t>
            </a:r>
          </a:p>
          <a:p>
            <a:r>
              <a:rPr lang="en-US" sz="1400" dirty="0">
                <a:latin typeface="Courier New" panose="02070309020205020404" pitchFamily="49" charset="0"/>
                <a:cs typeface="Courier New" panose="02070309020205020404" pitchFamily="49" charset="0"/>
              </a:rPr>
              <a:t>	"max": 6000,</a:t>
            </a:r>
          </a:p>
          <a:p>
            <a:r>
              <a:rPr lang="en-US" sz="1400" dirty="0">
                <a:latin typeface="Courier New" panose="02070309020205020404" pitchFamily="49" charset="0"/>
                <a:cs typeface="Courier New" panose="02070309020205020404" pitchFamily="49" charset="0"/>
              </a:rPr>
              <a:t>	"scale": 10,</a:t>
            </a:r>
          </a:p>
          <a:p>
            <a:r>
              <a:rPr lang="en-US" sz="1400" dirty="0">
                <a:latin typeface="Courier New" panose="02070309020205020404" pitchFamily="49" charset="0"/>
                <a:cs typeface="Courier New" panose="02070309020205020404" pitchFamily="49" charset="0"/>
              </a:rPr>
              <a:t>	"access": "RW",</a:t>
            </a:r>
          </a:p>
          <a:p>
            <a:r>
              <a:rPr lang="en-US" sz="1400" dirty="0">
                <a:latin typeface="Courier New" panose="02070309020205020404" pitchFamily="49" charset="0"/>
                <a:cs typeface="Courier New" panose="02070309020205020404" pitchFamily="49" charset="0"/>
              </a:rPr>
              <a:t>	"dim": 2,</a:t>
            </a:r>
          </a:p>
          <a:p>
            <a:r>
              <a:rPr lang="en-US" sz="1400" dirty="0">
                <a:latin typeface="Courier New" panose="02070309020205020404" pitchFamily="49" charset="0"/>
                <a:cs typeface="Courier New" panose="02070309020205020404" pitchFamily="49" charset="0"/>
              </a:rPr>
              <a:t>	"unit": "mm",</a:t>
            </a:r>
          </a:p>
          <a:p>
            <a:r>
              <a:rPr lang="en-US" sz="1400" dirty="0">
                <a:latin typeface="Courier New" panose="02070309020205020404" pitchFamily="49" charset="0"/>
                <a:cs typeface="Courier New" panose="02070309020205020404" pitchFamily="49" charset="0"/>
              </a:rPr>
              <a:t>	"address": 768,</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broadcase</a:t>
            </a:r>
            <a:r>
              <a:rPr lang="en-US" sz="1400" dirty="0">
                <a:latin typeface="Courier New" panose="02070309020205020404" pitchFamily="49" charset="0"/>
                <a:cs typeface="Courier New" panose="02070309020205020404" pitchFamily="49" charset="0"/>
              </a:rPr>
              <a:t>": "false"</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61454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03BF5-0F40-CE85-F70B-42367549695C}"/>
              </a:ext>
            </a:extLst>
          </p:cNvPr>
          <p:cNvSpPr>
            <a:spLocks noGrp="1"/>
          </p:cNvSpPr>
          <p:nvPr>
            <p:ph type="title"/>
          </p:nvPr>
        </p:nvSpPr>
        <p:spPr/>
        <p:txBody>
          <a:bodyPr/>
          <a:lstStyle/>
          <a:p>
            <a:r>
              <a:rPr lang="en-US" dirty="0"/>
              <a:t>Cyber Security</a:t>
            </a:r>
          </a:p>
        </p:txBody>
      </p:sp>
      <p:sp>
        <p:nvSpPr>
          <p:cNvPr id="3" name="Content Placeholder 2">
            <a:extLst>
              <a:ext uri="{FF2B5EF4-FFF2-40B4-BE49-F238E27FC236}">
                <a16:creationId xmlns:a16="http://schemas.microsoft.com/office/drawing/2014/main" id="{E38FD393-E35B-3C47-D673-7DFCAC69E845}"/>
              </a:ext>
            </a:extLst>
          </p:cNvPr>
          <p:cNvSpPr>
            <a:spLocks noGrp="1"/>
          </p:cNvSpPr>
          <p:nvPr>
            <p:ph idx="1"/>
          </p:nvPr>
        </p:nvSpPr>
        <p:spPr>
          <a:xfrm>
            <a:off x="838200" y="1825625"/>
            <a:ext cx="5545667" cy="4351338"/>
          </a:xfrm>
        </p:spPr>
        <p:txBody>
          <a:bodyPr numCol="1">
            <a:normAutofit lnSpcReduction="10000"/>
          </a:bodyPr>
          <a:lstStyle/>
          <a:p>
            <a:r>
              <a:rPr lang="en-US" dirty="0"/>
              <a:t>Modbus protocol is intrinsically unsafe</a:t>
            </a:r>
          </a:p>
          <a:p>
            <a:r>
              <a:rPr lang="en-US" dirty="0"/>
              <a:t>The idea is to use a Symmetric-key algorithm, the secret key being the SN of the slave to encrypt the option descriptors</a:t>
            </a:r>
          </a:p>
          <a:p>
            <a:r>
              <a:rPr lang="en-US" dirty="0"/>
              <a:t>If the slave can randomly change address of its registers and generate the encrypted option description, a pirate will not know how to address them.</a:t>
            </a:r>
          </a:p>
          <a:p>
            <a:endParaRPr lang="en-US" dirty="0"/>
          </a:p>
          <a:p>
            <a:pPr marL="0" indent="0">
              <a:buNone/>
            </a:pPr>
            <a:endParaRPr lang="en-US" dirty="0"/>
          </a:p>
          <a:p>
            <a:pPr lvl="1"/>
            <a:endParaRPr lang="en-US" dirty="0"/>
          </a:p>
          <a:p>
            <a:endParaRPr lang="en-US" dirty="0"/>
          </a:p>
        </p:txBody>
      </p:sp>
      <p:sp>
        <p:nvSpPr>
          <p:cNvPr id="6" name="Slide Number Placeholder 5">
            <a:extLst>
              <a:ext uri="{FF2B5EF4-FFF2-40B4-BE49-F238E27FC236}">
                <a16:creationId xmlns:a16="http://schemas.microsoft.com/office/drawing/2014/main" id="{2EBA73A1-9954-E96B-D028-7893C5217851}"/>
              </a:ext>
            </a:extLst>
          </p:cNvPr>
          <p:cNvSpPr>
            <a:spLocks noGrp="1"/>
          </p:cNvSpPr>
          <p:nvPr>
            <p:ph type="sldNum" sz="quarter" idx="12"/>
          </p:nvPr>
        </p:nvSpPr>
        <p:spPr/>
        <p:txBody>
          <a:bodyPr/>
          <a:lstStyle/>
          <a:p>
            <a:fld id="{0BF44003-1364-C84B-B059-253A9756166F}" type="slidenum">
              <a:rPr lang="en-CH" smtClean="0"/>
              <a:pPr/>
              <a:t>14</a:t>
            </a:fld>
            <a:endParaRPr lang="en-CH" dirty="0"/>
          </a:p>
        </p:txBody>
      </p:sp>
      <p:pic>
        <p:nvPicPr>
          <p:cNvPr id="1026" name="Picture 2" descr="undefined">
            <a:extLst>
              <a:ext uri="{FF2B5EF4-FFF2-40B4-BE49-F238E27FC236}">
                <a16:creationId xmlns:a16="http://schemas.microsoft.com/office/drawing/2014/main" id="{147F1C81-A06A-FFB0-831A-600D1F5E8F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8213" y="2112188"/>
            <a:ext cx="5267248" cy="2633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6041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D48C6E8-B630-D187-7E43-6EFA1E24EFF9}"/>
              </a:ext>
            </a:extLst>
          </p:cNvPr>
          <p:cNvSpPr>
            <a:spLocks noGrp="1"/>
          </p:cNvSpPr>
          <p:nvPr>
            <p:ph type="sldNum" sz="quarter" idx="12"/>
          </p:nvPr>
        </p:nvSpPr>
        <p:spPr/>
        <p:txBody>
          <a:bodyPr/>
          <a:lstStyle/>
          <a:p>
            <a:fld id="{0BF44003-1364-C84B-B059-253A9756166F}" type="slidenum">
              <a:rPr lang="en-CH" smtClean="0"/>
              <a:pPr/>
              <a:t>15</a:t>
            </a:fld>
            <a:endParaRPr lang="en-CH" dirty="0"/>
          </a:p>
        </p:txBody>
      </p:sp>
    </p:spTree>
    <p:extLst>
      <p:ext uri="{BB962C8B-B14F-4D97-AF65-F5344CB8AC3E}">
        <p14:creationId xmlns:p14="http://schemas.microsoft.com/office/powerpoint/2010/main" val="2191232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D2B74A-4C23-E6F9-EA8D-FD53D62DD841}"/>
              </a:ext>
            </a:extLst>
          </p:cNvPr>
          <p:cNvSpPr>
            <a:spLocks noGrp="1"/>
          </p:cNvSpPr>
          <p:nvPr>
            <p:ph type="title"/>
          </p:nvPr>
        </p:nvSpPr>
        <p:spPr/>
        <p:txBody>
          <a:bodyPr/>
          <a:lstStyle/>
          <a:p>
            <a:r>
              <a:rPr lang="en-US" dirty="0"/>
              <a:t>Tracklog</a:t>
            </a:r>
          </a:p>
        </p:txBody>
      </p:sp>
      <p:sp>
        <p:nvSpPr>
          <p:cNvPr id="3" name="Espace réservé du contenu 2">
            <a:extLst>
              <a:ext uri="{FF2B5EF4-FFF2-40B4-BE49-F238E27FC236}">
                <a16:creationId xmlns:a16="http://schemas.microsoft.com/office/drawing/2014/main" id="{B6D524C6-FF2A-E588-BADE-CD1C2D3DECD2}"/>
              </a:ext>
            </a:extLst>
          </p:cNvPr>
          <p:cNvSpPr>
            <a:spLocks noGrp="1"/>
          </p:cNvSpPr>
          <p:nvPr>
            <p:ph idx="1"/>
          </p:nvPr>
        </p:nvSpPr>
        <p:spPr/>
        <p:txBody>
          <a:bodyPr>
            <a:normAutofit/>
          </a:bodyPr>
          <a:lstStyle/>
          <a:p>
            <a:pPr marL="0" indent="0">
              <a:buNone/>
            </a:pPr>
            <a:r>
              <a:rPr lang="en-US" dirty="0"/>
              <a:t>Add-ons from version 1.0:</a:t>
            </a:r>
          </a:p>
          <a:p>
            <a:r>
              <a:rPr lang="en-US" dirty="0"/>
              <a:t>Change from RTU to ASCII mode</a:t>
            </a:r>
          </a:p>
          <a:p>
            <a:endParaRPr lang="en-US" dirty="0"/>
          </a:p>
        </p:txBody>
      </p:sp>
      <p:sp>
        <p:nvSpPr>
          <p:cNvPr id="6" name="Espace réservé du numéro de diapositive 5">
            <a:extLst>
              <a:ext uri="{FF2B5EF4-FFF2-40B4-BE49-F238E27FC236}">
                <a16:creationId xmlns:a16="http://schemas.microsoft.com/office/drawing/2014/main" id="{551990E4-F0EB-4EBC-7983-29C87F998E57}"/>
              </a:ext>
            </a:extLst>
          </p:cNvPr>
          <p:cNvSpPr>
            <a:spLocks noGrp="1"/>
          </p:cNvSpPr>
          <p:nvPr>
            <p:ph type="sldNum" sz="quarter" idx="12"/>
          </p:nvPr>
        </p:nvSpPr>
        <p:spPr/>
        <p:txBody>
          <a:bodyPr/>
          <a:lstStyle/>
          <a:p>
            <a:fld id="{0BF44003-1364-C84B-B059-253A9756166F}" type="slidenum">
              <a:rPr lang="en-CH" smtClean="0"/>
              <a:pPr/>
              <a:t>2</a:t>
            </a:fld>
            <a:endParaRPr lang="en-CH" dirty="0"/>
          </a:p>
        </p:txBody>
      </p:sp>
    </p:spTree>
    <p:extLst>
      <p:ext uri="{BB962C8B-B14F-4D97-AF65-F5344CB8AC3E}">
        <p14:creationId xmlns:p14="http://schemas.microsoft.com/office/powerpoint/2010/main" val="1720979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03BF5-0F40-CE85-F70B-42367549695C}"/>
              </a:ext>
            </a:extLst>
          </p:cNvPr>
          <p:cNvSpPr>
            <a:spLocks noGrp="1"/>
          </p:cNvSpPr>
          <p:nvPr>
            <p:ph type="title"/>
          </p:nvPr>
        </p:nvSpPr>
        <p:spPr/>
        <p:txBody>
          <a:bodyPr/>
          <a:lstStyle/>
          <a:p>
            <a:r>
              <a:rPr lang="fr-CH" dirty="0"/>
              <a:t>Introduction</a:t>
            </a:r>
            <a:endParaRPr lang="en-CH" dirty="0"/>
          </a:p>
        </p:txBody>
      </p:sp>
      <p:sp>
        <p:nvSpPr>
          <p:cNvPr id="3" name="Content Placeholder 2">
            <a:extLst>
              <a:ext uri="{FF2B5EF4-FFF2-40B4-BE49-F238E27FC236}">
                <a16:creationId xmlns:a16="http://schemas.microsoft.com/office/drawing/2014/main" id="{E38FD393-E35B-3C47-D673-7DFCAC69E845}"/>
              </a:ext>
            </a:extLst>
          </p:cNvPr>
          <p:cNvSpPr>
            <a:spLocks noGrp="1"/>
          </p:cNvSpPr>
          <p:nvPr>
            <p:ph idx="1"/>
          </p:nvPr>
        </p:nvSpPr>
        <p:spPr/>
        <p:txBody>
          <a:bodyPr/>
          <a:lstStyle/>
          <a:p>
            <a:r>
              <a:rPr lang="en-US" dirty="0"/>
              <a:t>Hardware Connectivity</a:t>
            </a:r>
          </a:p>
          <a:p>
            <a:r>
              <a:rPr lang="en-US" dirty="0"/>
              <a:t>Modbus Protocol</a:t>
            </a:r>
          </a:p>
          <a:p>
            <a:r>
              <a:rPr lang="en-US" dirty="0"/>
              <a:t>Proposed Modbus Meta Protocol</a:t>
            </a:r>
          </a:p>
          <a:p>
            <a:pPr lvl="1"/>
            <a:r>
              <a:rPr lang="en-US" dirty="0"/>
              <a:t>Slave identification</a:t>
            </a:r>
          </a:p>
          <a:p>
            <a:pPr lvl="1"/>
            <a:r>
              <a:rPr lang="en-US" dirty="0"/>
              <a:t>Option descriptors</a:t>
            </a:r>
          </a:p>
          <a:p>
            <a:pPr lvl="1"/>
            <a:r>
              <a:rPr lang="en-US"/>
              <a:t>Cyber security</a:t>
            </a:r>
            <a:endParaRPr lang="en-US" dirty="0"/>
          </a:p>
        </p:txBody>
      </p:sp>
      <p:sp>
        <p:nvSpPr>
          <p:cNvPr id="6" name="Slide Number Placeholder 5">
            <a:extLst>
              <a:ext uri="{FF2B5EF4-FFF2-40B4-BE49-F238E27FC236}">
                <a16:creationId xmlns:a16="http://schemas.microsoft.com/office/drawing/2014/main" id="{2EBA73A1-9954-E96B-D028-7893C5217851}"/>
              </a:ext>
            </a:extLst>
          </p:cNvPr>
          <p:cNvSpPr>
            <a:spLocks noGrp="1"/>
          </p:cNvSpPr>
          <p:nvPr>
            <p:ph type="sldNum" sz="quarter" idx="12"/>
          </p:nvPr>
        </p:nvSpPr>
        <p:spPr/>
        <p:txBody>
          <a:bodyPr/>
          <a:lstStyle/>
          <a:p>
            <a:fld id="{0BF44003-1364-C84B-B059-253A9756166F}" type="slidenum">
              <a:rPr lang="en-CH" smtClean="0"/>
              <a:pPr/>
              <a:t>3</a:t>
            </a:fld>
            <a:endParaRPr lang="en-CH" dirty="0"/>
          </a:p>
        </p:txBody>
      </p:sp>
    </p:spTree>
    <p:extLst>
      <p:ext uri="{BB962C8B-B14F-4D97-AF65-F5344CB8AC3E}">
        <p14:creationId xmlns:p14="http://schemas.microsoft.com/office/powerpoint/2010/main" val="2764591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03BF5-0F40-CE85-F70B-42367549695C}"/>
              </a:ext>
            </a:extLst>
          </p:cNvPr>
          <p:cNvSpPr>
            <a:spLocks noGrp="1"/>
          </p:cNvSpPr>
          <p:nvPr>
            <p:ph type="title"/>
          </p:nvPr>
        </p:nvSpPr>
        <p:spPr/>
        <p:txBody>
          <a:bodyPr/>
          <a:lstStyle/>
          <a:p>
            <a:r>
              <a:rPr lang="fr-CH" dirty="0"/>
              <a:t>Hardware Connectivity</a:t>
            </a:r>
            <a:br>
              <a:rPr lang="fr-CH" dirty="0"/>
            </a:br>
            <a:r>
              <a:rPr lang="fr-CH" dirty="0">
                <a:highlight>
                  <a:srgbClr val="FFFF00"/>
                </a:highlight>
              </a:rPr>
              <a:t>[Need to </a:t>
            </a:r>
            <a:r>
              <a:rPr lang="fr-CH" dirty="0" err="1">
                <a:highlight>
                  <a:srgbClr val="FFFF00"/>
                </a:highlight>
              </a:rPr>
              <a:t>be</a:t>
            </a:r>
            <a:r>
              <a:rPr lang="fr-CH" dirty="0">
                <a:highlight>
                  <a:srgbClr val="FFFF00"/>
                </a:highlight>
              </a:rPr>
              <a:t> </a:t>
            </a:r>
            <a:r>
              <a:rPr lang="fr-CH" dirty="0" err="1">
                <a:highlight>
                  <a:srgbClr val="FFFF00"/>
                </a:highlight>
              </a:rPr>
              <a:t>updated</a:t>
            </a:r>
            <a:r>
              <a:rPr lang="fr-CH" dirty="0">
                <a:highlight>
                  <a:srgbClr val="FFFF00"/>
                </a:highlight>
              </a:rPr>
              <a:t> </a:t>
            </a:r>
            <a:r>
              <a:rPr lang="fr-CH" dirty="0" err="1">
                <a:highlight>
                  <a:srgbClr val="FFFF00"/>
                </a:highlight>
              </a:rPr>
              <a:t>based</a:t>
            </a:r>
            <a:r>
              <a:rPr lang="fr-CH" dirty="0">
                <a:highlight>
                  <a:srgbClr val="FFFF00"/>
                </a:highlight>
              </a:rPr>
              <a:t> on MHA feedback]</a:t>
            </a:r>
            <a:endParaRPr lang="en-CH" dirty="0">
              <a:highlight>
                <a:srgbClr val="FFFF00"/>
              </a:highlight>
            </a:endParaRPr>
          </a:p>
        </p:txBody>
      </p:sp>
      <p:sp>
        <p:nvSpPr>
          <p:cNvPr id="6" name="Slide Number Placeholder 5">
            <a:extLst>
              <a:ext uri="{FF2B5EF4-FFF2-40B4-BE49-F238E27FC236}">
                <a16:creationId xmlns:a16="http://schemas.microsoft.com/office/drawing/2014/main" id="{2EBA73A1-9954-E96B-D028-7893C5217851}"/>
              </a:ext>
            </a:extLst>
          </p:cNvPr>
          <p:cNvSpPr>
            <a:spLocks noGrp="1"/>
          </p:cNvSpPr>
          <p:nvPr>
            <p:ph type="sldNum" sz="quarter" idx="12"/>
          </p:nvPr>
        </p:nvSpPr>
        <p:spPr/>
        <p:txBody>
          <a:bodyPr/>
          <a:lstStyle/>
          <a:p>
            <a:fld id="{0BF44003-1364-C84B-B059-253A9756166F}" type="slidenum">
              <a:rPr lang="en-CH" smtClean="0"/>
              <a:pPr/>
              <a:t>4</a:t>
            </a:fld>
            <a:endParaRPr lang="en-CH" dirty="0"/>
          </a:p>
        </p:txBody>
      </p:sp>
      <p:pic>
        <p:nvPicPr>
          <p:cNvPr id="11" name="Image 10" descr="Une image contenant Caractère coloré, Appareils électroniques, circuit&#10;&#10;Description générée automatiquement">
            <a:extLst>
              <a:ext uri="{FF2B5EF4-FFF2-40B4-BE49-F238E27FC236}">
                <a16:creationId xmlns:a16="http://schemas.microsoft.com/office/drawing/2014/main" id="{A067A02B-CA03-D248-58D2-92B3565F81E9}"/>
              </a:ext>
            </a:extLst>
          </p:cNvPr>
          <p:cNvPicPr>
            <a:picLocks noChangeAspect="1"/>
          </p:cNvPicPr>
          <p:nvPr/>
        </p:nvPicPr>
        <p:blipFill>
          <a:blip r:embed="rId2"/>
          <a:stretch>
            <a:fillRect/>
          </a:stretch>
        </p:blipFill>
        <p:spPr>
          <a:xfrm rot="5400000">
            <a:off x="1306490" y="2132563"/>
            <a:ext cx="1342663" cy="1342663"/>
          </a:xfrm>
          <a:prstGeom prst="rect">
            <a:avLst/>
          </a:prstGeom>
        </p:spPr>
      </p:pic>
      <p:pic>
        <p:nvPicPr>
          <p:cNvPr id="13" name="Image 12" descr="Une image contenant capture d’écran, conception&#10;&#10;Description générée automatiquement">
            <a:extLst>
              <a:ext uri="{FF2B5EF4-FFF2-40B4-BE49-F238E27FC236}">
                <a16:creationId xmlns:a16="http://schemas.microsoft.com/office/drawing/2014/main" id="{6FB5DDF1-DD75-6D7A-5780-43AE60C78021}"/>
              </a:ext>
            </a:extLst>
          </p:cNvPr>
          <p:cNvPicPr>
            <a:picLocks noChangeAspect="1"/>
          </p:cNvPicPr>
          <p:nvPr/>
        </p:nvPicPr>
        <p:blipFill>
          <a:blip r:embed="rId3"/>
          <a:stretch>
            <a:fillRect/>
          </a:stretch>
        </p:blipFill>
        <p:spPr>
          <a:xfrm>
            <a:off x="1289611" y="4682262"/>
            <a:ext cx="1376423" cy="1376423"/>
          </a:xfrm>
          <a:prstGeom prst="rect">
            <a:avLst/>
          </a:prstGeom>
        </p:spPr>
      </p:pic>
      <p:pic>
        <p:nvPicPr>
          <p:cNvPr id="15" name="Image 14" descr="Une image contenant Caractère coloré, Appareils électroniques, circuit&#10;&#10;Description générée automatiquement">
            <a:extLst>
              <a:ext uri="{FF2B5EF4-FFF2-40B4-BE49-F238E27FC236}">
                <a16:creationId xmlns:a16="http://schemas.microsoft.com/office/drawing/2014/main" id="{22CFE05F-14FB-7A6A-115B-7AE192BFF4C5}"/>
              </a:ext>
            </a:extLst>
          </p:cNvPr>
          <p:cNvPicPr>
            <a:picLocks noChangeAspect="1"/>
          </p:cNvPicPr>
          <p:nvPr/>
        </p:nvPicPr>
        <p:blipFill>
          <a:blip r:embed="rId2"/>
          <a:stretch>
            <a:fillRect/>
          </a:stretch>
        </p:blipFill>
        <p:spPr>
          <a:xfrm rot="5400000">
            <a:off x="3086573" y="2132562"/>
            <a:ext cx="1342663" cy="1342663"/>
          </a:xfrm>
          <a:prstGeom prst="rect">
            <a:avLst/>
          </a:prstGeom>
        </p:spPr>
      </p:pic>
      <p:pic>
        <p:nvPicPr>
          <p:cNvPr id="18" name="Image 17" descr="Une image contenant Caractère coloré, Appareils électroniques, circuit&#10;&#10;Description générée automatiquement">
            <a:extLst>
              <a:ext uri="{FF2B5EF4-FFF2-40B4-BE49-F238E27FC236}">
                <a16:creationId xmlns:a16="http://schemas.microsoft.com/office/drawing/2014/main" id="{80AF742C-A5F8-53B4-AEB8-6C805DAA992F}"/>
              </a:ext>
            </a:extLst>
          </p:cNvPr>
          <p:cNvPicPr>
            <a:picLocks noChangeAspect="1"/>
          </p:cNvPicPr>
          <p:nvPr/>
        </p:nvPicPr>
        <p:blipFill>
          <a:blip r:embed="rId2"/>
          <a:stretch>
            <a:fillRect/>
          </a:stretch>
        </p:blipFill>
        <p:spPr>
          <a:xfrm rot="5400000">
            <a:off x="6700432" y="2193422"/>
            <a:ext cx="1342663" cy="1342663"/>
          </a:xfrm>
          <a:prstGeom prst="rect">
            <a:avLst/>
          </a:prstGeom>
        </p:spPr>
      </p:pic>
      <p:pic>
        <p:nvPicPr>
          <p:cNvPr id="19" name="Image 18" descr="Une image contenant Caractère coloré, Appareils électroniques, circuit&#10;&#10;Description générée automatiquement">
            <a:extLst>
              <a:ext uri="{FF2B5EF4-FFF2-40B4-BE49-F238E27FC236}">
                <a16:creationId xmlns:a16="http://schemas.microsoft.com/office/drawing/2014/main" id="{B80A0A66-4EB3-3550-2451-F354E6CAAEB9}"/>
              </a:ext>
            </a:extLst>
          </p:cNvPr>
          <p:cNvPicPr>
            <a:picLocks noChangeAspect="1"/>
          </p:cNvPicPr>
          <p:nvPr/>
        </p:nvPicPr>
        <p:blipFill>
          <a:blip r:embed="rId2">
            <a:alphaModFix amt="28000"/>
          </a:blip>
          <a:stretch>
            <a:fillRect/>
          </a:stretch>
        </p:blipFill>
        <p:spPr>
          <a:xfrm rot="5400000">
            <a:off x="4890930" y="2166308"/>
            <a:ext cx="1342663" cy="1342663"/>
          </a:xfrm>
          <a:prstGeom prst="rect">
            <a:avLst/>
          </a:prstGeom>
        </p:spPr>
      </p:pic>
      <p:pic>
        <p:nvPicPr>
          <p:cNvPr id="21" name="Image 20" descr="Une image contenant capture d’écran, Modélisation 3D, conception&#10;&#10;Description générée automatiquement">
            <a:extLst>
              <a:ext uri="{FF2B5EF4-FFF2-40B4-BE49-F238E27FC236}">
                <a16:creationId xmlns:a16="http://schemas.microsoft.com/office/drawing/2014/main" id="{3FA51345-FC48-1929-2983-D05085D22024}"/>
              </a:ext>
            </a:extLst>
          </p:cNvPr>
          <p:cNvPicPr>
            <a:picLocks noChangeAspect="1"/>
          </p:cNvPicPr>
          <p:nvPr/>
        </p:nvPicPr>
        <p:blipFill>
          <a:blip r:embed="rId4"/>
          <a:stretch>
            <a:fillRect/>
          </a:stretch>
        </p:blipFill>
        <p:spPr>
          <a:xfrm>
            <a:off x="6744017" y="3994049"/>
            <a:ext cx="1376423" cy="1376423"/>
          </a:xfrm>
          <a:prstGeom prst="rect">
            <a:avLst/>
          </a:prstGeom>
        </p:spPr>
      </p:pic>
      <p:pic>
        <p:nvPicPr>
          <p:cNvPr id="23" name="Image 22" descr="Une image contenant Caractère coloré, Graphique, capture d’écran, cercle&#10;&#10;Description générée automatiquement">
            <a:extLst>
              <a:ext uri="{FF2B5EF4-FFF2-40B4-BE49-F238E27FC236}">
                <a16:creationId xmlns:a16="http://schemas.microsoft.com/office/drawing/2014/main" id="{AEFE2D0A-0D52-0DD2-9941-306D6C881A9D}"/>
              </a:ext>
            </a:extLst>
          </p:cNvPr>
          <p:cNvPicPr>
            <a:picLocks noChangeAspect="1"/>
          </p:cNvPicPr>
          <p:nvPr/>
        </p:nvPicPr>
        <p:blipFill>
          <a:blip r:embed="rId5"/>
          <a:stretch>
            <a:fillRect/>
          </a:stretch>
        </p:blipFill>
        <p:spPr>
          <a:xfrm>
            <a:off x="8854634" y="4010929"/>
            <a:ext cx="1342663" cy="1342663"/>
          </a:xfrm>
          <a:prstGeom prst="rect">
            <a:avLst/>
          </a:prstGeom>
        </p:spPr>
      </p:pic>
      <p:pic>
        <p:nvPicPr>
          <p:cNvPr id="25" name="Image 24" descr="Une image contenant noir, obscurité&#10;&#10;Description générée automatiquement">
            <a:extLst>
              <a:ext uri="{FF2B5EF4-FFF2-40B4-BE49-F238E27FC236}">
                <a16:creationId xmlns:a16="http://schemas.microsoft.com/office/drawing/2014/main" id="{A2843E83-8C43-2D97-7345-197AA67038B6}"/>
              </a:ext>
            </a:extLst>
          </p:cNvPr>
          <p:cNvPicPr>
            <a:picLocks noChangeAspect="1"/>
          </p:cNvPicPr>
          <p:nvPr/>
        </p:nvPicPr>
        <p:blipFill>
          <a:blip r:embed="rId6"/>
          <a:stretch>
            <a:fillRect/>
          </a:stretch>
        </p:blipFill>
        <p:spPr>
          <a:xfrm>
            <a:off x="9123653" y="5626392"/>
            <a:ext cx="804623" cy="804623"/>
          </a:xfrm>
          <a:prstGeom prst="rect">
            <a:avLst/>
          </a:prstGeom>
        </p:spPr>
      </p:pic>
      <p:cxnSp>
        <p:nvCxnSpPr>
          <p:cNvPr id="27" name="Connecteur droit 26">
            <a:extLst>
              <a:ext uri="{FF2B5EF4-FFF2-40B4-BE49-F238E27FC236}">
                <a16:creationId xmlns:a16="http://schemas.microsoft.com/office/drawing/2014/main" id="{351D638E-27FE-3B9F-837D-EBD336CB0759}"/>
              </a:ext>
            </a:extLst>
          </p:cNvPr>
          <p:cNvCxnSpPr>
            <a:stCxn id="21" idx="3"/>
            <a:endCxn id="23" idx="1"/>
          </p:cNvCxnSpPr>
          <p:nvPr/>
        </p:nvCxnSpPr>
        <p:spPr>
          <a:xfrm>
            <a:off x="8120440" y="4682261"/>
            <a:ext cx="734194" cy="0"/>
          </a:xfrm>
          <a:prstGeom prst="line">
            <a:avLst/>
          </a:prstGeom>
          <a:ln w="476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Connecteur droit 27">
            <a:extLst>
              <a:ext uri="{FF2B5EF4-FFF2-40B4-BE49-F238E27FC236}">
                <a16:creationId xmlns:a16="http://schemas.microsoft.com/office/drawing/2014/main" id="{734908AE-B09F-AD2B-2FEC-EEF98603F7E0}"/>
              </a:ext>
            </a:extLst>
          </p:cNvPr>
          <p:cNvCxnSpPr>
            <a:cxnSpLocks/>
            <a:stCxn id="23" idx="3"/>
          </p:cNvCxnSpPr>
          <p:nvPr/>
        </p:nvCxnSpPr>
        <p:spPr>
          <a:xfrm>
            <a:off x="10197297" y="4682261"/>
            <a:ext cx="734194" cy="0"/>
          </a:xfrm>
          <a:prstGeom prst="line">
            <a:avLst/>
          </a:prstGeom>
          <a:ln w="4762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31" name="Connecteur droit 30">
            <a:extLst>
              <a:ext uri="{FF2B5EF4-FFF2-40B4-BE49-F238E27FC236}">
                <a16:creationId xmlns:a16="http://schemas.microsoft.com/office/drawing/2014/main" id="{3D094FEC-964B-98DB-877C-20A048706C25}"/>
              </a:ext>
            </a:extLst>
          </p:cNvPr>
          <p:cNvCxnSpPr>
            <a:cxnSpLocks/>
            <a:stCxn id="13" idx="3"/>
          </p:cNvCxnSpPr>
          <p:nvPr/>
        </p:nvCxnSpPr>
        <p:spPr>
          <a:xfrm flipV="1">
            <a:off x="2666034" y="4922691"/>
            <a:ext cx="4475546" cy="447783"/>
          </a:xfrm>
          <a:prstGeom prst="line">
            <a:avLst/>
          </a:prstGeom>
          <a:ln w="476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Connecteur droit 39">
            <a:extLst>
              <a:ext uri="{FF2B5EF4-FFF2-40B4-BE49-F238E27FC236}">
                <a16:creationId xmlns:a16="http://schemas.microsoft.com/office/drawing/2014/main" id="{8B1F1ECA-26D8-1257-195B-5EB0A23FB06E}"/>
              </a:ext>
            </a:extLst>
          </p:cNvPr>
          <p:cNvCxnSpPr>
            <a:cxnSpLocks/>
            <a:stCxn id="25" idx="3"/>
          </p:cNvCxnSpPr>
          <p:nvPr/>
        </p:nvCxnSpPr>
        <p:spPr>
          <a:xfrm flipV="1">
            <a:off x="9928276" y="6024923"/>
            <a:ext cx="1003215" cy="3781"/>
          </a:xfrm>
          <a:prstGeom prst="line">
            <a:avLst/>
          </a:prstGeom>
          <a:ln w="47625">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44" name="Connecteur droit 43">
            <a:extLst>
              <a:ext uri="{FF2B5EF4-FFF2-40B4-BE49-F238E27FC236}">
                <a16:creationId xmlns:a16="http://schemas.microsoft.com/office/drawing/2014/main" id="{06870D8C-8F4E-60FE-5856-6BC1F16C4A19}"/>
              </a:ext>
            </a:extLst>
          </p:cNvPr>
          <p:cNvCxnSpPr>
            <a:cxnSpLocks/>
            <a:stCxn id="21" idx="3"/>
            <a:endCxn id="25" idx="1"/>
          </p:cNvCxnSpPr>
          <p:nvPr/>
        </p:nvCxnSpPr>
        <p:spPr>
          <a:xfrm>
            <a:off x="8120440" y="4682261"/>
            <a:ext cx="1003213" cy="1346443"/>
          </a:xfrm>
          <a:prstGeom prst="line">
            <a:avLst/>
          </a:prstGeom>
          <a:ln w="47625">
            <a:solidFill>
              <a:srgbClr val="E33226"/>
            </a:solidFill>
          </a:ln>
        </p:spPr>
        <p:style>
          <a:lnRef idx="1">
            <a:schemeClr val="accent1"/>
          </a:lnRef>
          <a:fillRef idx="0">
            <a:schemeClr val="accent1"/>
          </a:fillRef>
          <a:effectRef idx="0">
            <a:schemeClr val="accent1"/>
          </a:effectRef>
          <a:fontRef idx="minor">
            <a:schemeClr val="tx1"/>
          </a:fontRef>
        </p:style>
      </p:cxnSp>
      <p:cxnSp>
        <p:nvCxnSpPr>
          <p:cNvPr id="53" name="Connecteur droit 52">
            <a:extLst>
              <a:ext uri="{FF2B5EF4-FFF2-40B4-BE49-F238E27FC236}">
                <a16:creationId xmlns:a16="http://schemas.microsoft.com/office/drawing/2014/main" id="{012CEB4C-BD0E-E87A-E072-A4705318943D}"/>
              </a:ext>
            </a:extLst>
          </p:cNvPr>
          <p:cNvCxnSpPr>
            <a:cxnSpLocks/>
          </p:cNvCxnSpPr>
          <p:nvPr/>
        </p:nvCxnSpPr>
        <p:spPr>
          <a:xfrm flipV="1">
            <a:off x="2679534" y="4959341"/>
            <a:ext cx="4475546" cy="447783"/>
          </a:xfrm>
          <a:prstGeom prst="line">
            <a:avLst/>
          </a:prstGeom>
          <a:ln w="476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Connecteur droit 53">
            <a:extLst>
              <a:ext uri="{FF2B5EF4-FFF2-40B4-BE49-F238E27FC236}">
                <a16:creationId xmlns:a16="http://schemas.microsoft.com/office/drawing/2014/main" id="{1F3B6322-2B3C-4728-2DF3-5ABF9BCDDFFD}"/>
              </a:ext>
            </a:extLst>
          </p:cNvPr>
          <p:cNvCxnSpPr>
            <a:cxnSpLocks/>
            <a:stCxn id="13" idx="0"/>
          </p:cNvCxnSpPr>
          <p:nvPr/>
        </p:nvCxnSpPr>
        <p:spPr>
          <a:xfrm flipH="1" flipV="1">
            <a:off x="1977821" y="3268160"/>
            <a:ext cx="2" cy="1414102"/>
          </a:xfrm>
          <a:prstGeom prst="line">
            <a:avLst/>
          </a:prstGeom>
          <a:ln w="476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7" name="Connecteur droit 56">
            <a:extLst>
              <a:ext uri="{FF2B5EF4-FFF2-40B4-BE49-F238E27FC236}">
                <a16:creationId xmlns:a16="http://schemas.microsoft.com/office/drawing/2014/main" id="{CBD438ED-5E73-99C8-6AAC-17D32540FB8C}"/>
              </a:ext>
            </a:extLst>
          </p:cNvPr>
          <p:cNvCxnSpPr>
            <a:cxnSpLocks/>
          </p:cNvCxnSpPr>
          <p:nvPr/>
        </p:nvCxnSpPr>
        <p:spPr>
          <a:xfrm flipH="1" flipV="1">
            <a:off x="2020865" y="3262099"/>
            <a:ext cx="2" cy="1414102"/>
          </a:xfrm>
          <a:prstGeom prst="line">
            <a:avLst/>
          </a:prstGeom>
          <a:ln w="476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Connecteur droit 57">
            <a:extLst>
              <a:ext uri="{FF2B5EF4-FFF2-40B4-BE49-F238E27FC236}">
                <a16:creationId xmlns:a16="http://schemas.microsoft.com/office/drawing/2014/main" id="{D32B2E3E-591A-FA12-9EC7-2F9F89C832A0}"/>
              </a:ext>
            </a:extLst>
          </p:cNvPr>
          <p:cNvCxnSpPr>
            <a:cxnSpLocks/>
          </p:cNvCxnSpPr>
          <p:nvPr/>
        </p:nvCxnSpPr>
        <p:spPr>
          <a:xfrm flipH="1">
            <a:off x="2442259" y="2803894"/>
            <a:ext cx="856527" cy="0"/>
          </a:xfrm>
          <a:prstGeom prst="line">
            <a:avLst/>
          </a:prstGeom>
          <a:ln w="476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Connecteur droit 63">
            <a:extLst>
              <a:ext uri="{FF2B5EF4-FFF2-40B4-BE49-F238E27FC236}">
                <a16:creationId xmlns:a16="http://schemas.microsoft.com/office/drawing/2014/main" id="{76D352D1-4303-B8EC-677C-ADB296420564}"/>
              </a:ext>
            </a:extLst>
          </p:cNvPr>
          <p:cNvCxnSpPr>
            <a:cxnSpLocks/>
          </p:cNvCxnSpPr>
          <p:nvPr/>
        </p:nvCxnSpPr>
        <p:spPr>
          <a:xfrm flipH="1">
            <a:off x="2438395" y="2839917"/>
            <a:ext cx="856527" cy="0"/>
          </a:xfrm>
          <a:prstGeom prst="line">
            <a:avLst/>
          </a:prstGeom>
          <a:ln w="476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Connecteur droit 64">
            <a:extLst>
              <a:ext uri="{FF2B5EF4-FFF2-40B4-BE49-F238E27FC236}">
                <a16:creationId xmlns:a16="http://schemas.microsoft.com/office/drawing/2014/main" id="{571F4329-F446-5CD5-0807-67979BBD99CB}"/>
              </a:ext>
            </a:extLst>
          </p:cNvPr>
          <p:cNvCxnSpPr>
            <a:cxnSpLocks/>
          </p:cNvCxnSpPr>
          <p:nvPr/>
        </p:nvCxnSpPr>
        <p:spPr>
          <a:xfrm flipH="1">
            <a:off x="4252388" y="2801617"/>
            <a:ext cx="856527" cy="0"/>
          </a:xfrm>
          <a:prstGeom prst="line">
            <a:avLst/>
          </a:prstGeom>
          <a:ln w="476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6" name="Connecteur droit 65">
            <a:extLst>
              <a:ext uri="{FF2B5EF4-FFF2-40B4-BE49-F238E27FC236}">
                <a16:creationId xmlns:a16="http://schemas.microsoft.com/office/drawing/2014/main" id="{D3F517B0-686F-5674-A1FD-067506319471}"/>
              </a:ext>
            </a:extLst>
          </p:cNvPr>
          <p:cNvCxnSpPr>
            <a:cxnSpLocks/>
          </p:cNvCxnSpPr>
          <p:nvPr/>
        </p:nvCxnSpPr>
        <p:spPr>
          <a:xfrm flipH="1">
            <a:off x="4248524" y="2837640"/>
            <a:ext cx="856527" cy="0"/>
          </a:xfrm>
          <a:prstGeom prst="line">
            <a:avLst/>
          </a:prstGeom>
          <a:ln w="476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Connecteur droit 66">
            <a:extLst>
              <a:ext uri="{FF2B5EF4-FFF2-40B4-BE49-F238E27FC236}">
                <a16:creationId xmlns:a16="http://schemas.microsoft.com/office/drawing/2014/main" id="{675EA3E3-030F-82F9-34ED-6FFE9AA6E188}"/>
              </a:ext>
            </a:extLst>
          </p:cNvPr>
          <p:cNvCxnSpPr>
            <a:cxnSpLocks/>
          </p:cNvCxnSpPr>
          <p:nvPr/>
        </p:nvCxnSpPr>
        <p:spPr>
          <a:xfrm flipH="1">
            <a:off x="6032965" y="2813191"/>
            <a:ext cx="856527" cy="0"/>
          </a:xfrm>
          <a:prstGeom prst="line">
            <a:avLst/>
          </a:prstGeom>
          <a:ln w="476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8" name="Connecteur droit 67">
            <a:extLst>
              <a:ext uri="{FF2B5EF4-FFF2-40B4-BE49-F238E27FC236}">
                <a16:creationId xmlns:a16="http://schemas.microsoft.com/office/drawing/2014/main" id="{801E15A9-0E06-CDAE-61AB-095856C82DC9}"/>
              </a:ext>
            </a:extLst>
          </p:cNvPr>
          <p:cNvCxnSpPr>
            <a:cxnSpLocks/>
          </p:cNvCxnSpPr>
          <p:nvPr/>
        </p:nvCxnSpPr>
        <p:spPr>
          <a:xfrm flipH="1">
            <a:off x="6029101" y="2849214"/>
            <a:ext cx="856527" cy="0"/>
          </a:xfrm>
          <a:prstGeom prst="line">
            <a:avLst/>
          </a:prstGeom>
          <a:ln w="47625">
            <a:solidFill>
              <a:srgbClr val="FF0000"/>
            </a:solidFill>
          </a:ln>
        </p:spPr>
        <p:style>
          <a:lnRef idx="1">
            <a:schemeClr val="accent1"/>
          </a:lnRef>
          <a:fillRef idx="0">
            <a:schemeClr val="accent1"/>
          </a:fillRef>
          <a:effectRef idx="0">
            <a:schemeClr val="accent1"/>
          </a:effectRef>
          <a:fontRef idx="minor">
            <a:schemeClr val="tx1"/>
          </a:fontRef>
        </p:style>
      </p:cxnSp>
      <p:sp>
        <p:nvSpPr>
          <p:cNvPr id="73" name="ZoneTexte 72">
            <a:extLst>
              <a:ext uri="{FF2B5EF4-FFF2-40B4-BE49-F238E27FC236}">
                <a16:creationId xmlns:a16="http://schemas.microsoft.com/office/drawing/2014/main" id="{93BC7243-C6FE-39D0-86F7-8FA64B0CC533}"/>
              </a:ext>
            </a:extLst>
          </p:cNvPr>
          <p:cNvSpPr txBox="1"/>
          <p:nvPr/>
        </p:nvSpPr>
        <p:spPr>
          <a:xfrm>
            <a:off x="2063909" y="3602472"/>
            <a:ext cx="1116011" cy="867930"/>
          </a:xfrm>
          <a:prstGeom prst="rect">
            <a:avLst/>
          </a:prstGeom>
          <a:noFill/>
        </p:spPr>
        <p:txBody>
          <a:bodyPr wrap="none" rtlCol="0">
            <a:spAutoFit/>
          </a:body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0" lang="fr-CH" sz="1800" b="0" i="0" u="none" strike="noStrike" kern="1200" cap="none" spc="0" normalizeH="0" baseline="0" noProof="0" dirty="0">
                <a:ln>
                  <a:noFill/>
                </a:ln>
                <a:solidFill>
                  <a:prstClr val="black"/>
                </a:solidFill>
                <a:effectLst/>
                <a:uLnTx/>
                <a:uFillTx/>
                <a:latin typeface="Quicksand Light" pitchFamily="2" charset="77"/>
                <a:ea typeface="+mn-ea"/>
                <a:cs typeface="+mn-cs"/>
              </a:rPr>
              <a:t>RS-485 +</a:t>
            </a:r>
            <a:br>
              <a:rPr kumimoji="0" lang="fr-CH" sz="1800" b="0" i="0" u="none" strike="noStrike" kern="1200" cap="none" spc="0" normalizeH="0" baseline="0" noProof="0" dirty="0">
                <a:ln>
                  <a:noFill/>
                </a:ln>
                <a:solidFill>
                  <a:prstClr val="black"/>
                </a:solidFill>
                <a:effectLst/>
                <a:uLnTx/>
                <a:uFillTx/>
                <a:latin typeface="Quicksand Light" pitchFamily="2" charset="77"/>
                <a:ea typeface="+mn-ea"/>
                <a:cs typeface="+mn-cs"/>
              </a:rPr>
            </a:br>
            <a:r>
              <a:rPr kumimoji="0" lang="fr-CH" sz="1800" b="0" i="0" u="none" strike="noStrike" kern="1200" cap="none" spc="0" normalizeH="0" baseline="0" noProof="0" dirty="0">
                <a:ln>
                  <a:noFill/>
                </a:ln>
                <a:solidFill>
                  <a:prstClr val="black"/>
                </a:solidFill>
                <a:effectLst/>
                <a:uLnTx/>
                <a:uFillTx/>
                <a:latin typeface="Quicksand Light" pitchFamily="2" charset="77"/>
                <a:ea typeface="+mn-ea"/>
                <a:cs typeface="+mn-cs"/>
              </a:rPr>
              <a:t> power</a:t>
            </a:r>
            <a:endParaRPr kumimoji="0" lang="en-CH" sz="1800" b="0" i="0" u="none" strike="noStrike" kern="1200" cap="none" spc="0" normalizeH="0" baseline="0" noProof="0">
              <a:ln>
                <a:noFill/>
              </a:ln>
              <a:solidFill>
                <a:prstClr val="black"/>
              </a:solidFill>
              <a:effectLst/>
              <a:uLnTx/>
              <a:uFillTx/>
              <a:latin typeface="Quicksand Light" pitchFamily="2" charset="77"/>
              <a:ea typeface="+mn-ea"/>
              <a:cs typeface="+mn-cs"/>
            </a:endParaRPr>
          </a:p>
          <a:p>
            <a:endParaRPr lang="en-US" dirty="0"/>
          </a:p>
        </p:txBody>
      </p:sp>
      <p:sp>
        <p:nvSpPr>
          <p:cNvPr id="77" name="Accolade ouvrante 76">
            <a:extLst>
              <a:ext uri="{FF2B5EF4-FFF2-40B4-BE49-F238E27FC236}">
                <a16:creationId xmlns:a16="http://schemas.microsoft.com/office/drawing/2014/main" id="{5DA9BAC1-9B66-C5AD-7F75-D47FB5EAC770}"/>
              </a:ext>
            </a:extLst>
          </p:cNvPr>
          <p:cNvSpPr/>
          <p:nvPr/>
        </p:nvSpPr>
        <p:spPr>
          <a:xfrm rot="5400000">
            <a:off x="4395018" y="-518308"/>
            <a:ext cx="547612" cy="4945512"/>
          </a:xfrm>
          <a:prstGeom prst="leftBrace">
            <a:avLst>
              <a:gd name="adj1" fmla="val 8333"/>
              <a:gd name="adj2" fmla="val 5042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8" name="ZoneTexte 77">
            <a:extLst>
              <a:ext uri="{FF2B5EF4-FFF2-40B4-BE49-F238E27FC236}">
                <a16:creationId xmlns:a16="http://schemas.microsoft.com/office/drawing/2014/main" id="{142FC85F-1A6E-DAC8-A016-0D00F10B5BE5}"/>
              </a:ext>
            </a:extLst>
          </p:cNvPr>
          <p:cNvSpPr txBox="1"/>
          <p:nvPr/>
        </p:nvSpPr>
        <p:spPr>
          <a:xfrm>
            <a:off x="4480453" y="5301587"/>
            <a:ext cx="846707" cy="618631"/>
          </a:xfrm>
          <a:prstGeom prst="rect">
            <a:avLst/>
          </a:prstGeom>
          <a:noFill/>
        </p:spPr>
        <p:txBody>
          <a:bodyPr wrap="none" rtlCol="0">
            <a:spAutoFit/>
          </a:body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0" lang="fr-CH" sz="1800" b="0" i="0" u="none" strike="noStrike" kern="1200" cap="none" spc="0" normalizeH="0" baseline="0" noProof="0" dirty="0">
                <a:ln>
                  <a:noFill/>
                </a:ln>
                <a:solidFill>
                  <a:prstClr val="black"/>
                </a:solidFill>
                <a:effectLst/>
                <a:uLnTx/>
                <a:uFillTx/>
                <a:latin typeface="Quicksand Light" pitchFamily="2" charset="77"/>
                <a:ea typeface="+mn-ea"/>
                <a:cs typeface="+mn-cs"/>
              </a:rPr>
              <a:t>PoE++</a:t>
            </a:r>
            <a:endParaRPr kumimoji="0" lang="en-CH" sz="1800" b="0" i="0" u="none" strike="noStrike" kern="1200" cap="none" spc="0" normalizeH="0" baseline="0" noProof="0">
              <a:ln>
                <a:noFill/>
              </a:ln>
              <a:solidFill>
                <a:prstClr val="black"/>
              </a:solidFill>
              <a:effectLst/>
              <a:uLnTx/>
              <a:uFillTx/>
              <a:latin typeface="Quicksand Light" pitchFamily="2" charset="77"/>
              <a:ea typeface="+mn-ea"/>
              <a:cs typeface="+mn-cs"/>
            </a:endParaRPr>
          </a:p>
          <a:p>
            <a:endParaRPr lang="en-US" dirty="0"/>
          </a:p>
        </p:txBody>
      </p:sp>
      <p:sp>
        <p:nvSpPr>
          <p:cNvPr id="79" name="ZoneTexte 78">
            <a:extLst>
              <a:ext uri="{FF2B5EF4-FFF2-40B4-BE49-F238E27FC236}">
                <a16:creationId xmlns:a16="http://schemas.microsoft.com/office/drawing/2014/main" id="{4D038054-2304-3481-4750-287D855C41F5}"/>
              </a:ext>
            </a:extLst>
          </p:cNvPr>
          <p:cNvSpPr txBox="1"/>
          <p:nvPr/>
        </p:nvSpPr>
        <p:spPr>
          <a:xfrm>
            <a:off x="3978519" y="1353002"/>
            <a:ext cx="1396536" cy="618631"/>
          </a:xfrm>
          <a:prstGeom prst="rect">
            <a:avLst/>
          </a:prstGeom>
          <a:noFill/>
        </p:spPr>
        <p:txBody>
          <a:bodyPr wrap="none" rtlCol="0">
            <a:spAutoFit/>
          </a:body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0" lang="fr-CH" sz="1800" b="0" i="0" u="none" strike="noStrike" kern="1200" cap="none" spc="0" normalizeH="0" baseline="0" noProof="0" dirty="0">
                <a:ln>
                  <a:noFill/>
                </a:ln>
                <a:solidFill>
                  <a:prstClr val="black"/>
                </a:solidFill>
                <a:effectLst/>
                <a:uLnTx/>
                <a:uFillTx/>
                <a:latin typeface="Quicksand Light" pitchFamily="2" charset="77"/>
                <a:ea typeface="+mn-ea"/>
                <a:cs typeface="+mn-cs"/>
              </a:rPr>
              <a:t>1-16 </a:t>
            </a:r>
            <a:r>
              <a:rPr kumimoji="0" lang="fr-CH" sz="1800" b="0" i="0" u="none" strike="noStrike" kern="1200" cap="none" spc="0" normalizeH="0" baseline="0" noProof="0" dirty="0" err="1">
                <a:ln>
                  <a:noFill/>
                </a:ln>
                <a:solidFill>
                  <a:prstClr val="black"/>
                </a:solidFill>
                <a:effectLst/>
                <a:uLnTx/>
                <a:uFillTx/>
                <a:latin typeface="Quicksand Light" pitchFamily="2" charset="77"/>
                <a:ea typeface="+mn-ea"/>
                <a:cs typeface="+mn-cs"/>
              </a:rPr>
              <a:t>devices</a:t>
            </a:r>
            <a:endParaRPr kumimoji="0" lang="en-CH" sz="1800" b="0" i="0" u="none" strike="noStrike" kern="1200" cap="none" spc="0" normalizeH="0" baseline="0" noProof="0">
              <a:ln>
                <a:noFill/>
              </a:ln>
              <a:solidFill>
                <a:prstClr val="black"/>
              </a:solidFill>
              <a:effectLst/>
              <a:uLnTx/>
              <a:uFillTx/>
              <a:latin typeface="Quicksand Light" pitchFamily="2" charset="77"/>
              <a:ea typeface="+mn-ea"/>
              <a:cs typeface="+mn-cs"/>
            </a:endParaRPr>
          </a:p>
          <a:p>
            <a:endParaRPr lang="en-US" dirty="0"/>
          </a:p>
        </p:txBody>
      </p:sp>
      <p:sp>
        <p:nvSpPr>
          <p:cNvPr id="80" name="Accolade ouvrante 79">
            <a:extLst>
              <a:ext uri="{FF2B5EF4-FFF2-40B4-BE49-F238E27FC236}">
                <a16:creationId xmlns:a16="http://schemas.microsoft.com/office/drawing/2014/main" id="{79FE20AC-54FC-D422-B983-D8A1AD302757}"/>
              </a:ext>
            </a:extLst>
          </p:cNvPr>
          <p:cNvSpPr/>
          <p:nvPr/>
        </p:nvSpPr>
        <p:spPr>
          <a:xfrm rot="5400000" flipH="1">
            <a:off x="4423171" y="2645714"/>
            <a:ext cx="447768" cy="1911142"/>
          </a:xfrm>
          <a:prstGeom prst="leftBrace">
            <a:avLst>
              <a:gd name="adj1" fmla="val 8333"/>
              <a:gd name="adj2" fmla="val 5207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1" name="ZoneTexte 80">
            <a:extLst>
              <a:ext uri="{FF2B5EF4-FFF2-40B4-BE49-F238E27FC236}">
                <a16:creationId xmlns:a16="http://schemas.microsoft.com/office/drawing/2014/main" id="{1F136ACB-BF5C-3F67-E562-E44360C16A25}"/>
              </a:ext>
            </a:extLst>
          </p:cNvPr>
          <p:cNvSpPr txBox="1"/>
          <p:nvPr/>
        </p:nvSpPr>
        <p:spPr>
          <a:xfrm>
            <a:off x="4100390" y="3851217"/>
            <a:ext cx="813043" cy="618631"/>
          </a:xfrm>
          <a:prstGeom prst="rect">
            <a:avLst/>
          </a:prstGeom>
          <a:noFill/>
        </p:spPr>
        <p:txBody>
          <a:bodyPr wrap="none" rtlCol="0">
            <a:spAutoFit/>
          </a:body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0" lang="fr-CH" sz="1800" b="0" i="0" u="none" strike="noStrike" kern="1200" cap="none" spc="0" normalizeH="0" baseline="0" noProof="0" dirty="0">
                <a:ln>
                  <a:noFill/>
                </a:ln>
                <a:solidFill>
                  <a:prstClr val="black"/>
                </a:solidFill>
                <a:effectLst/>
                <a:uLnTx/>
                <a:uFillTx/>
                <a:latin typeface="Quicksand Light" pitchFamily="2" charset="77"/>
                <a:ea typeface="+mn-ea"/>
                <a:cs typeface="+mn-cs"/>
              </a:rPr>
              <a:t>&lt; 1.6m</a:t>
            </a:r>
            <a:endParaRPr kumimoji="0" lang="en-CH" sz="1800" b="0" i="0" u="none" strike="noStrike" kern="1200" cap="none" spc="0" normalizeH="0" baseline="0" noProof="0">
              <a:ln>
                <a:noFill/>
              </a:ln>
              <a:solidFill>
                <a:prstClr val="black"/>
              </a:solidFill>
              <a:effectLst/>
              <a:uLnTx/>
              <a:uFillTx/>
              <a:latin typeface="Quicksand Light" pitchFamily="2" charset="77"/>
              <a:ea typeface="+mn-ea"/>
              <a:cs typeface="+mn-cs"/>
            </a:endParaRPr>
          </a:p>
          <a:p>
            <a:endParaRPr lang="en-US" dirty="0"/>
          </a:p>
        </p:txBody>
      </p:sp>
      <p:sp>
        <p:nvSpPr>
          <p:cNvPr id="82" name="ZoneTexte 81">
            <a:extLst>
              <a:ext uri="{FF2B5EF4-FFF2-40B4-BE49-F238E27FC236}">
                <a16:creationId xmlns:a16="http://schemas.microsoft.com/office/drawing/2014/main" id="{632B46D3-59FD-24D0-DD47-46215B26FDBE}"/>
              </a:ext>
            </a:extLst>
          </p:cNvPr>
          <p:cNvSpPr txBox="1"/>
          <p:nvPr/>
        </p:nvSpPr>
        <p:spPr>
          <a:xfrm>
            <a:off x="2309858" y="2060466"/>
            <a:ext cx="1116011" cy="867930"/>
          </a:xfrm>
          <a:prstGeom prst="rect">
            <a:avLst/>
          </a:prstGeom>
          <a:noFill/>
        </p:spPr>
        <p:txBody>
          <a:bodyPr wrap="none" rtlCol="0">
            <a:spAutoFit/>
          </a:body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0" lang="fr-CH" sz="1800" b="0" i="0" u="none" strike="noStrike" kern="1200" cap="none" spc="0" normalizeH="0" baseline="0" noProof="0" dirty="0">
                <a:ln>
                  <a:noFill/>
                </a:ln>
                <a:solidFill>
                  <a:prstClr val="black"/>
                </a:solidFill>
                <a:effectLst/>
                <a:uLnTx/>
                <a:uFillTx/>
                <a:latin typeface="Quicksand Light" pitchFamily="2" charset="77"/>
                <a:ea typeface="+mn-ea"/>
                <a:cs typeface="+mn-cs"/>
              </a:rPr>
              <a:t>RS-485 +</a:t>
            </a:r>
            <a:br>
              <a:rPr kumimoji="0" lang="fr-CH" sz="1800" b="0" i="0" u="none" strike="noStrike" kern="1200" cap="none" spc="0" normalizeH="0" baseline="0" noProof="0" dirty="0">
                <a:ln>
                  <a:noFill/>
                </a:ln>
                <a:solidFill>
                  <a:prstClr val="black"/>
                </a:solidFill>
                <a:effectLst/>
                <a:uLnTx/>
                <a:uFillTx/>
                <a:latin typeface="Quicksand Light" pitchFamily="2" charset="77"/>
                <a:ea typeface="+mn-ea"/>
                <a:cs typeface="+mn-cs"/>
              </a:rPr>
            </a:br>
            <a:r>
              <a:rPr kumimoji="0" lang="fr-CH" sz="1800" b="0" i="0" u="none" strike="noStrike" kern="1200" cap="none" spc="0" normalizeH="0" baseline="0" noProof="0" dirty="0">
                <a:ln>
                  <a:noFill/>
                </a:ln>
                <a:solidFill>
                  <a:prstClr val="black"/>
                </a:solidFill>
                <a:effectLst/>
                <a:uLnTx/>
                <a:uFillTx/>
                <a:latin typeface="Quicksand Light" pitchFamily="2" charset="77"/>
                <a:ea typeface="+mn-ea"/>
                <a:cs typeface="+mn-cs"/>
              </a:rPr>
              <a:t> power</a:t>
            </a:r>
            <a:endParaRPr kumimoji="0" lang="en-CH" sz="1800" b="0" i="0" u="none" strike="noStrike" kern="1200" cap="none" spc="0" normalizeH="0" baseline="0" noProof="0">
              <a:ln>
                <a:noFill/>
              </a:ln>
              <a:solidFill>
                <a:prstClr val="black"/>
              </a:solidFill>
              <a:effectLst/>
              <a:uLnTx/>
              <a:uFillTx/>
              <a:latin typeface="Quicksand Light" pitchFamily="2" charset="77"/>
              <a:ea typeface="+mn-ea"/>
              <a:cs typeface="+mn-cs"/>
            </a:endParaRPr>
          </a:p>
          <a:p>
            <a:endParaRPr lang="en-US" dirty="0"/>
          </a:p>
        </p:txBody>
      </p:sp>
    </p:spTree>
    <p:extLst>
      <p:ext uri="{BB962C8B-B14F-4D97-AF65-F5344CB8AC3E}">
        <p14:creationId xmlns:p14="http://schemas.microsoft.com/office/powerpoint/2010/main" val="1605441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12440E-6A80-D10A-8B8E-E5869E147365}"/>
              </a:ext>
            </a:extLst>
          </p:cNvPr>
          <p:cNvSpPr>
            <a:spLocks noGrp="1"/>
          </p:cNvSpPr>
          <p:nvPr>
            <p:ph type="title"/>
          </p:nvPr>
        </p:nvSpPr>
        <p:spPr/>
        <p:txBody>
          <a:bodyPr/>
          <a:lstStyle/>
          <a:p>
            <a:r>
              <a:rPr lang="en-US" dirty="0"/>
              <a:t>Modbus Protocol</a:t>
            </a:r>
          </a:p>
        </p:txBody>
      </p:sp>
      <p:sp>
        <p:nvSpPr>
          <p:cNvPr id="3" name="Espace réservé du contenu 2">
            <a:extLst>
              <a:ext uri="{FF2B5EF4-FFF2-40B4-BE49-F238E27FC236}">
                <a16:creationId xmlns:a16="http://schemas.microsoft.com/office/drawing/2014/main" id="{013C60AD-0542-6E6F-13E7-697ECF417AF0}"/>
              </a:ext>
            </a:extLst>
          </p:cNvPr>
          <p:cNvSpPr>
            <a:spLocks noGrp="1"/>
          </p:cNvSpPr>
          <p:nvPr>
            <p:ph idx="1"/>
          </p:nvPr>
        </p:nvSpPr>
        <p:spPr/>
        <p:txBody>
          <a:bodyPr/>
          <a:lstStyle/>
          <a:p>
            <a:r>
              <a:rPr lang="en-US" dirty="0"/>
              <a:t>Standard developed by Schneider Electric in 1979</a:t>
            </a:r>
          </a:p>
          <a:p>
            <a:r>
              <a:rPr lang="en-US" dirty="0"/>
              <a:t>Optimal for low-speed / low-bandwidth</a:t>
            </a:r>
          </a:p>
          <a:p>
            <a:r>
              <a:rPr lang="en-US" dirty="0"/>
              <a:t>Can run under different hardware layers (serial, ethernet, </a:t>
            </a:r>
            <a:r>
              <a:rPr lang="en-US" dirty="0" err="1"/>
              <a:t>etc</a:t>
            </a:r>
            <a:r>
              <a:rPr lang="en-US" dirty="0"/>
              <a:t>)</a:t>
            </a:r>
          </a:p>
          <a:p>
            <a:r>
              <a:rPr lang="en-US" dirty="0"/>
              <a:t>Client / server protocol (up to 247 devices)</a:t>
            </a:r>
          </a:p>
          <a:p>
            <a:r>
              <a:rPr lang="en-US" dirty="0"/>
              <a:t>Capability of broadcasting (address 0)</a:t>
            </a:r>
          </a:p>
          <a:p>
            <a:r>
              <a:rPr lang="en-US" dirty="0"/>
              <a:t>Not secured against unauthorized commands or interception of data</a:t>
            </a:r>
          </a:p>
        </p:txBody>
      </p:sp>
      <p:sp>
        <p:nvSpPr>
          <p:cNvPr id="6" name="Espace réservé du numéro de diapositive 5">
            <a:extLst>
              <a:ext uri="{FF2B5EF4-FFF2-40B4-BE49-F238E27FC236}">
                <a16:creationId xmlns:a16="http://schemas.microsoft.com/office/drawing/2014/main" id="{A305E030-2247-84A6-108C-4E7EC1512DAC}"/>
              </a:ext>
            </a:extLst>
          </p:cNvPr>
          <p:cNvSpPr>
            <a:spLocks noGrp="1"/>
          </p:cNvSpPr>
          <p:nvPr>
            <p:ph type="sldNum" sz="quarter" idx="12"/>
          </p:nvPr>
        </p:nvSpPr>
        <p:spPr/>
        <p:txBody>
          <a:bodyPr/>
          <a:lstStyle/>
          <a:p>
            <a:fld id="{0BF44003-1364-C84B-B059-253A9756166F}" type="slidenum">
              <a:rPr lang="en-CH" smtClean="0"/>
              <a:pPr/>
              <a:t>5</a:t>
            </a:fld>
            <a:endParaRPr lang="en-CH" dirty="0"/>
          </a:p>
        </p:txBody>
      </p:sp>
    </p:spTree>
    <p:extLst>
      <p:ext uri="{BB962C8B-B14F-4D97-AF65-F5344CB8AC3E}">
        <p14:creationId xmlns:p14="http://schemas.microsoft.com/office/powerpoint/2010/main" val="2526221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12440E-6A80-D10A-8B8E-E5869E147365}"/>
              </a:ext>
            </a:extLst>
          </p:cNvPr>
          <p:cNvSpPr>
            <a:spLocks noGrp="1"/>
          </p:cNvSpPr>
          <p:nvPr>
            <p:ph type="title"/>
          </p:nvPr>
        </p:nvSpPr>
        <p:spPr/>
        <p:txBody>
          <a:bodyPr/>
          <a:lstStyle/>
          <a:p>
            <a:r>
              <a:rPr lang="en-US" dirty="0"/>
              <a:t>Modbus Commands</a:t>
            </a:r>
          </a:p>
        </p:txBody>
      </p:sp>
      <p:sp>
        <p:nvSpPr>
          <p:cNvPr id="3" name="Espace réservé du contenu 2">
            <a:extLst>
              <a:ext uri="{FF2B5EF4-FFF2-40B4-BE49-F238E27FC236}">
                <a16:creationId xmlns:a16="http://schemas.microsoft.com/office/drawing/2014/main" id="{013C60AD-0542-6E6F-13E7-697ECF417AF0}"/>
              </a:ext>
            </a:extLst>
          </p:cNvPr>
          <p:cNvSpPr>
            <a:spLocks noGrp="1"/>
          </p:cNvSpPr>
          <p:nvPr>
            <p:ph idx="1"/>
          </p:nvPr>
        </p:nvSpPr>
        <p:spPr>
          <a:xfrm>
            <a:off x="838200" y="1253331"/>
            <a:ext cx="10515600" cy="4351338"/>
          </a:xfrm>
        </p:spPr>
        <p:txBody>
          <a:bodyPr/>
          <a:lstStyle/>
          <a:p>
            <a:r>
              <a:rPr lang="en-US" dirty="0"/>
              <a:t>Modbus commands can instruct a Modbus device to:</a:t>
            </a:r>
          </a:p>
          <a:p>
            <a:pPr lvl="1"/>
            <a:r>
              <a:rPr lang="en-US" dirty="0"/>
              <a:t>Read / write the value of one register</a:t>
            </a:r>
          </a:p>
          <a:p>
            <a:pPr lvl="1"/>
            <a:r>
              <a:rPr lang="en-US" dirty="0"/>
              <a:t>Read I/O port</a:t>
            </a:r>
          </a:p>
          <a:p>
            <a:r>
              <a:rPr lang="en-US" dirty="0"/>
              <a:t>Modbus frame format:</a:t>
            </a:r>
          </a:p>
          <a:p>
            <a:pPr lvl="1"/>
            <a:r>
              <a:rPr lang="en-US" dirty="0"/>
              <a:t>Pseudo-binary RTU / ASCII</a:t>
            </a:r>
          </a:p>
        </p:txBody>
      </p:sp>
      <p:sp>
        <p:nvSpPr>
          <p:cNvPr id="6" name="Espace réservé du numéro de diapositive 5">
            <a:extLst>
              <a:ext uri="{FF2B5EF4-FFF2-40B4-BE49-F238E27FC236}">
                <a16:creationId xmlns:a16="http://schemas.microsoft.com/office/drawing/2014/main" id="{A305E030-2247-84A6-108C-4E7EC1512DAC}"/>
              </a:ext>
            </a:extLst>
          </p:cNvPr>
          <p:cNvSpPr>
            <a:spLocks noGrp="1"/>
          </p:cNvSpPr>
          <p:nvPr>
            <p:ph type="sldNum" sz="quarter" idx="12"/>
          </p:nvPr>
        </p:nvSpPr>
        <p:spPr/>
        <p:txBody>
          <a:bodyPr/>
          <a:lstStyle/>
          <a:p>
            <a:fld id="{0BF44003-1364-C84B-B059-253A9756166F}" type="slidenum">
              <a:rPr lang="en-CH" smtClean="0"/>
              <a:pPr/>
              <a:t>6</a:t>
            </a:fld>
            <a:endParaRPr lang="en-CH" dirty="0"/>
          </a:p>
        </p:txBody>
      </p:sp>
      <p:pic>
        <p:nvPicPr>
          <p:cNvPr id="10" name="Image 9" descr="Une image contenant texte, capture d’écran, Police, reçu&#10;&#10;Description générée automatiquement">
            <a:extLst>
              <a:ext uri="{FF2B5EF4-FFF2-40B4-BE49-F238E27FC236}">
                <a16:creationId xmlns:a16="http://schemas.microsoft.com/office/drawing/2014/main" id="{920D67D4-A812-66EC-4A0C-E5F8676D9683}"/>
              </a:ext>
            </a:extLst>
          </p:cNvPr>
          <p:cNvPicPr>
            <a:picLocks noChangeAspect="1"/>
          </p:cNvPicPr>
          <p:nvPr/>
        </p:nvPicPr>
        <p:blipFill>
          <a:blip r:embed="rId2"/>
          <a:stretch>
            <a:fillRect/>
          </a:stretch>
        </p:blipFill>
        <p:spPr>
          <a:xfrm>
            <a:off x="2209800" y="3556077"/>
            <a:ext cx="7772400" cy="2433099"/>
          </a:xfrm>
          <a:prstGeom prst="rect">
            <a:avLst/>
          </a:prstGeom>
        </p:spPr>
      </p:pic>
    </p:spTree>
    <p:extLst>
      <p:ext uri="{BB962C8B-B14F-4D97-AF65-F5344CB8AC3E}">
        <p14:creationId xmlns:p14="http://schemas.microsoft.com/office/powerpoint/2010/main" val="2727193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12440E-6A80-D10A-8B8E-E5869E147365}"/>
              </a:ext>
            </a:extLst>
          </p:cNvPr>
          <p:cNvSpPr>
            <a:spLocks noGrp="1"/>
          </p:cNvSpPr>
          <p:nvPr>
            <p:ph type="title"/>
          </p:nvPr>
        </p:nvSpPr>
        <p:spPr/>
        <p:txBody>
          <a:bodyPr/>
          <a:lstStyle/>
          <a:p>
            <a:r>
              <a:rPr lang="en-US"/>
              <a:t>Modbus Query-Response Cycle</a:t>
            </a:r>
          </a:p>
        </p:txBody>
      </p:sp>
      <p:sp>
        <p:nvSpPr>
          <p:cNvPr id="3" name="Espace réservé du contenu 2">
            <a:extLst>
              <a:ext uri="{FF2B5EF4-FFF2-40B4-BE49-F238E27FC236}">
                <a16:creationId xmlns:a16="http://schemas.microsoft.com/office/drawing/2014/main" id="{013C60AD-0542-6E6F-13E7-697ECF417AF0}"/>
              </a:ext>
            </a:extLst>
          </p:cNvPr>
          <p:cNvSpPr>
            <a:spLocks noGrp="1"/>
          </p:cNvSpPr>
          <p:nvPr>
            <p:ph idx="1"/>
          </p:nvPr>
        </p:nvSpPr>
        <p:spPr>
          <a:xfrm>
            <a:off x="838199" y="1253330"/>
            <a:ext cx="6477001" cy="4630111"/>
          </a:xfrm>
        </p:spPr>
        <p:txBody>
          <a:bodyPr>
            <a:normAutofit fontScale="85000" lnSpcReduction="20000"/>
          </a:bodyPr>
          <a:lstStyle/>
          <a:p>
            <a:r>
              <a:rPr lang="en-US" dirty="0"/>
              <a:t>Only a master device can originate a message and expects a response from a slave device.</a:t>
            </a:r>
          </a:p>
          <a:p>
            <a:r>
              <a:rPr lang="en-US" b="1" dirty="0"/>
              <a:t>The Query</a:t>
            </a:r>
            <a:r>
              <a:rPr lang="en-US" dirty="0"/>
              <a:t>: The function code in the query tells the addressed slave device what kind of action to perform. The data bytes contain any additional information that the slave will need to perform the function.</a:t>
            </a:r>
          </a:p>
          <a:p>
            <a:r>
              <a:rPr lang="en-US" b="1" dirty="0"/>
              <a:t>The Response</a:t>
            </a:r>
            <a:r>
              <a:rPr lang="en-US" dirty="0"/>
              <a:t>: If the slave makes a normal response, the function code in the response is an echo of the function code in the query. The data bytes contain the data collected by the slave, such as register values or status. If an error occurs, the function code is modified to indicate that the response is an error response, and the data bytes contain a code that describes the error.</a:t>
            </a:r>
          </a:p>
        </p:txBody>
      </p:sp>
      <p:sp>
        <p:nvSpPr>
          <p:cNvPr id="6" name="Espace réservé du numéro de diapositive 5">
            <a:extLst>
              <a:ext uri="{FF2B5EF4-FFF2-40B4-BE49-F238E27FC236}">
                <a16:creationId xmlns:a16="http://schemas.microsoft.com/office/drawing/2014/main" id="{A305E030-2247-84A6-108C-4E7EC1512DAC}"/>
              </a:ext>
            </a:extLst>
          </p:cNvPr>
          <p:cNvSpPr>
            <a:spLocks noGrp="1"/>
          </p:cNvSpPr>
          <p:nvPr>
            <p:ph type="sldNum" sz="quarter" idx="12"/>
          </p:nvPr>
        </p:nvSpPr>
        <p:spPr/>
        <p:txBody>
          <a:bodyPr/>
          <a:lstStyle/>
          <a:p>
            <a:fld id="{0BF44003-1364-C84B-B059-253A9756166F}" type="slidenum">
              <a:rPr lang="en-US" smtClean="0"/>
              <a:pPr/>
              <a:t>7</a:t>
            </a:fld>
            <a:endParaRPr lang="en-US"/>
          </a:p>
        </p:txBody>
      </p:sp>
      <p:pic>
        <p:nvPicPr>
          <p:cNvPr id="5" name="Image 4" descr="Une image contenant texte, capture d’écran, conception&#10;&#10;Description générée automatiquement">
            <a:extLst>
              <a:ext uri="{FF2B5EF4-FFF2-40B4-BE49-F238E27FC236}">
                <a16:creationId xmlns:a16="http://schemas.microsoft.com/office/drawing/2014/main" id="{5EF6D1E2-60D6-2D76-83C4-0F4A5F542744}"/>
              </a:ext>
            </a:extLst>
          </p:cNvPr>
          <p:cNvPicPr>
            <a:picLocks noChangeAspect="1"/>
          </p:cNvPicPr>
          <p:nvPr/>
        </p:nvPicPr>
        <p:blipFill>
          <a:blip r:embed="rId2"/>
          <a:stretch>
            <a:fillRect/>
          </a:stretch>
        </p:blipFill>
        <p:spPr>
          <a:xfrm>
            <a:off x="7315200" y="1890184"/>
            <a:ext cx="4510004" cy="2750782"/>
          </a:xfrm>
          <a:prstGeom prst="rect">
            <a:avLst/>
          </a:prstGeom>
        </p:spPr>
      </p:pic>
    </p:spTree>
    <p:extLst>
      <p:ext uri="{BB962C8B-B14F-4D97-AF65-F5344CB8AC3E}">
        <p14:creationId xmlns:p14="http://schemas.microsoft.com/office/powerpoint/2010/main" val="439939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12440E-6A80-D10A-8B8E-E5869E147365}"/>
              </a:ext>
            </a:extLst>
          </p:cNvPr>
          <p:cNvSpPr>
            <a:spLocks noGrp="1"/>
          </p:cNvSpPr>
          <p:nvPr>
            <p:ph type="title"/>
          </p:nvPr>
        </p:nvSpPr>
        <p:spPr/>
        <p:txBody>
          <a:bodyPr/>
          <a:lstStyle/>
          <a:p>
            <a:r>
              <a:rPr lang="en-US" dirty="0"/>
              <a:t>Modbus speed</a:t>
            </a:r>
            <a:br>
              <a:rPr lang="en-US" dirty="0"/>
            </a:br>
            <a:r>
              <a:rPr lang="fr-CH" dirty="0">
                <a:highlight>
                  <a:srgbClr val="FFFF00"/>
                </a:highlight>
              </a:rPr>
              <a:t>[Need to </a:t>
            </a:r>
            <a:r>
              <a:rPr lang="fr-CH" dirty="0" err="1">
                <a:highlight>
                  <a:srgbClr val="FFFF00"/>
                </a:highlight>
              </a:rPr>
              <a:t>be</a:t>
            </a:r>
            <a:r>
              <a:rPr lang="fr-CH" dirty="0">
                <a:highlight>
                  <a:srgbClr val="FFFF00"/>
                </a:highlight>
              </a:rPr>
              <a:t> </a:t>
            </a:r>
            <a:r>
              <a:rPr lang="fr-CH" dirty="0" err="1">
                <a:highlight>
                  <a:srgbClr val="FFFF00"/>
                </a:highlight>
              </a:rPr>
              <a:t>updated</a:t>
            </a:r>
            <a:r>
              <a:rPr lang="fr-CH" dirty="0">
                <a:highlight>
                  <a:srgbClr val="FFFF00"/>
                </a:highlight>
              </a:rPr>
              <a:t>]</a:t>
            </a:r>
            <a:endParaRPr lang="en-US" dirty="0"/>
          </a:p>
        </p:txBody>
      </p:sp>
      <p:sp>
        <p:nvSpPr>
          <p:cNvPr id="3" name="Espace réservé du contenu 2">
            <a:extLst>
              <a:ext uri="{FF2B5EF4-FFF2-40B4-BE49-F238E27FC236}">
                <a16:creationId xmlns:a16="http://schemas.microsoft.com/office/drawing/2014/main" id="{013C60AD-0542-6E6F-13E7-697ECF417AF0}"/>
              </a:ext>
            </a:extLst>
          </p:cNvPr>
          <p:cNvSpPr>
            <a:spLocks noGrp="1"/>
          </p:cNvSpPr>
          <p:nvPr>
            <p:ph idx="1"/>
          </p:nvPr>
        </p:nvSpPr>
        <p:spPr>
          <a:xfrm>
            <a:off x="2165554" y="3308775"/>
            <a:ext cx="6904703" cy="2245864"/>
          </a:xfrm>
        </p:spPr>
        <p:txBody>
          <a:bodyPr>
            <a:normAutofit/>
          </a:bodyPr>
          <a:lstStyle/>
          <a:p>
            <a:pPr marL="0" indent="0">
              <a:buNone/>
            </a:pPr>
            <a:r>
              <a:rPr lang="en-US" sz="1800" dirty="0"/>
              <a:t>See:</a:t>
            </a:r>
          </a:p>
          <a:p>
            <a:pPr>
              <a:buFont typeface="Arial" panose="020B0604020202020204" pitchFamily="34" charset="0"/>
              <a:buChar char="•"/>
            </a:pPr>
            <a:r>
              <a:rPr lang="en-US" sz="1800" dirty="0">
                <a:hlinkClick r:id="rId2"/>
              </a:rPr>
              <a:t>https://pdfserv.maximintegrated.com/en/an/AN3884.pdf</a:t>
            </a:r>
            <a:endParaRPr lang="en-US" sz="1800" dirty="0"/>
          </a:p>
          <a:p>
            <a:pPr>
              <a:buFont typeface="Arial" panose="020B0604020202020204" pitchFamily="34" charset="0"/>
              <a:buChar char="•"/>
            </a:pPr>
            <a:r>
              <a:rPr lang="en-US" sz="1800" dirty="0">
                <a:hlinkClick r:id="rId3"/>
              </a:rPr>
              <a:t>https://www.electricautomationnetwork.com/PDF/PIM/DAO/084B8040_EKD_EIM_Data_Communication_Modbus_RS485_RTU_Product-manual-Service-manual_English_16-01-2017.pdf</a:t>
            </a:r>
            <a:endParaRPr lang="en-US" sz="1800" dirty="0"/>
          </a:p>
          <a:p>
            <a:pPr>
              <a:buFont typeface="Arial" panose="020B0604020202020204" pitchFamily="34" charset="0"/>
              <a:buChar char="•"/>
            </a:pPr>
            <a:endParaRPr lang="en-US" sz="1800" dirty="0"/>
          </a:p>
        </p:txBody>
      </p:sp>
      <p:sp>
        <p:nvSpPr>
          <p:cNvPr id="6" name="Espace réservé du numéro de diapositive 5">
            <a:extLst>
              <a:ext uri="{FF2B5EF4-FFF2-40B4-BE49-F238E27FC236}">
                <a16:creationId xmlns:a16="http://schemas.microsoft.com/office/drawing/2014/main" id="{A305E030-2247-84A6-108C-4E7EC1512DAC}"/>
              </a:ext>
            </a:extLst>
          </p:cNvPr>
          <p:cNvSpPr>
            <a:spLocks noGrp="1"/>
          </p:cNvSpPr>
          <p:nvPr>
            <p:ph type="sldNum" sz="quarter" idx="12"/>
          </p:nvPr>
        </p:nvSpPr>
        <p:spPr/>
        <p:txBody>
          <a:bodyPr/>
          <a:lstStyle/>
          <a:p>
            <a:fld id="{0BF44003-1364-C84B-B059-253A9756166F}" type="slidenum">
              <a:rPr lang="en-CH" smtClean="0"/>
              <a:pPr/>
              <a:t>8</a:t>
            </a:fld>
            <a:endParaRPr lang="en-CH" dirty="0"/>
          </a:p>
        </p:txBody>
      </p:sp>
      <p:graphicFrame>
        <p:nvGraphicFramePr>
          <p:cNvPr id="4" name="Tableau 4">
            <a:extLst>
              <a:ext uri="{FF2B5EF4-FFF2-40B4-BE49-F238E27FC236}">
                <a16:creationId xmlns:a16="http://schemas.microsoft.com/office/drawing/2014/main" id="{6F7142A1-FD0A-0C6C-38D6-DC896D76543A}"/>
              </a:ext>
            </a:extLst>
          </p:cNvPr>
          <p:cNvGraphicFramePr>
            <a:graphicFrameLocks noGrp="1"/>
          </p:cNvGraphicFramePr>
          <p:nvPr>
            <p:extLst>
              <p:ext uri="{D42A27DB-BD31-4B8C-83A1-F6EECF244321}">
                <p14:modId xmlns:p14="http://schemas.microsoft.com/office/powerpoint/2010/main" val="2553620180"/>
              </p:ext>
            </p:extLst>
          </p:nvPr>
        </p:nvGraphicFramePr>
        <p:xfrm>
          <a:off x="2584979" y="1719355"/>
          <a:ext cx="5821602" cy="1483360"/>
        </p:xfrm>
        <a:graphic>
          <a:graphicData uri="http://schemas.openxmlformats.org/drawingml/2006/table">
            <a:tbl>
              <a:tblPr firstRow="1" bandRow="1">
                <a:tableStyleId>{7DF18680-E054-41AD-8BC1-D1AEF772440D}</a:tableStyleId>
              </a:tblPr>
              <a:tblGrid>
                <a:gridCol w="1574067">
                  <a:extLst>
                    <a:ext uri="{9D8B030D-6E8A-4147-A177-3AD203B41FA5}">
                      <a16:colId xmlns:a16="http://schemas.microsoft.com/office/drawing/2014/main" val="550173413"/>
                    </a:ext>
                  </a:extLst>
                </a:gridCol>
                <a:gridCol w="2227006">
                  <a:extLst>
                    <a:ext uri="{9D8B030D-6E8A-4147-A177-3AD203B41FA5}">
                      <a16:colId xmlns:a16="http://schemas.microsoft.com/office/drawing/2014/main" val="235330571"/>
                    </a:ext>
                  </a:extLst>
                </a:gridCol>
                <a:gridCol w="2020529">
                  <a:extLst>
                    <a:ext uri="{9D8B030D-6E8A-4147-A177-3AD203B41FA5}">
                      <a16:colId xmlns:a16="http://schemas.microsoft.com/office/drawing/2014/main" val="540680779"/>
                    </a:ext>
                  </a:extLst>
                </a:gridCol>
              </a:tblGrid>
              <a:tr h="370840">
                <a:tc>
                  <a:txBody>
                    <a:bodyPr/>
                    <a:lstStyle/>
                    <a:p>
                      <a:r>
                        <a:rPr lang="en-US" dirty="0"/>
                        <a:t>Speed</a:t>
                      </a:r>
                    </a:p>
                  </a:txBody>
                  <a:tcPr/>
                </a:tc>
                <a:tc>
                  <a:txBody>
                    <a:bodyPr/>
                    <a:lstStyle/>
                    <a:p>
                      <a:r>
                        <a:rPr lang="en-US" dirty="0"/>
                        <a:t>Transactions / s</a:t>
                      </a:r>
                    </a:p>
                  </a:txBody>
                  <a:tcPr/>
                </a:tc>
                <a:tc>
                  <a:txBody>
                    <a:bodyPr/>
                    <a:lstStyle/>
                    <a:p>
                      <a:r>
                        <a:rPr lang="en-US" dirty="0"/>
                        <a:t>Cable Max Length</a:t>
                      </a:r>
                    </a:p>
                  </a:txBody>
                  <a:tcPr/>
                </a:tc>
                <a:extLst>
                  <a:ext uri="{0D108BD9-81ED-4DB2-BD59-A6C34878D82A}">
                    <a16:rowId xmlns:a16="http://schemas.microsoft.com/office/drawing/2014/main" val="3063570692"/>
                  </a:ext>
                </a:extLst>
              </a:tr>
              <a:tr h="370840">
                <a:tc>
                  <a:txBody>
                    <a:bodyPr/>
                    <a:lstStyle/>
                    <a:p>
                      <a:r>
                        <a:rPr lang="en-US" dirty="0"/>
                        <a:t>9600 bit/s </a:t>
                      </a:r>
                    </a:p>
                  </a:txBody>
                  <a:tcPr/>
                </a:tc>
                <a:tc>
                  <a:txBody>
                    <a:bodyPr/>
                    <a:lstStyle/>
                    <a:p>
                      <a:r>
                        <a:rPr lang="en-US" dirty="0"/>
                        <a:t>33.5</a:t>
                      </a:r>
                    </a:p>
                  </a:txBody>
                  <a:tcPr/>
                </a:tc>
                <a:tc>
                  <a:txBody>
                    <a:bodyPr/>
                    <a:lstStyle/>
                    <a:p>
                      <a:endParaRPr lang="en-US" dirty="0"/>
                    </a:p>
                  </a:txBody>
                  <a:tcPr/>
                </a:tc>
                <a:extLst>
                  <a:ext uri="{0D108BD9-81ED-4DB2-BD59-A6C34878D82A}">
                    <a16:rowId xmlns:a16="http://schemas.microsoft.com/office/drawing/2014/main" val="52360930"/>
                  </a:ext>
                </a:extLst>
              </a:tr>
              <a:tr h="370840">
                <a:tc>
                  <a:txBody>
                    <a:bodyPr/>
                    <a:lstStyle/>
                    <a:p>
                      <a:r>
                        <a:rPr lang="en-US" dirty="0"/>
                        <a:t>115.2 kbit/s</a:t>
                      </a:r>
                    </a:p>
                  </a:txBody>
                  <a:tcPr/>
                </a:tc>
                <a:tc>
                  <a:txBody>
                    <a:bodyPr/>
                    <a:lstStyle/>
                    <a:p>
                      <a:r>
                        <a:rPr lang="en-US" i="1" dirty="0"/>
                        <a:t>402</a:t>
                      </a:r>
                    </a:p>
                  </a:txBody>
                  <a:tcPr/>
                </a:tc>
                <a:tc>
                  <a:txBody>
                    <a:bodyPr/>
                    <a:lstStyle/>
                    <a:p>
                      <a:r>
                        <a:rPr lang="en-US" dirty="0"/>
                        <a:t>1.2 km</a:t>
                      </a:r>
                    </a:p>
                  </a:txBody>
                  <a:tcPr/>
                </a:tc>
                <a:extLst>
                  <a:ext uri="{0D108BD9-81ED-4DB2-BD59-A6C34878D82A}">
                    <a16:rowId xmlns:a16="http://schemas.microsoft.com/office/drawing/2014/main" val="3142687039"/>
                  </a:ext>
                </a:extLst>
              </a:tr>
              <a:tr h="370840">
                <a:tc>
                  <a:txBody>
                    <a:bodyPr/>
                    <a:lstStyle/>
                    <a:p>
                      <a:r>
                        <a:rPr lang="en-US" dirty="0"/>
                        <a:t>10 Mbit/s</a:t>
                      </a:r>
                    </a:p>
                  </a:txBody>
                  <a:tcPr/>
                </a:tc>
                <a:tc>
                  <a:txBody>
                    <a:bodyPr/>
                    <a:lstStyle/>
                    <a:p>
                      <a:endParaRPr lang="en-US" dirty="0"/>
                    </a:p>
                  </a:txBody>
                  <a:tcPr/>
                </a:tc>
                <a:tc>
                  <a:txBody>
                    <a:bodyPr/>
                    <a:lstStyle/>
                    <a:p>
                      <a:r>
                        <a:rPr lang="en-US" dirty="0"/>
                        <a:t>12 m</a:t>
                      </a:r>
                    </a:p>
                  </a:txBody>
                  <a:tcPr/>
                </a:tc>
                <a:extLst>
                  <a:ext uri="{0D108BD9-81ED-4DB2-BD59-A6C34878D82A}">
                    <a16:rowId xmlns:a16="http://schemas.microsoft.com/office/drawing/2014/main" val="2828950044"/>
                  </a:ext>
                </a:extLst>
              </a:tr>
            </a:tbl>
          </a:graphicData>
        </a:graphic>
      </p:graphicFrame>
    </p:spTree>
    <p:extLst>
      <p:ext uri="{BB962C8B-B14F-4D97-AF65-F5344CB8AC3E}">
        <p14:creationId xmlns:p14="http://schemas.microsoft.com/office/powerpoint/2010/main" val="424587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12440E-6A80-D10A-8B8E-E5869E147365}"/>
              </a:ext>
            </a:extLst>
          </p:cNvPr>
          <p:cNvSpPr>
            <a:spLocks noGrp="1"/>
          </p:cNvSpPr>
          <p:nvPr>
            <p:ph type="title"/>
          </p:nvPr>
        </p:nvSpPr>
        <p:spPr/>
        <p:txBody>
          <a:bodyPr/>
          <a:lstStyle/>
          <a:p>
            <a:r>
              <a:rPr lang="en-US" dirty="0"/>
              <a:t>Limitation of Modbus</a:t>
            </a:r>
          </a:p>
        </p:txBody>
      </p:sp>
      <p:sp>
        <p:nvSpPr>
          <p:cNvPr id="3" name="Espace réservé du contenu 2">
            <a:extLst>
              <a:ext uri="{FF2B5EF4-FFF2-40B4-BE49-F238E27FC236}">
                <a16:creationId xmlns:a16="http://schemas.microsoft.com/office/drawing/2014/main" id="{013C60AD-0542-6E6F-13E7-697ECF417AF0}"/>
              </a:ext>
            </a:extLst>
          </p:cNvPr>
          <p:cNvSpPr>
            <a:spLocks noGrp="1"/>
          </p:cNvSpPr>
          <p:nvPr>
            <p:ph idx="1"/>
          </p:nvPr>
        </p:nvSpPr>
        <p:spPr>
          <a:xfrm>
            <a:off x="838200" y="1253331"/>
            <a:ext cx="10515600" cy="4351338"/>
          </a:xfrm>
        </p:spPr>
        <p:txBody>
          <a:bodyPr/>
          <a:lstStyle/>
          <a:p>
            <a:r>
              <a:rPr lang="en-US" dirty="0"/>
              <a:t>Original commands deprecated</a:t>
            </a:r>
          </a:p>
          <a:p>
            <a:r>
              <a:rPr lang="en-US" dirty="0"/>
              <a:t>Not optimal for large transfer sizes (e.g. Firmware update)</a:t>
            </a:r>
          </a:p>
          <a:p>
            <a:r>
              <a:rPr lang="en-US" dirty="0"/>
              <a:t>No automatic attribution of client’s ID</a:t>
            </a:r>
          </a:p>
          <a:p>
            <a:r>
              <a:rPr lang="en-US" dirty="0"/>
              <a:t>No intrinsic security</a:t>
            </a:r>
          </a:p>
        </p:txBody>
      </p:sp>
      <p:sp>
        <p:nvSpPr>
          <p:cNvPr id="6" name="Espace réservé du numéro de diapositive 5">
            <a:extLst>
              <a:ext uri="{FF2B5EF4-FFF2-40B4-BE49-F238E27FC236}">
                <a16:creationId xmlns:a16="http://schemas.microsoft.com/office/drawing/2014/main" id="{A305E030-2247-84A6-108C-4E7EC1512DAC}"/>
              </a:ext>
            </a:extLst>
          </p:cNvPr>
          <p:cNvSpPr>
            <a:spLocks noGrp="1"/>
          </p:cNvSpPr>
          <p:nvPr>
            <p:ph type="sldNum" sz="quarter" idx="12"/>
          </p:nvPr>
        </p:nvSpPr>
        <p:spPr/>
        <p:txBody>
          <a:bodyPr/>
          <a:lstStyle/>
          <a:p>
            <a:fld id="{0BF44003-1364-C84B-B059-253A9756166F}" type="slidenum">
              <a:rPr lang="en-CH" smtClean="0"/>
              <a:pPr/>
              <a:t>9</a:t>
            </a:fld>
            <a:endParaRPr lang="en-CH" dirty="0"/>
          </a:p>
        </p:txBody>
      </p:sp>
    </p:spTree>
    <p:extLst>
      <p:ext uri="{BB962C8B-B14F-4D97-AF65-F5344CB8AC3E}">
        <p14:creationId xmlns:p14="http://schemas.microsoft.com/office/powerpoint/2010/main" val="3708060132"/>
      </p:ext>
    </p:extLst>
  </p:cSld>
  <p:clrMapOvr>
    <a:masterClrMapping/>
  </p:clrMapOvr>
</p:sld>
</file>

<file path=ppt/theme/theme1.xml><?xml version="1.0" encoding="utf-8"?>
<a:theme xmlns:a="http://schemas.openxmlformats.org/drawingml/2006/main" name="Immensive Master Lightgray">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mmensive Master Blue Patter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Immensive Master Blu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Immensive Master Orang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1133</TotalTime>
  <Words>857</Words>
  <Application>Microsoft Macintosh PowerPoint</Application>
  <PresentationFormat>Grand écran</PresentationFormat>
  <Paragraphs>115</Paragraphs>
  <Slides>15</Slides>
  <Notes>0</Notes>
  <HiddenSlides>0</HiddenSlides>
  <MMClips>0</MMClips>
  <ScaleCrop>false</ScaleCrop>
  <HeadingPairs>
    <vt:vector size="6" baseType="variant">
      <vt:variant>
        <vt:lpstr>Polices utilisées</vt:lpstr>
      </vt:variant>
      <vt:variant>
        <vt:i4>6</vt:i4>
      </vt:variant>
      <vt:variant>
        <vt:lpstr>Thème</vt:lpstr>
      </vt:variant>
      <vt:variant>
        <vt:i4>4</vt:i4>
      </vt:variant>
      <vt:variant>
        <vt:lpstr>Titres des diapositives</vt:lpstr>
      </vt:variant>
      <vt:variant>
        <vt:i4>15</vt:i4>
      </vt:variant>
    </vt:vector>
  </HeadingPairs>
  <TitlesOfParts>
    <vt:vector size="25" baseType="lpstr">
      <vt:lpstr>Arial</vt:lpstr>
      <vt:lpstr>Calibri</vt:lpstr>
      <vt:lpstr>Courier New</vt:lpstr>
      <vt:lpstr>Quicksand</vt:lpstr>
      <vt:lpstr>Quicksand Light</vt:lpstr>
      <vt:lpstr>Quicksand Medium</vt:lpstr>
      <vt:lpstr>Immensive Master Lightgray</vt:lpstr>
      <vt:lpstr>Immensive Master Blue Pattern</vt:lpstr>
      <vt:lpstr>Immensive Master Blue</vt:lpstr>
      <vt:lpstr>Immensive Master Orange</vt:lpstr>
      <vt:lpstr>Voltiris</vt:lpstr>
      <vt:lpstr>Tracklog</vt:lpstr>
      <vt:lpstr>Introduction</vt:lpstr>
      <vt:lpstr>Hardware Connectivity [Need to be updated based on MHA feedback]</vt:lpstr>
      <vt:lpstr>Modbus Protocol</vt:lpstr>
      <vt:lpstr>Modbus Commands</vt:lpstr>
      <vt:lpstr>Modbus Query-Response Cycle</vt:lpstr>
      <vt:lpstr>Modbus speed [Need to be updated]</vt:lpstr>
      <vt:lpstr>Limitation of Modbus</vt:lpstr>
      <vt:lpstr>Proposed Modbus Configuration</vt:lpstr>
      <vt:lpstr>Used functions</vt:lpstr>
      <vt:lpstr>Slave identification (pseudo code)</vt:lpstr>
      <vt:lpstr>Slave register access</vt:lpstr>
      <vt:lpstr>Cyber Security</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Beat Bruehwiler</dc:creator>
  <cp:lastModifiedBy>Gaëtan Marti</cp:lastModifiedBy>
  <cp:revision>74</cp:revision>
  <dcterms:created xsi:type="dcterms:W3CDTF">2023-03-23T10:47:52Z</dcterms:created>
  <dcterms:modified xsi:type="dcterms:W3CDTF">2023-07-17T11:51:33Z</dcterms:modified>
</cp:coreProperties>
</file>