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81" r:id="rId7"/>
    <p:sldId id="280" r:id="rId8"/>
    <p:sldId id="271" r:id="rId9"/>
    <p:sldId id="272" r:id="rId10"/>
    <p:sldId id="273" r:id="rId11"/>
    <p:sldId id="275" r:id="rId12"/>
    <p:sldId id="276" r:id="rId13"/>
    <p:sldId id="282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5AD"/>
    <a:srgbClr val="B21E3C"/>
    <a:srgbClr val="92BA3D"/>
    <a:srgbClr val="FBF3F5"/>
    <a:srgbClr val="ECB01F"/>
    <a:srgbClr val="0075AD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43" y="257434"/>
            <a:ext cx="5931242" cy="59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251" y="140297"/>
            <a:ext cx="7591424" cy="657740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2" y="1609726"/>
            <a:ext cx="8582024" cy="3962400"/>
          </a:xfrm>
        </p:spPr>
        <p:txBody>
          <a:bodyPr>
            <a:noAutofit/>
          </a:bodyPr>
          <a:lstStyle/>
          <a:p>
            <a:pPr algn="ctr"/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কিন্তু সেই স্বপ্ন আজকে সত্যি প্রমাণিত হচ্ছে। অনলাইন থেকে বর্তমানে মানুষ শুধু অনলাইন এ ইনকাম </a:t>
            </a: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নয়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এই </a:t>
            </a:r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ইনকাম দিয়েই স্বচ্ছলতা আসছে অনেক পরিবারে।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251" y="140297"/>
            <a:ext cx="7591424" cy="657740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71662"/>
            <a:ext cx="8543925" cy="3114675"/>
          </a:xfrm>
        </p:spPr>
        <p:txBody>
          <a:bodyPr>
            <a:noAutofit/>
          </a:bodyPr>
          <a:lstStyle/>
          <a:p>
            <a:pPr algn="ctr"/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এখানে এটা গ্যারান্টি দিতে পারবো না যে আপনি শুরুতেই লাখ লাখ টাকা অনলাইন থেকে ইনকাম করতে পারবেন।</a:t>
            </a:r>
            <a:r>
              <a:rPr lang="as-IN" sz="4400" dirty="0">
                <a:solidFill>
                  <a:schemeClr val="tx1"/>
                </a:solidFill>
              </a:rPr>
              <a:t>  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251" y="140297"/>
            <a:ext cx="7591424" cy="657740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63" y="1228726"/>
            <a:ext cx="8610600" cy="4724400"/>
          </a:xfrm>
        </p:spPr>
        <p:txBody>
          <a:bodyPr>
            <a:noAutofit/>
          </a:bodyPr>
          <a:lstStyle/>
          <a:p>
            <a:pPr algn="ctr"/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তবে আপনার যদি ধৈর্য থাকে, এবং আপনি যদি একটি নির্দিষ্ট কাজে পারদর্শী হয়ে উঠতে </a:t>
            </a: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পারেন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ইনশাআল্লাহ্‌</a:t>
            </a:r>
            <a:b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সেক্ষেত্রে </a:t>
            </a:r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অনলাইন থেকে 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বেশ ভালো</a:t>
            </a: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পরিমানের অর্থ প্রতিমাসে আপনি ইনকাম করতে পারবেন।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2694" y="171450"/>
            <a:ext cx="7563488" cy="65532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0991" cy="50863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52" y="0"/>
            <a:ext cx="12256552" cy="666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251" y="140297"/>
            <a:ext cx="7591424" cy="657740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6" y="557599"/>
            <a:ext cx="8943974" cy="5905500"/>
          </a:xfrm>
        </p:spPr>
        <p:txBody>
          <a:bodyPr>
            <a:normAutofit/>
          </a:bodyPr>
          <a:lstStyle/>
          <a:p>
            <a:pPr algn="ctr"/>
            <a:r>
              <a:rPr lang="as-IN" sz="6600" dirty="0" smtClean="0">
                <a:solidFill>
                  <a:srgbClr val="0575AD"/>
                </a:solidFill>
              </a:rPr>
              <a:t>ফ্রিল্যান্সিং</a:t>
            </a:r>
            <a:r>
              <a:rPr lang="en-US" sz="6600" dirty="0" smtClean="0">
                <a:solidFill>
                  <a:srgbClr val="0575AD"/>
                </a:solidFill>
              </a:rPr>
              <a:t>, </a:t>
            </a:r>
            <a:r>
              <a:rPr lang="as-IN" sz="6600" dirty="0">
                <a:solidFill>
                  <a:srgbClr val="B21E3C"/>
                </a:solidFill>
              </a:rPr>
              <a:t>আউটসোর্সিং</a:t>
            </a:r>
            <a:r>
              <a:rPr lang="en-US" sz="6600" dirty="0" smtClean="0">
                <a:solidFill>
                  <a:srgbClr val="0575AD"/>
                </a:solidFill>
              </a:rPr>
              <a:t>  ও</a:t>
            </a:r>
            <a:br>
              <a:rPr lang="en-US" sz="6600" dirty="0" smtClean="0">
                <a:solidFill>
                  <a:srgbClr val="0575AD"/>
                </a:solidFill>
              </a:rPr>
            </a:br>
            <a:r>
              <a:rPr lang="as-IN" sz="6600" dirty="0" smtClean="0">
                <a:solidFill>
                  <a:srgbClr val="92BA3D"/>
                </a:solidFill>
              </a:rPr>
              <a:t>অনলাইনে </a:t>
            </a:r>
            <a:r>
              <a:rPr lang="as-IN" sz="6600" dirty="0" smtClean="0">
                <a:solidFill>
                  <a:srgbClr val="92BA3D"/>
                </a:solidFill>
              </a:rPr>
              <a:t>আয়</a:t>
            </a:r>
            <a:r>
              <a:rPr lang="en-US" sz="6600" dirty="0" smtClean="0">
                <a:solidFill>
                  <a:srgbClr val="92BA3D"/>
                </a:solidFill>
              </a:rPr>
              <a:t/>
            </a:r>
            <a:br>
              <a:rPr lang="en-US" sz="6600" dirty="0" smtClean="0">
                <a:solidFill>
                  <a:srgbClr val="92BA3D"/>
                </a:solidFill>
              </a:rPr>
            </a:br>
            <a:r>
              <a:rPr lang="en-US" sz="6600" dirty="0" smtClean="0">
                <a:solidFill>
                  <a:srgbClr val="92BA3D"/>
                </a:solidFill>
              </a:rPr>
              <a:t> </a:t>
            </a:r>
            <a:br>
              <a:rPr lang="en-US" sz="6600" dirty="0" smtClean="0">
                <a:solidFill>
                  <a:srgbClr val="92BA3D"/>
                </a:solidFill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সম্পর্কে আমরা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বিস্তারিত আমাদের স্যার এর কাছে জানবো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251" y="140297"/>
            <a:ext cx="7591424" cy="657740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6" y="442266"/>
            <a:ext cx="8943974" cy="59055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dobe Garamond Pro" panose="02020502060506020403" pitchFamily="18" charset="0"/>
              </a:rPr>
              <a:t>ধন্যবাদ</a:t>
            </a:r>
            <a:r>
              <a:rPr lang="en-US" sz="6600" dirty="0" smtClean="0">
                <a:solidFill>
                  <a:srgbClr val="0575AD"/>
                </a:solidFill>
                <a:latin typeface="Adobe Garamond Pro" panose="02020502060506020403" pitchFamily="18" charset="0"/>
              </a:rPr>
              <a:t/>
            </a:r>
            <a:br>
              <a:rPr lang="en-US" sz="6600" dirty="0" smtClean="0">
                <a:solidFill>
                  <a:srgbClr val="0575AD"/>
                </a:solidFill>
                <a:latin typeface="Adobe Garamond Pro" panose="02020502060506020403" pitchFamily="18" charset="0"/>
              </a:rPr>
            </a:br>
            <a:r>
              <a:rPr lang="en-US" sz="6600" dirty="0" smtClean="0">
                <a:solidFill>
                  <a:srgbClr val="0575AD"/>
                </a:solidFill>
                <a:latin typeface="Adobe Garamond Pro" panose="02020502060506020403" pitchFamily="18" charset="0"/>
              </a:rPr>
              <a:t/>
            </a:r>
            <a:br>
              <a:rPr lang="en-US" sz="6600" dirty="0" smtClean="0">
                <a:solidFill>
                  <a:srgbClr val="0575AD"/>
                </a:solidFill>
                <a:latin typeface="Adobe Garamond Pro" panose="02020502060506020403" pitchFamily="18" charset="0"/>
              </a:rPr>
            </a:b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Garamond Pro" panose="02020502060506020403" pitchFamily="18" charset="0"/>
              </a:rPr>
              <a:t>Webtricker Web Design &amp; Development Agency</a:t>
            </a:r>
            <a:endParaRPr lang="en-US" sz="6000" dirty="0">
              <a:solidFill>
                <a:schemeClr val="tx1"/>
              </a:solidFill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2219" y="152400"/>
            <a:ext cx="7563488" cy="65532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40807" cy="489327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/>
            </a:r>
            <a:br>
              <a:rPr lang="en-US" sz="5400" dirty="0" smtClean="0">
                <a:solidFill>
                  <a:schemeClr val="tx1"/>
                </a:solidFill>
              </a:rPr>
            </a:b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Webtricker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/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এর</a:t>
            </a:r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পক্ষ থেকে</a:t>
            </a:r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সকলকে </a:t>
            </a:r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আন্তরিক </a:t>
            </a: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শুভেচ্ছা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জানাই।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2219" y="152400"/>
            <a:ext cx="7563488" cy="65532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0991" cy="50863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আসুন আমরা</a:t>
            </a:r>
            <a:r>
              <a:rPr lang="en-US" sz="5400" dirty="0" smtClean="0">
                <a:solidFill>
                  <a:schemeClr val="tx1"/>
                </a:solidFill>
              </a:rPr>
              <a:t/>
            </a:r>
            <a:br>
              <a:rPr lang="en-US" sz="5400" dirty="0" smtClean="0">
                <a:solidFill>
                  <a:schemeClr val="tx1"/>
                </a:solidFill>
              </a:rPr>
            </a:br>
            <a:r>
              <a:rPr lang="as-IN" sz="5400" dirty="0" smtClean="0">
                <a:solidFill>
                  <a:schemeClr val="tx1"/>
                </a:solidFill>
              </a:rPr>
              <a:t> </a:t>
            </a:r>
            <a:r>
              <a:rPr lang="en-US" sz="1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Webtricker</a:t>
            </a:r>
            <a:r>
              <a:rPr lang="en-US" sz="8800" dirty="0" smtClean="0">
                <a:solidFill>
                  <a:schemeClr val="tx1"/>
                </a:solidFill>
              </a:rPr>
              <a:t/>
            </a:r>
            <a:br>
              <a:rPr lang="en-US" sz="88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সম্পর্কে জেনে নেই…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2219" y="152400"/>
            <a:ext cx="7563488" cy="65532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0991" cy="50863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62995"/>
            <a:ext cx="2725208" cy="317941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2450" y="4562475"/>
            <a:ext cx="9086850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Mosharaf </a:t>
            </a:r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Hossain</a:t>
            </a:r>
            <a:endParaRPr lang="en-US" sz="5400" dirty="0" smtClean="0">
              <a:solidFill>
                <a:schemeClr val="tx1"/>
              </a:solidFill>
              <a:latin typeface="Adobe Garamond Pro" panose="02020502060506020403" pitchFamily="18" charset="0"/>
            </a:endParaRPr>
          </a:p>
          <a:p>
            <a:pPr algn="ctr"/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dobe Garamond Pro" panose="02020502060506020403" pitchFamily="18" charset="0"/>
              </a:rPr>
              <a:t>CEO &amp; Founder</a:t>
            </a:r>
            <a:endParaRPr lang="en-US" dirty="0">
              <a:solidFill>
                <a:srgbClr val="0575AD"/>
              </a:solidFill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2694" y="171450"/>
            <a:ext cx="7563488" cy="65532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0991" cy="50863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7687" y="4200524"/>
            <a:ext cx="9272587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Md. Tofael Ahmed</a:t>
            </a:r>
            <a:endParaRPr lang="en-US" sz="5500" dirty="0" smtClean="0">
              <a:solidFill>
                <a:schemeClr val="tx1"/>
              </a:solidFill>
              <a:latin typeface="Adobe Garamond Pro" panose="02020502060506020403" pitchFamily="18" charset="0"/>
            </a:endParaRPr>
          </a:p>
          <a:p>
            <a:pPr algn="ctr"/>
            <a:r>
              <a:rPr lang="en-US" sz="2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" panose="02020502060506020403" pitchFamily="18" charset="0"/>
              </a:rPr>
              <a:t>Full Stack Web Developer &amp; Manager</a:t>
            </a:r>
            <a:endParaRPr lang="en-US" sz="2100" dirty="0">
              <a:solidFill>
                <a:schemeClr val="tx1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92" y="904875"/>
            <a:ext cx="259624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252219" y="152400"/>
            <a:ext cx="7563488" cy="65532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A2198942-3878-4909-884B-7CA0E318DFD7}"/>
              </a:ext>
            </a:extLst>
          </p:cNvPr>
          <p:cNvGrpSpPr/>
          <p:nvPr/>
        </p:nvGrpSpPr>
        <p:grpSpPr>
          <a:xfrm>
            <a:off x="6178226" y="2152135"/>
            <a:ext cx="1805441" cy="1866900"/>
            <a:chOff x="6375934" y="2209800"/>
            <a:chExt cx="1805441" cy="1866900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xmlns="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ABFDA63-D1BE-4B0B-A1BF-19B81E35575F}"/>
                </a:ext>
              </a:extLst>
            </p:cNvPr>
            <p:cNvSpPr txBox="1"/>
            <p:nvPr/>
          </p:nvSpPr>
          <p:spPr>
            <a:xfrm>
              <a:off x="6375934" y="2287695"/>
              <a:ext cx="1805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2000" dirty="0">
                  <a:solidFill>
                    <a:schemeClr val="bg1"/>
                  </a:solidFill>
                </a:rPr>
                <a:t>অনলাইনে আয়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F047EE7-AD08-45DB-A65A-9FA74A775764}"/>
                </a:ext>
              </a:extLst>
            </p:cNvPr>
            <p:cNvSpPr txBox="1"/>
            <p:nvPr/>
          </p:nvSpPr>
          <p:spPr>
            <a:xfrm>
              <a:off x="6834837" y="2806897"/>
              <a:ext cx="9021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430A81F-25E0-4239-B494-46C9D4937700}"/>
              </a:ext>
            </a:extLst>
          </p:cNvPr>
          <p:cNvGrpSpPr/>
          <p:nvPr/>
        </p:nvGrpSpPr>
        <p:grpSpPr>
          <a:xfrm>
            <a:off x="3686757" y="2152135"/>
            <a:ext cx="1805441" cy="1866900"/>
            <a:chOff x="3884465" y="2209800"/>
            <a:chExt cx="1805441" cy="1866900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xmlns="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4B84361-FFCA-4952-9762-BC2B8113DC6B}"/>
                </a:ext>
              </a:extLst>
            </p:cNvPr>
            <p:cNvSpPr txBox="1"/>
            <p:nvPr/>
          </p:nvSpPr>
          <p:spPr>
            <a:xfrm>
              <a:off x="3884465" y="2441583"/>
              <a:ext cx="1805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2000" b="1" dirty="0">
                  <a:solidFill>
                    <a:schemeClr val="bg1"/>
                  </a:solidFill>
                </a:rPr>
                <a:t>আউটসোর্সিং</a:t>
              </a:r>
              <a:endParaRPr lang="en-US" sz="2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FA9CFCB-2E2A-4E69-B807-A8DE80F4F84C}"/>
                </a:ext>
              </a:extLst>
            </p:cNvPr>
            <p:cNvSpPr txBox="1"/>
            <p:nvPr/>
          </p:nvSpPr>
          <p:spPr>
            <a:xfrm>
              <a:off x="4342725" y="2808845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71DA1449-9BBE-4FB5-854D-B6D832CCD806}"/>
              </a:ext>
            </a:extLst>
          </p:cNvPr>
          <p:cNvGrpSpPr/>
          <p:nvPr/>
        </p:nvGrpSpPr>
        <p:grpSpPr>
          <a:xfrm>
            <a:off x="1195288" y="2152135"/>
            <a:ext cx="1805441" cy="1866900"/>
            <a:chOff x="1392996" y="2209800"/>
            <a:chExt cx="1805441" cy="1866900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xmlns="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F2352D7-E64D-4683-8555-4BBBFBED2197}"/>
                </a:ext>
              </a:extLst>
            </p:cNvPr>
            <p:cNvSpPr txBox="1"/>
            <p:nvPr/>
          </p:nvSpPr>
          <p:spPr>
            <a:xfrm>
              <a:off x="1392996" y="2401241"/>
              <a:ext cx="1805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2000" b="1" dirty="0">
                  <a:solidFill>
                    <a:schemeClr val="bg1"/>
                  </a:solidFill>
                </a:rPr>
                <a:t>ফ্রিল্যান্সিং</a:t>
              </a:r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CE8E3AC-C1DA-4857-8AA2-283A2C840A70}"/>
                </a:ext>
              </a:extLst>
            </p:cNvPr>
            <p:cNvSpPr txBox="1"/>
            <p:nvPr/>
          </p:nvSpPr>
          <p:spPr>
            <a:xfrm>
              <a:off x="1839107" y="2804877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A10DECE-FB54-4F98-9472-6CE168F86075}"/>
              </a:ext>
            </a:extLst>
          </p:cNvPr>
          <p:cNvSpPr/>
          <p:nvPr/>
        </p:nvSpPr>
        <p:spPr>
          <a:xfrm flipV="1">
            <a:off x="1296810" y="30855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D33F448-D5EA-4698-93DE-C12876411D16}"/>
              </a:ext>
            </a:extLst>
          </p:cNvPr>
          <p:cNvSpPr/>
          <p:nvPr/>
        </p:nvSpPr>
        <p:spPr>
          <a:xfrm flipV="1">
            <a:off x="3793687" y="30855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B2992BDF-F7C4-4374-886A-86270F68E5B1}"/>
              </a:ext>
            </a:extLst>
          </p:cNvPr>
          <p:cNvSpPr/>
          <p:nvPr/>
        </p:nvSpPr>
        <p:spPr>
          <a:xfrm flipV="1">
            <a:off x="6290564" y="30855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99" y="5024426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53" y="5030032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29" y="5024426"/>
            <a:ext cx="905770" cy="90576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5BD90705-18BB-473B-A34A-340D3FE7B602}"/>
              </a:ext>
            </a:extLst>
          </p:cNvPr>
          <p:cNvGrpSpPr/>
          <p:nvPr/>
        </p:nvGrpSpPr>
        <p:grpSpPr>
          <a:xfrm>
            <a:off x="1277420" y="3596719"/>
            <a:ext cx="1605303" cy="1569660"/>
            <a:chOff x="1475128" y="3654384"/>
            <a:chExt cx="1605303" cy="15696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DAFD7EC4-BD0C-414A-BAC7-6A87FBE0FD33}"/>
                </a:ext>
              </a:extLst>
            </p:cNvPr>
            <p:cNvSpPr txBox="1"/>
            <p:nvPr/>
          </p:nvSpPr>
          <p:spPr>
            <a:xfrm>
              <a:off x="1475128" y="3654384"/>
              <a:ext cx="159158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1200" b="1" dirty="0" smtClean="0"/>
                <a:t>ফ্রিল্যান্সিং</a:t>
              </a:r>
              <a:r>
                <a:rPr lang="as-IN" sz="1200" dirty="0"/>
                <a:t> বা মুক্ত পেশা হল এমন কোন কাজ যা আপনি কোন ব্যাক্তি বা প্রতিষ্ঠানের অধীনে আপনার ইচ্ছামত করতে পারবেন।</a:t>
              </a:r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AC51385-1E45-4902-BDC3-8DDF59AAC454}"/>
              </a:ext>
            </a:extLst>
          </p:cNvPr>
          <p:cNvGrpSpPr/>
          <p:nvPr/>
        </p:nvGrpSpPr>
        <p:grpSpPr>
          <a:xfrm>
            <a:off x="3779966" y="3637566"/>
            <a:ext cx="1599634" cy="1015663"/>
            <a:chOff x="3977674" y="3695231"/>
            <a:chExt cx="1599634" cy="101566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F2BC42F-0899-4CCE-A35A-4E495A05687C}"/>
                </a:ext>
              </a:extLst>
            </p:cNvPr>
            <p:cNvSpPr txBox="1"/>
            <p:nvPr/>
          </p:nvSpPr>
          <p:spPr>
            <a:xfrm>
              <a:off x="3985726" y="3695231"/>
              <a:ext cx="15915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1200" dirty="0" smtClean="0"/>
                <a:t>নিজ </a:t>
              </a:r>
              <a:r>
                <a:rPr lang="as-IN" sz="1200" dirty="0"/>
                <a:t>প্রতিষ্ঠানের বাইরে অন্য কাউকে দিয়ে কাজ করানোকে </a:t>
              </a:r>
              <a:endParaRPr lang="en-US" sz="1200" dirty="0"/>
            </a:p>
            <a:p>
              <a:pPr algn="ctr"/>
              <a:r>
                <a:rPr lang="as-IN" sz="1200" b="1" dirty="0"/>
                <a:t>আউটসোর্সিং</a:t>
              </a:r>
              <a:r>
                <a:rPr lang="as-IN" sz="1200" dirty="0"/>
                <a:t> বলে।</a:t>
              </a:r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C1746BE-76D9-44D6-8ED0-355F952A375E}"/>
              </a:ext>
            </a:extLst>
          </p:cNvPr>
          <p:cNvGrpSpPr/>
          <p:nvPr/>
        </p:nvGrpSpPr>
        <p:grpSpPr>
          <a:xfrm>
            <a:off x="6290564" y="3666342"/>
            <a:ext cx="1591582" cy="830997"/>
            <a:chOff x="6488272" y="3724007"/>
            <a:chExt cx="1591582" cy="83099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4CFAA18-F935-43EC-B7D9-4E19F5F37090}"/>
                </a:ext>
              </a:extLst>
            </p:cNvPr>
            <p:cNvSpPr txBox="1"/>
            <p:nvPr/>
          </p:nvSpPr>
          <p:spPr>
            <a:xfrm>
              <a:off x="6488272" y="3724007"/>
              <a:ext cx="15915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1200" dirty="0"/>
                <a:t>সংক্ষেপে বললে </a:t>
              </a:r>
              <a:r>
                <a:rPr lang="as-IN" sz="1200" b="1" dirty="0"/>
                <a:t>ফ্রিল্যান্সিং </a:t>
              </a:r>
              <a:r>
                <a:rPr lang="as-IN" sz="1200" dirty="0"/>
                <a:t>ও</a:t>
              </a:r>
              <a:r>
                <a:rPr lang="as-IN" sz="1200" b="1" dirty="0"/>
                <a:t> আউটসোর্সিং </a:t>
              </a:r>
              <a:r>
                <a:rPr lang="as-IN" sz="1200" dirty="0"/>
                <a:t>মিলে অনলাইনে আয়</a:t>
              </a:r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1394505" y="325328"/>
            <a:ext cx="727891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s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w Cen MT" panose="020B0602020104020603" pitchFamily="34" charset="0"/>
              </a:rPr>
              <a:t>আজকের সেমিনারে আমাদের আলোচ্য বিষয়ঃ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252219" y="152400"/>
            <a:ext cx="7563488" cy="65532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8219989C-6534-4081-88F9-01A1845F375C}"/>
              </a:ext>
            </a:extLst>
          </p:cNvPr>
          <p:cNvGrpSpPr/>
          <p:nvPr/>
        </p:nvGrpSpPr>
        <p:grpSpPr>
          <a:xfrm>
            <a:off x="8123576" y="2209800"/>
            <a:ext cx="1805441" cy="1866900"/>
            <a:chOff x="8980312" y="2209800"/>
            <a:chExt cx="1805441" cy="1866900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xmlns="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C447283-DB73-4C8A-99DE-552ACE3319FB}"/>
                </a:ext>
              </a:extLst>
            </p:cNvPr>
            <p:cNvSpPr txBox="1"/>
            <p:nvPr/>
          </p:nvSpPr>
          <p:spPr>
            <a:xfrm>
              <a:off x="9440652" y="2819229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BEC5E5B-C4A7-4BE2-9DAD-E90FC41E4DCA}"/>
                </a:ext>
              </a:extLst>
            </p:cNvPr>
            <p:cNvSpPr txBox="1"/>
            <p:nvPr/>
          </p:nvSpPr>
          <p:spPr>
            <a:xfrm>
              <a:off x="8980312" y="2304334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ডিজিটাল মার্কেটিং</a:t>
              </a:r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A2198942-3878-4909-884B-7CA0E318DFD7}"/>
              </a:ext>
            </a:extLst>
          </p:cNvPr>
          <p:cNvGrpSpPr/>
          <p:nvPr/>
        </p:nvGrpSpPr>
        <p:grpSpPr>
          <a:xfrm>
            <a:off x="5524605" y="2209800"/>
            <a:ext cx="1805441" cy="1866900"/>
            <a:chOff x="6381341" y="2209800"/>
            <a:chExt cx="1805441" cy="1866900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xmlns="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ABFDA63-D1BE-4B0B-A1BF-19B81E35575F}"/>
                </a:ext>
              </a:extLst>
            </p:cNvPr>
            <p:cNvSpPr txBox="1"/>
            <p:nvPr/>
          </p:nvSpPr>
          <p:spPr>
            <a:xfrm>
              <a:off x="6381341" y="230433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গ্রাফিক্স ডিজাইন</a:t>
              </a:r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F047EE7-AD08-45DB-A65A-9FA74A775764}"/>
                </a:ext>
              </a:extLst>
            </p:cNvPr>
            <p:cNvSpPr txBox="1"/>
            <p:nvPr/>
          </p:nvSpPr>
          <p:spPr>
            <a:xfrm>
              <a:off x="6845084" y="2810985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430A81F-25E0-4239-B494-46C9D4937700}"/>
              </a:ext>
            </a:extLst>
          </p:cNvPr>
          <p:cNvGrpSpPr/>
          <p:nvPr/>
        </p:nvGrpSpPr>
        <p:grpSpPr>
          <a:xfrm>
            <a:off x="3022894" y="2209800"/>
            <a:ext cx="1805441" cy="1866900"/>
            <a:chOff x="3879630" y="2209800"/>
            <a:chExt cx="1805441" cy="1866900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xmlns="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4B84361-FFCA-4952-9762-BC2B8113DC6B}"/>
                </a:ext>
              </a:extLst>
            </p:cNvPr>
            <p:cNvSpPr txBox="1"/>
            <p:nvPr/>
          </p:nvSpPr>
          <p:spPr>
            <a:xfrm>
              <a:off x="3879630" y="2311257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ওয়েব ডেভেলপমেন্ট</a:t>
              </a:r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FA9CFCB-2E2A-4E69-B807-A8DE80F4F84C}"/>
                </a:ext>
              </a:extLst>
            </p:cNvPr>
            <p:cNvSpPr txBox="1"/>
            <p:nvPr/>
          </p:nvSpPr>
          <p:spPr>
            <a:xfrm>
              <a:off x="4344222" y="2818655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71DA1449-9BBE-4FB5-854D-B6D832CCD806}"/>
              </a:ext>
            </a:extLst>
          </p:cNvPr>
          <p:cNvGrpSpPr/>
          <p:nvPr/>
        </p:nvGrpSpPr>
        <p:grpSpPr>
          <a:xfrm>
            <a:off x="513583" y="2209800"/>
            <a:ext cx="1805441" cy="1866900"/>
            <a:chOff x="1370319" y="2209800"/>
            <a:chExt cx="1805441" cy="1866900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xmlns="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F2352D7-E64D-4683-8555-4BBBFBED2197}"/>
                </a:ext>
              </a:extLst>
            </p:cNvPr>
            <p:cNvSpPr txBox="1"/>
            <p:nvPr/>
          </p:nvSpPr>
          <p:spPr>
            <a:xfrm>
              <a:off x="1370319" y="2491859"/>
              <a:ext cx="1805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b="1" dirty="0">
                  <a:solidFill>
                    <a:schemeClr val="bg1"/>
                  </a:solidFill>
                </a:rPr>
                <a:t>ওয়েব ডিজাইন</a:t>
              </a:r>
              <a:endParaRPr lang="en-US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CE8E3AC-C1DA-4857-8AA2-283A2C840A70}"/>
                </a:ext>
              </a:extLst>
            </p:cNvPr>
            <p:cNvSpPr txBox="1"/>
            <p:nvPr/>
          </p:nvSpPr>
          <p:spPr>
            <a:xfrm>
              <a:off x="1839107" y="2813115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1392552" y="31462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s-IN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আমাদের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কোর্স</a:t>
            </a:r>
            <a:r>
              <a:rPr lang="as-IN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সমুহঃ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A10DECE-FB54-4F98-9472-6CE168F86075}"/>
              </a:ext>
            </a:extLst>
          </p:cNvPr>
          <p:cNvSpPr/>
          <p:nvPr/>
        </p:nvSpPr>
        <p:spPr>
          <a:xfrm flipV="1">
            <a:off x="63778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D33F448-D5EA-4698-93DE-C12876411D16}"/>
              </a:ext>
            </a:extLst>
          </p:cNvPr>
          <p:cNvSpPr/>
          <p:nvPr/>
        </p:nvSpPr>
        <p:spPr>
          <a:xfrm flipV="1">
            <a:off x="3134659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B2992BDF-F7C4-4374-886A-86270F68E5B1}"/>
              </a:ext>
            </a:extLst>
          </p:cNvPr>
          <p:cNvSpPr/>
          <p:nvPr/>
        </p:nvSpPr>
        <p:spPr>
          <a:xfrm flipV="1">
            <a:off x="5631536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C066C7CC-77EF-41CA-B323-66B868940684}"/>
              </a:ext>
            </a:extLst>
          </p:cNvPr>
          <p:cNvSpPr/>
          <p:nvPr/>
        </p:nvSpPr>
        <p:spPr>
          <a:xfrm flipV="1">
            <a:off x="823534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0" y="4905623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33" y="491467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42" y="4914675"/>
            <a:ext cx="905768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072" y="4902596"/>
            <a:ext cx="932120" cy="88547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5BD90705-18BB-473B-A34A-340D3FE7B602}"/>
              </a:ext>
            </a:extLst>
          </p:cNvPr>
          <p:cNvGrpSpPr/>
          <p:nvPr/>
        </p:nvGrpSpPr>
        <p:grpSpPr>
          <a:xfrm>
            <a:off x="632113" y="3837442"/>
            <a:ext cx="1591582" cy="1048049"/>
            <a:chOff x="1488849" y="3837442"/>
            <a:chExt cx="1591582" cy="104804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বিস্তারিত</a:t>
              </a:r>
              <a:endParaRPr lang="en-US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আমরা স্যার এর </a:t>
              </a:r>
              <a:r>
                <a:rPr lang="as-IN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কাছ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থেকে</a:t>
              </a:r>
              <a:r>
                <a:rPr lang="as-IN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শুনবো</a:t>
              </a:r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...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AC51385-1E45-4902-BDC3-8DDF59AAC454}"/>
              </a:ext>
            </a:extLst>
          </p:cNvPr>
          <p:cNvGrpSpPr/>
          <p:nvPr/>
        </p:nvGrpSpPr>
        <p:grpSpPr>
          <a:xfrm>
            <a:off x="3120938" y="3837442"/>
            <a:ext cx="1591582" cy="1048049"/>
            <a:chOff x="3977674" y="3837442"/>
            <a:chExt cx="1591582" cy="10480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বিস্তারিত</a:t>
              </a:r>
              <a:endParaRPr lang="en-US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আমরা স্যার এর কাছ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থেকে</a:t>
              </a:r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শুনবো</a:t>
              </a:r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...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C1746BE-76D9-44D6-8ED0-355F952A375E}"/>
              </a:ext>
            </a:extLst>
          </p:cNvPr>
          <p:cNvGrpSpPr/>
          <p:nvPr/>
        </p:nvGrpSpPr>
        <p:grpSpPr>
          <a:xfrm>
            <a:off x="5631536" y="3837442"/>
            <a:ext cx="1591582" cy="1048049"/>
            <a:chOff x="6488272" y="3837442"/>
            <a:chExt cx="1591582" cy="10480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বিস্তারিত</a:t>
              </a:r>
              <a:endParaRPr lang="en-US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আমরা স্যার এর কাছ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থেকে</a:t>
              </a:r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শুনবো</a:t>
              </a:r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...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CEAB50F2-56A8-4020-BA7E-223D0388029E}"/>
              </a:ext>
            </a:extLst>
          </p:cNvPr>
          <p:cNvGrpSpPr/>
          <p:nvPr/>
        </p:nvGrpSpPr>
        <p:grpSpPr>
          <a:xfrm>
            <a:off x="8230506" y="3837442"/>
            <a:ext cx="1591582" cy="1048049"/>
            <a:chOff x="9087242" y="3837442"/>
            <a:chExt cx="1591582" cy="104804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বিস্তারিত</a:t>
              </a:r>
              <a:endParaRPr lang="en-US" b="1" dirty="0">
                <a:solidFill>
                  <a:srgbClr val="1C7CBB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আমরা স্যার এর কাছ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থেকে</a:t>
              </a:r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শুনবো</a:t>
              </a:r>
              <a:r>
                <a:rPr lang="as-I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...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6" grpId="0" animBg="1"/>
      <p:bldP spid="2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251" y="140297"/>
            <a:ext cx="7591424" cy="657740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81150"/>
            <a:ext cx="8848725" cy="3409950"/>
          </a:xfrm>
        </p:spPr>
        <p:txBody>
          <a:bodyPr>
            <a:noAutofit/>
          </a:bodyPr>
          <a:lstStyle/>
          <a:p>
            <a:pPr algn="ctr"/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অনলাইনে টাকা ইনকাম করার বিষয়টি আজ থেকে ১০ বছর আগে যতোটা কঠিন ছিল, এখন কিন্তু তার থেকে অনেক সহজ</a:t>
            </a:r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।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251" y="140297"/>
            <a:ext cx="7591424" cy="657740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2" y="1609726"/>
            <a:ext cx="8582024" cy="3962400"/>
          </a:xfrm>
        </p:spPr>
        <p:txBody>
          <a:bodyPr>
            <a:noAutofit/>
          </a:bodyPr>
          <a:lstStyle/>
          <a:p>
            <a:pPr algn="ctr"/>
            <a:r>
              <a:rPr lang="as-IN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আমাদের এই </a:t>
            </a:r>
            <a:r>
              <a:rPr lang="as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প্রিয় বাংলাদেশে বিভিন্ন সমস্যার কারনে আজ থেকে ১০ বছর আগেও অনলাইনে ইনকাম করার বিষয়টি কেউ ভাবতেও পারতো না।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914</TotalTime>
  <Words>200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Garamond Pro</vt:lpstr>
      <vt:lpstr>Arial</vt:lpstr>
      <vt:lpstr>Trebuchet MS</vt:lpstr>
      <vt:lpstr>Tw Cen MT</vt:lpstr>
      <vt:lpstr>Vrinda</vt:lpstr>
      <vt:lpstr>Wingdings 3</vt:lpstr>
      <vt:lpstr>Facet</vt:lpstr>
      <vt:lpstr>PowerPoint Presentation</vt:lpstr>
      <vt:lpstr> Webtricker   এর পক্ষ থেকে সকলকে আন্তরিক শুভেচ্ছা জানাই।</vt:lpstr>
      <vt:lpstr> আসুন আমরা  Webtricker সম্পর্কে জেনে নেই… </vt:lpstr>
      <vt:lpstr> </vt:lpstr>
      <vt:lpstr> </vt:lpstr>
      <vt:lpstr>PowerPoint Presentation</vt:lpstr>
      <vt:lpstr>PowerPoint Presentation</vt:lpstr>
      <vt:lpstr>অনলাইনে টাকা ইনকাম করার বিষয়টি আজ থেকে ১০ বছর আগে যতোটা কঠিন ছিল, এখন কিন্তু তার থেকে অনেক সহজ।</vt:lpstr>
      <vt:lpstr>আমাদের এই প্রিয় বাংলাদেশে বিভিন্ন সমস্যার কারনে আজ থেকে ১০ বছর আগেও অনলাইনে ইনকাম করার বিষয়টি কেউ ভাবতেও পারতো না।</vt:lpstr>
      <vt:lpstr>কিন্তু সেই স্বপ্ন আজকে সত্যি প্রমাণিত হচ্ছে। অনলাইন থেকে বর্তমানে মানুষ শুধু অনলাইন এ ইনকাম নয়… এই ইনকাম দিয়েই স্বচ্ছলতা আসছে অনেক পরিবারে।</vt:lpstr>
      <vt:lpstr>এখানে এটা গ্যারান্টি দিতে পারবো না যে আপনি শুরুতেই লাখ লাখ টাকা অনলাইন থেকে ইনকাম করতে পারবেন।  </vt:lpstr>
      <vt:lpstr>তবে আপনার যদি ধৈর্য থাকে, এবং আপনি যদি একটি নির্দিষ্ট কাজে পারদর্শী হয়ে উঠতে পারেন… ইনশাআল্লাহ্‌ সেক্ষেত্রে অনলাইন থেকে বেশ ভালো পরিমানের অর্থ প্রতিমাসে আপনি ইনকাম করতে পারবেন।</vt:lpstr>
      <vt:lpstr> </vt:lpstr>
      <vt:lpstr>ফ্রিল্যান্সিং, আউটসোর্সিং  ও অনলাইনে আয়   সম্পর্কে আমরা বিস্তারিত আমাদের স্যার এর কাছে জানবো </vt:lpstr>
      <vt:lpstr>ধন্যবাদ  Webtricker Web Design &amp; Development Agency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Rasel</dc:creator>
  <cp:lastModifiedBy>Rasel</cp:lastModifiedBy>
  <cp:revision>39</cp:revision>
  <dcterms:created xsi:type="dcterms:W3CDTF">2022-01-20T05:48:18Z</dcterms:created>
  <dcterms:modified xsi:type="dcterms:W3CDTF">2022-01-21T08:19:40Z</dcterms:modified>
</cp:coreProperties>
</file>