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6" r:id="rId2"/>
  </p:sldMasterIdLst>
  <p:notesMasterIdLst>
    <p:notesMasterId r:id="rId10"/>
  </p:notesMasterIdLst>
  <p:sldIdLst>
    <p:sldId id="256" r:id="rId3"/>
    <p:sldId id="260" r:id="rId4"/>
    <p:sldId id="263" r:id="rId5"/>
    <p:sldId id="264" r:id="rId6"/>
    <p:sldId id="259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49BD-8535-458B-AB49-9E99CAAE0E72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4A1E-4771-44A5-8F26-3CA82510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2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33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22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4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2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3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7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1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91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7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1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4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3593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24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28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CF50-7503-4198-8A8C-ABFCC4CEA4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B3C23A-DEB8-4245-A051-B3692DF4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careers@improving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4EF1-6D4A-4821-8FF9-8832F64EB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Refactoring to Good Design using Unit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B5D33-FE24-44FA-84C7-0C6489E7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496"/>
            <a:ext cx="9144000" cy="912303"/>
          </a:xfrm>
        </p:spPr>
        <p:txBody>
          <a:bodyPr/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Assad Siddiqui</a:t>
            </a:r>
          </a:p>
        </p:txBody>
      </p:sp>
    </p:spTree>
    <p:extLst>
      <p:ext uri="{BB962C8B-B14F-4D97-AF65-F5344CB8AC3E}">
        <p14:creationId xmlns:p14="http://schemas.microsoft.com/office/powerpoint/2010/main" val="30846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Open Positions in Houston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6"/>
            <a:ext cx="4279813" cy="48768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Senior Java Developer</a:t>
            </a:r>
          </a:p>
          <a:p>
            <a:pPr algn="l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48361" y="2288337"/>
            <a:ext cx="4368668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.NET Developer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3525" y="1504855"/>
            <a:ext cx="547261" cy="553200"/>
            <a:chOff x="1648580" y="486170"/>
            <a:chExt cx="854439" cy="863712"/>
          </a:xfrm>
        </p:grpSpPr>
        <p:sp>
          <p:nvSpPr>
            <p:cNvPr id="20" name="Oval 19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23" y="2216079"/>
            <a:ext cx="547261" cy="553200"/>
            <a:chOff x="1648580" y="486170"/>
            <a:chExt cx="854439" cy="863712"/>
          </a:xfrm>
        </p:grpSpPr>
        <p:sp>
          <p:nvSpPr>
            <p:cNvPr id="23" name="Oval 2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3266" y="2911842"/>
            <a:ext cx="547261" cy="553200"/>
            <a:chOff x="1648580" y="486170"/>
            <a:chExt cx="854439" cy="863712"/>
          </a:xfrm>
        </p:grpSpPr>
        <p:sp>
          <p:nvSpPr>
            <p:cNvPr id="26" name="Oval 25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1248361" y="2981759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DevOps Consultant</a:t>
            </a: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3265" y="3647952"/>
            <a:ext cx="547261" cy="553200"/>
            <a:chOff x="1648580" y="486170"/>
            <a:chExt cx="854439" cy="863712"/>
          </a:xfrm>
        </p:grpSpPr>
        <p:sp>
          <p:nvSpPr>
            <p:cNvPr id="33" name="Oval 3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5" name="Text Placeholder 2"/>
          <p:cNvSpPr txBox="1">
            <a:spLocks/>
          </p:cNvSpPr>
          <p:nvPr/>
        </p:nvSpPr>
        <p:spPr>
          <a:xfrm>
            <a:off x="1283126" y="4470648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106614" y="1441839"/>
            <a:ext cx="547261" cy="553200"/>
            <a:chOff x="1648580" y="486170"/>
            <a:chExt cx="854439" cy="863712"/>
          </a:xfrm>
        </p:grpSpPr>
        <p:sp>
          <p:nvSpPr>
            <p:cNvPr id="37" name="Oval 36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Technical Recruiter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106614" y="2258683"/>
            <a:ext cx="547261" cy="553200"/>
            <a:chOff x="1648580" y="486170"/>
            <a:chExt cx="854439" cy="863712"/>
          </a:xfrm>
        </p:grpSpPr>
        <p:sp>
          <p:nvSpPr>
            <p:cNvPr id="41" name="Oval 40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 Placeholder 2"/>
          <p:cNvSpPr txBox="1">
            <a:spLocks/>
          </p:cNvSpPr>
          <p:nvPr/>
        </p:nvSpPr>
        <p:spPr>
          <a:xfrm>
            <a:off x="6806215" y="3009394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Agile Coach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106614" y="2964643"/>
            <a:ext cx="547261" cy="553200"/>
            <a:chOff x="1648580" y="486170"/>
            <a:chExt cx="854439" cy="863712"/>
          </a:xfrm>
        </p:grpSpPr>
        <p:sp>
          <p:nvSpPr>
            <p:cNvPr id="45" name="Oval 44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47" name="Text Placeholder 2"/>
          <p:cNvSpPr txBox="1">
            <a:spLocks/>
          </p:cNvSpPr>
          <p:nvPr/>
        </p:nvSpPr>
        <p:spPr>
          <a:xfrm>
            <a:off x="1283126" y="3713472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QA/Test Engineer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106614" y="3653891"/>
            <a:ext cx="547261" cy="553200"/>
            <a:chOff x="1648580" y="486170"/>
            <a:chExt cx="854439" cy="863712"/>
          </a:xfrm>
        </p:grpSpPr>
        <p:sp>
          <p:nvSpPr>
            <p:cNvPr id="49" name="Oval 48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59" name="Text Placeholder 2"/>
          <p:cNvSpPr txBox="1">
            <a:spLocks/>
          </p:cNvSpPr>
          <p:nvPr/>
        </p:nvSpPr>
        <p:spPr>
          <a:xfrm>
            <a:off x="402764" y="5864518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Resumes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hlinkClick r:id="rId4"/>
              </a:rPr>
              <a:t>assad.siddiqui@improving.com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	*reference Houston </a:t>
            </a: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6770462" y="1420741"/>
            <a:ext cx="5490366" cy="691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Front End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– Angular, React, Node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js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A930038A-6AF7-4A14-BD92-519DD133F3CC}"/>
              </a:ext>
            </a:extLst>
          </p:cNvPr>
          <p:cNvSpPr txBox="1">
            <a:spLocks/>
          </p:cNvSpPr>
          <p:nvPr/>
        </p:nvSpPr>
        <p:spPr>
          <a:xfrm>
            <a:off x="6806214" y="3713472"/>
            <a:ext cx="4415001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Scrum Master</a:t>
            </a:r>
          </a:p>
        </p:txBody>
      </p:sp>
    </p:spTree>
    <p:extLst>
      <p:ext uri="{BB962C8B-B14F-4D97-AF65-F5344CB8AC3E}">
        <p14:creationId xmlns:p14="http://schemas.microsoft.com/office/powerpoint/2010/main" val="23063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520A-84FE-43A4-8AE2-EF8176AE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C067-C90B-4115-A0D6-0C86F8D4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working as Principal Software Consultant for Improving</a:t>
            </a:r>
          </a:p>
          <a:p>
            <a:r>
              <a:rPr lang="en-US" dirty="0"/>
              <a:t>14 years of doing full-stack development in both Web and Windows application</a:t>
            </a:r>
          </a:p>
          <a:p>
            <a:r>
              <a:rPr lang="en-US" dirty="0"/>
              <a:t>Worked on delivering both large and small scale develop enterprise level products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24792-E83A-4034-8AA5-8649A6D44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82" y="5321751"/>
            <a:ext cx="4524447" cy="14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9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F3D7-C2CE-49BF-B2E2-ED85D45B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D65E-E5AD-45C8-A0A8-71A56CEA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</a:t>
            </a:r>
          </a:p>
          <a:p>
            <a:pPr lvl="1"/>
            <a:r>
              <a:rPr lang="en-US" dirty="0"/>
              <a:t>Scenario: </a:t>
            </a:r>
          </a:p>
          <a:p>
            <a:pPr marL="857250" lvl="2" indent="0">
              <a:buNone/>
            </a:pPr>
            <a:r>
              <a:rPr lang="en-US" dirty="0"/>
              <a:t>Given that I have information for payment system, </a:t>
            </a:r>
            <a:br>
              <a:rPr lang="en-US" dirty="0"/>
            </a:br>
            <a:r>
              <a:rPr lang="en-US" dirty="0"/>
              <a:t>When I make a payment </a:t>
            </a:r>
            <a:br>
              <a:rPr lang="en-US" dirty="0"/>
            </a:br>
            <a:r>
              <a:rPr lang="en-US" dirty="0"/>
              <a:t>Then I should be able to charge the payment and return whether the charge is successful or unsuccessful.</a:t>
            </a:r>
          </a:p>
          <a:p>
            <a:pPr lvl="1"/>
            <a:r>
              <a:rPr lang="en-US" dirty="0"/>
              <a:t>Failed transaction should return error message starting with “Error occurred:” </a:t>
            </a:r>
            <a:r>
              <a:rPr lang="en-US"/>
              <a:t>+ message</a:t>
            </a:r>
            <a:endParaRPr lang="en-US" dirty="0"/>
          </a:p>
          <a:p>
            <a:pPr lvl="1"/>
            <a:r>
              <a:rPr lang="en-US" dirty="0"/>
              <a:t>The process may do further operations based on whether the transaction is successful or not. (not really the concern right now)</a:t>
            </a:r>
          </a:p>
        </p:txBody>
      </p:sp>
    </p:spTree>
    <p:extLst>
      <p:ext uri="{BB962C8B-B14F-4D97-AF65-F5344CB8AC3E}">
        <p14:creationId xmlns:p14="http://schemas.microsoft.com/office/powerpoint/2010/main" val="3237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E746-3082-448B-A311-7AAD2E2C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8597-E5F9-411D-A6A6-8D29F2D1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SOLID principles:</a:t>
            </a:r>
          </a:p>
          <a:p>
            <a:pPr lvl="1"/>
            <a:r>
              <a:rPr lang="en-US" dirty="0"/>
              <a:t>S – Single Responsibility Principle</a:t>
            </a:r>
          </a:p>
          <a:p>
            <a:pPr lvl="1"/>
            <a:r>
              <a:rPr lang="en-US" dirty="0"/>
              <a:t>O – Open/Closed Principle</a:t>
            </a:r>
          </a:p>
          <a:p>
            <a:pPr lvl="1"/>
            <a:r>
              <a:rPr lang="en-US" dirty="0"/>
              <a:t>L –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 lvl="1"/>
            <a:r>
              <a:rPr lang="en-US" dirty="0"/>
              <a:t>I – Interface Segregation Principle</a:t>
            </a:r>
          </a:p>
          <a:p>
            <a:pPr lvl="1"/>
            <a:r>
              <a:rPr lang="en-US" dirty="0"/>
              <a:t>D – Dependency Inversion Principle</a:t>
            </a:r>
          </a:p>
          <a:p>
            <a:r>
              <a:rPr lang="en-US" dirty="0"/>
              <a:t>Use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072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FEAB-63E4-4390-8A8A-24A2DA94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4355-1D68-430C-90A2-F9595E5D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Atomic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8E17-FDE7-4D0C-9B9F-886AA6D0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7383938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10307</TotalTime>
  <Words>154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Trebuchet MS</vt:lpstr>
      <vt:lpstr>Wingdings</vt:lpstr>
      <vt:lpstr>Wingdings 2</vt:lpstr>
      <vt:lpstr>Wingdings 3</vt:lpstr>
      <vt:lpstr>Facet</vt:lpstr>
      <vt:lpstr>Austin</vt:lpstr>
      <vt:lpstr>Refactoring to Good Design using Unit Tests</vt:lpstr>
      <vt:lpstr>Open Positions in Houston</vt:lpstr>
      <vt:lpstr>About Me</vt:lpstr>
      <vt:lpstr>Coding</vt:lpstr>
      <vt:lpstr>Good Design</vt:lpstr>
      <vt:lpstr>Good Unit Tests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Unit Tests to Write Better Code</dc:title>
  <dc:creator>Siddiqui,Assad</dc:creator>
  <cp:lastModifiedBy>Assad Siddiqui</cp:lastModifiedBy>
  <cp:revision>37</cp:revision>
  <dcterms:created xsi:type="dcterms:W3CDTF">2018-06-25T00:05:07Z</dcterms:created>
  <dcterms:modified xsi:type="dcterms:W3CDTF">2019-07-31T18:14:39Z</dcterms:modified>
</cp:coreProperties>
</file>