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6" r:id="rId2"/>
  </p:sldMasterIdLst>
  <p:notesMasterIdLst>
    <p:notesMasterId r:id="rId9"/>
  </p:notesMasterIdLst>
  <p:sldIdLst>
    <p:sldId id="256" r:id="rId3"/>
    <p:sldId id="260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49BD-8535-458B-AB49-9E99CAAE0E7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4A1E-4771-44A5-8F26-3CA82510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3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3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7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91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7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1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593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4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2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CF50-7503-4198-8A8C-ABFCC4CEA49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careers@improving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EF1-6D4A-4821-8FF9-8832F64EB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Refactoring to Good Design using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B5D33-FE24-44FA-84C7-0C6489E7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496"/>
            <a:ext cx="9144000" cy="912303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Assad Siddiqui</a:t>
            </a:r>
          </a:p>
        </p:txBody>
      </p:sp>
    </p:spTree>
    <p:extLst>
      <p:ext uri="{BB962C8B-B14F-4D97-AF65-F5344CB8AC3E}">
        <p14:creationId xmlns:p14="http://schemas.microsoft.com/office/powerpoint/2010/main" val="30846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Houston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4279813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Senior Java Developer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.NET Developer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DevOps Consultant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Technical Recruiter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5" y="300939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Agile Coach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13472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QA/Test Engineer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106614" y="3653891"/>
            <a:ext cx="547261" cy="553200"/>
            <a:chOff x="1648580" y="486170"/>
            <a:chExt cx="854439" cy="863712"/>
          </a:xfrm>
        </p:grpSpPr>
        <p:sp>
          <p:nvSpPr>
            <p:cNvPr id="49" name="Oval 48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Resumes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hlinkClick r:id="rId4"/>
              </a:rPr>
              <a:t>assad.siddiqui@improving.com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*reference Houston 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806214" y="3713472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Scrum Master</a:t>
            </a:r>
          </a:p>
        </p:txBody>
      </p:sp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520A-84FE-43A4-8AE2-EF8176A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067-C90B-4115-A0D6-0C86F8D4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as Principal Software Consultant for Improving</a:t>
            </a:r>
          </a:p>
          <a:p>
            <a:r>
              <a:rPr lang="en-US" dirty="0"/>
              <a:t>14 years of doing full-stack development in both Web and Windows application</a:t>
            </a:r>
          </a:p>
          <a:p>
            <a:r>
              <a:rPr lang="en-US" dirty="0"/>
              <a:t>Worked on delivering both large and small scale develop enterprise level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24792-E83A-4034-8AA5-8649A6D4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82" y="5321751"/>
            <a:ext cx="4524447" cy="14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F3D7-C2CE-49BF-B2E2-ED85D45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D65E-E5AD-45C8-A0A8-71A56CE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  <a:p>
            <a:pPr lvl="1"/>
            <a:r>
              <a:rPr lang="en-US" dirty="0"/>
              <a:t>Scenario: </a:t>
            </a:r>
          </a:p>
          <a:p>
            <a:pPr marL="857250" lvl="2" indent="0">
              <a:buNone/>
            </a:pPr>
            <a:r>
              <a:rPr lang="en-US" dirty="0"/>
              <a:t>Given that I have information for payment system, </a:t>
            </a:r>
            <a:br>
              <a:rPr lang="en-US" dirty="0"/>
            </a:br>
            <a:r>
              <a:rPr lang="en-US" dirty="0"/>
              <a:t>When I make a payment </a:t>
            </a:r>
            <a:br>
              <a:rPr lang="en-US" dirty="0"/>
            </a:br>
            <a:r>
              <a:rPr lang="en-US" dirty="0"/>
              <a:t>Then I should be able to charge the payment and return whether the charge is successful or unsuccessful.</a:t>
            </a:r>
          </a:p>
          <a:p>
            <a:pPr lvl="1"/>
            <a:r>
              <a:rPr lang="en-US" dirty="0"/>
              <a:t>Failed transaction should return error message starting with “Error occurred:” </a:t>
            </a:r>
            <a:r>
              <a:rPr lang="en-US"/>
              <a:t>+ message</a:t>
            </a:r>
            <a:endParaRPr lang="en-US" dirty="0"/>
          </a:p>
          <a:p>
            <a:pPr lvl="1"/>
            <a:r>
              <a:rPr lang="en-US" dirty="0"/>
              <a:t>The process may do further operations based on whether the transaction is successful or not. (not really the concern right now)</a:t>
            </a:r>
          </a:p>
        </p:txBody>
      </p:sp>
    </p:spTree>
    <p:extLst>
      <p:ext uri="{BB962C8B-B14F-4D97-AF65-F5344CB8AC3E}">
        <p14:creationId xmlns:p14="http://schemas.microsoft.com/office/powerpoint/2010/main" val="3237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E746-3082-448B-A311-7AAD2E2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8597-E5F9-411D-A6A6-8D29F2D1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SOLID principles:</a:t>
            </a:r>
          </a:p>
          <a:p>
            <a:pPr lvl="1"/>
            <a:r>
              <a:rPr lang="en-US" dirty="0"/>
              <a:t>S – Single Responsibility Principle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 – Interface Segregation Principle</a:t>
            </a:r>
          </a:p>
          <a:p>
            <a:pPr lvl="1"/>
            <a:r>
              <a:rPr lang="en-US" dirty="0"/>
              <a:t>D – Dependency Inversion Principle</a:t>
            </a:r>
          </a:p>
          <a:p>
            <a:r>
              <a:rPr lang="en-US" dirty="0"/>
              <a:t>Use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72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8E17-FDE7-4D0C-9B9F-886AA6D0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7383938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10307</TotalTime>
  <Words>150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Tahoma</vt:lpstr>
      <vt:lpstr>Trebuchet MS</vt:lpstr>
      <vt:lpstr>Wingdings</vt:lpstr>
      <vt:lpstr>Wingdings 2</vt:lpstr>
      <vt:lpstr>Wingdings 3</vt:lpstr>
      <vt:lpstr>Facet</vt:lpstr>
      <vt:lpstr>Austin</vt:lpstr>
      <vt:lpstr>Refactoring to Good Design using Unit Tests</vt:lpstr>
      <vt:lpstr>Open Positions in Houston</vt:lpstr>
      <vt:lpstr>About Me</vt:lpstr>
      <vt:lpstr>Coding</vt:lpstr>
      <vt:lpstr>Good Design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Unit Tests to Write Better Code</dc:title>
  <dc:creator>Siddiqui,Assad</dc:creator>
  <cp:lastModifiedBy>Assad Siddiqui</cp:lastModifiedBy>
  <cp:revision>36</cp:revision>
  <dcterms:created xsi:type="dcterms:W3CDTF">2018-06-25T00:05:07Z</dcterms:created>
  <dcterms:modified xsi:type="dcterms:W3CDTF">2019-07-09T04:30:05Z</dcterms:modified>
</cp:coreProperties>
</file>