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F57"/>
    <a:srgbClr val="FFC9F9"/>
    <a:srgbClr val="FFB7F6"/>
    <a:srgbClr val="FFA7F5"/>
    <a:srgbClr val="C800B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93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62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0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2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3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4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3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2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3BD5-1DD9-4749-93BD-7A20C20D3699}" type="datetimeFigureOut">
              <a:rPr lang="he-IL" smtClean="0"/>
              <a:t>ג'/טבת/תשפ"ה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DBE4-F490-4B98-9490-D39BD33125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7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654223" y="1789166"/>
            <a:ext cx="4479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OUTFIT MAKER</a:t>
            </a:r>
            <a:endParaRPr lang="he-IL" sz="54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568857" y="2545993"/>
            <a:ext cx="6821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Assaf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Einat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Yarin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Volkind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Shalve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Keinan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Hila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Lerman</a:t>
            </a:r>
            <a:endParaRPr lang="he-IL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appy young woman with dresses on hangers shopping in mall. Smiling girl  buying fashion clothes in store. Style and consumerism. Vector  illustration. 18776121 Vector Art at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94" l="10000" r="90000">
                        <a14:foregroundMark x1="63741" y1="96122" x2="71020" y2="95306"/>
                        <a14:foregroundMark x1="35986" y1="87143" x2="34626" y2="98673"/>
                        <a14:foregroundMark x1="50476" y1="85102" x2="49796" y2="99694"/>
                        <a14:foregroundMark x1="47687" y1="64898" x2="44694" y2="94286"/>
                        <a14:backgroundMark x1="52585" y1="39592" x2="52585" y2="39592"/>
                        <a14:backgroundMark x1="59184" y1="39592" x2="59184" y2="39592"/>
                        <a14:backgroundMark x1="61769" y1="42449" x2="61769" y2="42449"/>
                        <a14:backgroundMark x1="56395" y1="42143" x2="56395" y2="42143"/>
                        <a14:backgroundMark x1="55850" y1="38571" x2="55850" y2="38571"/>
                        <a14:backgroundMark x1="53946" y1="38265" x2="53946" y2="3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37" y="3497202"/>
            <a:ext cx="5041197" cy="336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8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794237" y="2338752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815253" y="2338752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קבוצה 8"/>
          <p:cNvGrpSpPr/>
          <p:nvPr/>
        </p:nvGrpSpPr>
        <p:grpSpPr>
          <a:xfrm>
            <a:off x="549518" y="1824401"/>
            <a:ext cx="3464169" cy="3455377"/>
            <a:chOff x="8009793" y="1776047"/>
            <a:chExt cx="3464169" cy="3455377"/>
          </a:xfrm>
        </p:grpSpPr>
        <p:sp>
          <p:nvSpPr>
            <p:cNvPr id="10" name="מלבן 9"/>
            <p:cNvSpPr/>
            <p:nvPr/>
          </p:nvSpPr>
          <p:spPr>
            <a:xfrm>
              <a:off x="8009793" y="1776047"/>
              <a:ext cx="3464169" cy="3455377"/>
            </a:xfrm>
            <a:prstGeom prst="rect">
              <a:avLst/>
            </a:prstGeom>
            <a:solidFill>
              <a:srgbClr val="FFA7F5"/>
            </a:solidFill>
            <a:ln>
              <a:solidFill>
                <a:srgbClr val="FFA7F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8612386" y="2582594"/>
              <a:ext cx="225898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שיתוף </a:t>
              </a:r>
              <a:r>
                <a:rPr lang="he-IL" sz="40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האאוטפיט</a:t>
              </a:r>
              <a:r>
                <a:rPr lang="he-IL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ואישורו</a:t>
              </a:r>
              <a:endParaRPr lang="he-I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מלבן 11"/>
          <p:cNvSpPr/>
          <p:nvPr/>
        </p:nvSpPr>
        <p:spPr>
          <a:xfrm>
            <a:off x="8801099" y="2338750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47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267539" y="0"/>
            <a:ext cx="5516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 על ההקשבה!!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14,175 Ballerina Icon Royalty-Free Images, Stock Photos &amp; Pictures | 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 bwMode="auto">
          <a:xfrm>
            <a:off x="2798766" y="3331181"/>
            <a:ext cx="6453799" cy="27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4244593" y="6062989"/>
            <a:ext cx="3562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Fashion Icons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4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425435" y="158262"/>
            <a:ext cx="2813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מי אנחנו?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337275" y="2202403"/>
            <a:ext cx="698991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תלמידי מגמת סייבר באהל שם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 fashion icons</a:t>
            </a:r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nfluencer Cartoon Images – Browse 9,659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44" y="3279621"/>
            <a:ext cx="4477972" cy="25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2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-3850639" y="6858000"/>
            <a:ext cx="19427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היי אם מישהו רואה את זה שתדעו שאני גמורה מעייפות אבל הנה הרעיון:</a:t>
            </a:r>
          </a:p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מחלקים את המסך </a:t>
            </a:r>
            <a:r>
              <a:rPr lang="he-IL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לבנים,ולבנות</a:t>
            </a:r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בנים: </a:t>
            </a:r>
            <a:r>
              <a:rPr lang="he-IL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תזמ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862918" y="0"/>
            <a:ext cx="6329082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0" y="0"/>
            <a:ext cx="5862918" cy="6858000"/>
          </a:xfrm>
          <a:prstGeom prst="rect">
            <a:avLst/>
          </a:prstGeom>
          <a:solidFill>
            <a:srgbClr val="FFA7F5"/>
          </a:solidFill>
          <a:ln>
            <a:solidFill>
              <a:srgbClr val="FFA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31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-3850639" y="6858000"/>
            <a:ext cx="19427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היי אם מישהו רואה את זה שתדעו שאני גמורה מעייפות אבל הנה הרעיון:</a:t>
            </a:r>
          </a:p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מחלקים את המסך </a:t>
            </a:r>
            <a:r>
              <a:rPr lang="he-IL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לבנים,ולבנות</a:t>
            </a:r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בנים: </a:t>
            </a:r>
            <a:r>
              <a:rPr lang="he-IL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תזמ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862918" y="0"/>
            <a:ext cx="6329082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0" y="0"/>
            <a:ext cx="5862918" cy="6858000"/>
          </a:xfrm>
          <a:prstGeom prst="rect">
            <a:avLst/>
          </a:prstGeom>
          <a:solidFill>
            <a:srgbClr val="FFA7F5"/>
          </a:solidFill>
          <a:ln>
            <a:solidFill>
              <a:srgbClr val="FFA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2221168" y="0"/>
            <a:ext cx="142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בנות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0" y="1323439"/>
            <a:ext cx="572453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תדמיינו שאתן מתארגנות למקום כלשהו ואין לכן לוק ללבוש בראש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5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-3850639" y="6858000"/>
            <a:ext cx="19427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היי אם מישהו רואה את זה שתדעו שאני גמורה מעייפות אבל הנה הרעיון: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מחלקים את המסך </a:t>
            </a:r>
            <a:r>
              <a:rPr kumimoji="0" lang="he-IL" sz="5400" b="0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לבנים,ולבנות</a:t>
            </a:r>
            <a:r>
              <a:rPr kumimoji="0" lang="he-IL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. בנים: </a:t>
            </a:r>
            <a:r>
              <a:rPr kumimoji="0" lang="he-IL" sz="5400" b="0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תזמ</a:t>
            </a:r>
            <a:endParaRPr kumimoji="0" lang="he-IL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862918" y="0"/>
            <a:ext cx="6329082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0" y="0"/>
            <a:ext cx="5862918" cy="6858000"/>
          </a:xfrm>
          <a:prstGeom prst="rect">
            <a:avLst/>
          </a:prstGeom>
          <a:solidFill>
            <a:srgbClr val="FFA7F5"/>
          </a:solidFill>
          <a:ln>
            <a:solidFill>
              <a:srgbClr val="FFA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8332396" y="0"/>
            <a:ext cx="1390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בנים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7480189" y="1366897"/>
            <a:ext cx="30945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תדמיינו שאתם מאחרים לאירוע כי לא היה לכם בגדים 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43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83448" y="2563925"/>
            <a:ext cx="108899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הבעיה – אין לכם זמן להחליט על הלוק </a:t>
            </a:r>
            <a:r>
              <a:rPr lang="he-IL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המושלם</a:t>
            </a:r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שעון-חול - עדי אלאלוף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" y="95842"/>
            <a:ext cx="1531077" cy="26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742361" y="2967335"/>
            <a:ext cx="6707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כאן נכנס </a:t>
            </a:r>
            <a:r>
              <a:rPr lang="he-IL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הפרוייקט</a:t>
            </a:r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שלנו!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פנדר משחררת את אפליקציית riffstation להורדה חינם | פרוג - הפורטל החרדי  המקצועי הגדול ביות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04" l="7576" r="95960">
                        <a14:foregroundMark x1="56313" y1="90685" x2="60354" y2="96712"/>
                        <a14:foregroundMark x1="46970" y1="80000" x2="33838" y2="90685"/>
                        <a14:foregroundMark x1="23485" y1="72329" x2="12879" y2="55068"/>
                        <a14:foregroundMark x1="16919" y1="52603" x2="27020" y2="50411"/>
                        <a14:foregroundMark x1="32323" y1="52603" x2="48232" y2="30959"/>
                        <a14:foregroundMark x1="71465" y1="44658" x2="81313" y2="43288"/>
                        <a14:foregroundMark x1="62374" y1="37808" x2="71970" y2="43288"/>
                        <a14:foregroundMark x1="66162" y1="19452" x2="69949" y2="43562"/>
                        <a14:foregroundMark x1="62374" y1="7945" x2="66919" y2="19726"/>
                        <a14:foregroundMark x1="67424" y1="8767" x2="68939" y2="19726"/>
                        <a14:foregroundMark x1="69444" y1="19452" x2="68182" y2="29863"/>
                        <a14:foregroundMark x1="51010" y1="30411" x2="47727" y2="10411"/>
                        <a14:foregroundMark x1="48232" y1="10137" x2="50253" y2="3562"/>
                        <a14:foregroundMark x1="51010" y1="7397" x2="56061" y2="0"/>
                        <a14:foregroundMark x1="46970" y1="12603" x2="56313" y2="0"/>
                        <a14:foregroundMark x1="61364" y1="6575" x2="61364" y2="0"/>
                        <a14:foregroundMark x1="92677" y1="59726" x2="90909" y2="85753"/>
                        <a14:foregroundMark x1="79293" y1="55616" x2="94697" y2="85205"/>
                        <a14:foregroundMark x1="86616" y1="83014" x2="90909" y2="87945"/>
                        <a14:foregroundMark x1="90909" y1="90685" x2="78283" y2="93699"/>
                        <a14:foregroundMark x1="66919" y1="87123" x2="72222" y2="95068"/>
                        <a14:foregroundMark x1="58333" y1="79178" x2="62374" y2="98904"/>
                        <a14:foregroundMark x1="37121" y1="83836" x2="46970" y2="9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055">
            <a:off x="191388" y="-107563"/>
            <a:ext cx="1180220" cy="10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פנדר משחררת את אפליקציית riffstation להורדה חינם | פרוג - הפורטל החרדי  המקצועי הגדול ביות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04" l="7576" r="95960">
                        <a14:foregroundMark x1="56313" y1="90685" x2="60354" y2="96712"/>
                        <a14:foregroundMark x1="46970" y1="80000" x2="33838" y2="90685"/>
                        <a14:foregroundMark x1="23485" y1="72329" x2="12879" y2="55068"/>
                        <a14:foregroundMark x1="16919" y1="52603" x2="27020" y2="50411"/>
                        <a14:foregroundMark x1="32323" y1="52603" x2="48232" y2="30959"/>
                        <a14:foregroundMark x1="71465" y1="44658" x2="81313" y2="43288"/>
                        <a14:foregroundMark x1="62374" y1="37808" x2="71970" y2="43288"/>
                        <a14:foregroundMark x1="66162" y1="19452" x2="69949" y2="43562"/>
                        <a14:foregroundMark x1="62374" y1="7945" x2="66919" y2="19726"/>
                        <a14:foregroundMark x1="67424" y1="8767" x2="68939" y2="19726"/>
                        <a14:foregroundMark x1="69444" y1="19452" x2="68182" y2="29863"/>
                        <a14:foregroundMark x1="51010" y1="30411" x2="47727" y2="10411"/>
                        <a14:foregroundMark x1="48232" y1="10137" x2="50253" y2="3562"/>
                        <a14:foregroundMark x1="51010" y1="7397" x2="56061" y2="0"/>
                        <a14:foregroundMark x1="46970" y1="12603" x2="56313" y2="0"/>
                        <a14:foregroundMark x1="61364" y1="6575" x2="61364" y2="0"/>
                        <a14:foregroundMark x1="92677" y1="59726" x2="90909" y2="85753"/>
                        <a14:foregroundMark x1="79293" y1="55616" x2="94697" y2="85205"/>
                        <a14:foregroundMark x1="86616" y1="83014" x2="90909" y2="87945"/>
                        <a14:foregroundMark x1="90909" y1="90685" x2="78283" y2="93699"/>
                        <a14:foregroundMark x1="66919" y1="87123" x2="72222" y2="95068"/>
                        <a14:foregroundMark x1="58333" y1="79178" x2="62374" y2="98904"/>
                        <a14:foregroundMark x1="37121" y1="83836" x2="46970" y2="9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068">
            <a:off x="4182278" y="356608"/>
            <a:ext cx="1289401" cy="118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פנדר משחררת את אפליקציית riffstation להורדה חינם | פרוג - הפורטל החרדי  המקצועי הגדול ביותר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04" l="7576" r="95960">
                        <a14:foregroundMark x1="56313" y1="90685" x2="60354" y2="96712"/>
                        <a14:foregroundMark x1="46970" y1="80000" x2="33838" y2="90685"/>
                        <a14:foregroundMark x1="23485" y1="72329" x2="12879" y2="55068"/>
                        <a14:foregroundMark x1="16919" y1="52603" x2="27020" y2="50411"/>
                        <a14:foregroundMark x1="32323" y1="52603" x2="48232" y2="30959"/>
                        <a14:foregroundMark x1="71465" y1="44658" x2="81313" y2="43288"/>
                        <a14:foregroundMark x1="62374" y1="37808" x2="71970" y2="43288"/>
                        <a14:foregroundMark x1="66162" y1="19452" x2="69949" y2="43562"/>
                        <a14:foregroundMark x1="62374" y1="7945" x2="66919" y2="19726"/>
                        <a14:foregroundMark x1="67424" y1="8767" x2="68939" y2="19726"/>
                        <a14:foregroundMark x1="69444" y1="19452" x2="68182" y2="29863"/>
                        <a14:foregroundMark x1="51010" y1="30411" x2="47727" y2="10411"/>
                        <a14:foregroundMark x1="48232" y1="10137" x2="50253" y2="3562"/>
                        <a14:foregroundMark x1="51010" y1="7397" x2="56061" y2="0"/>
                        <a14:foregroundMark x1="46970" y1="12603" x2="56313" y2="0"/>
                        <a14:foregroundMark x1="61364" y1="6575" x2="61364" y2="0"/>
                        <a14:foregroundMark x1="92677" y1="59726" x2="90909" y2="85753"/>
                        <a14:foregroundMark x1="79293" y1="55616" x2="94697" y2="85205"/>
                        <a14:foregroundMark x1="86616" y1="83014" x2="90909" y2="87945"/>
                        <a14:foregroundMark x1="90909" y1="90685" x2="78283" y2="93699"/>
                        <a14:foregroundMark x1="66919" y1="87123" x2="72222" y2="95068"/>
                        <a14:foregroundMark x1="58333" y1="79178" x2="62374" y2="98904"/>
                        <a14:foregroundMark x1="37121" y1="83836" x2="46970" y2="9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8447">
            <a:off x="6880594" y="6086487"/>
            <a:ext cx="954028" cy="8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פנדר משחררת את אפליקציית riffstation להורדה חינם | פרוג - הפורטל החרדי  המקצועי הגדול ביות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04" l="7576" r="95960">
                        <a14:foregroundMark x1="56313" y1="90685" x2="60354" y2="96712"/>
                        <a14:foregroundMark x1="46970" y1="80000" x2="33838" y2="90685"/>
                        <a14:foregroundMark x1="23485" y1="72329" x2="12879" y2="55068"/>
                        <a14:foregroundMark x1="16919" y1="52603" x2="27020" y2="50411"/>
                        <a14:foregroundMark x1="32323" y1="52603" x2="48232" y2="30959"/>
                        <a14:foregroundMark x1="71465" y1="44658" x2="81313" y2="43288"/>
                        <a14:foregroundMark x1="62374" y1="37808" x2="71970" y2="43288"/>
                        <a14:foregroundMark x1="66162" y1="19452" x2="69949" y2="43562"/>
                        <a14:foregroundMark x1="62374" y1="7945" x2="66919" y2="19726"/>
                        <a14:foregroundMark x1="67424" y1="8767" x2="68939" y2="19726"/>
                        <a14:foregroundMark x1="69444" y1="19452" x2="68182" y2="29863"/>
                        <a14:foregroundMark x1="51010" y1="30411" x2="47727" y2="10411"/>
                        <a14:foregroundMark x1="48232" y1="10137" x2="50253" y2="3562"/>
                        <a14:foregroundMark x1="51010" y1="7397" x2="56061" y2="0"/>
                        <a14:foregroundMark x1="46970" y1="12603" x2="56313" y2="0"/>
                        <a14:foregroundMark x1="61364" y1="6575" x2="61364" y2="0"/>
                        <a14:foregroundMark x1="92677" y1="59726" x2="90909" y2="85753"/>
                        <a14:foregroundMark x1="79293" y1="55616" x2="94697" y2="85205"/>
                        <a14:foregroundMark x1="86616" y1="83014" x2="90909" y2="87945"/>
                        <a14:foregroundMark x1="90909" y1="90685" x2="78283" y2="93699"/>
                        <a14:foregroundMark x1="66919" y1="87123" x2="72222" y2="95068"/>
                        <a14:foregroundMark x1="58333" y1="79178" x2="62374" y2="98904"/>
                        <a14:foregroundMark x1="37121" y1="83836" x2="46970" y2="9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055">
            <a:off x="-167113" y="5590909"/>
            <a:ext cx="1078516" cy="9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פנדר משחררת את אפליקציית riffstation להורדה חינם | פרוג - הפורטל החרדי  המקצועי הגדול ביות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04" l="7576" r="95960">
                        <a14:foregroundMark x1="56313" y1="90685" x2="60354" y2="96712"/>
                        <a14:foregroundMark x1="46970" y1="80000" x2="33838" y2="90685"/>
                        <a14:foregroundMark x1="23485" y1="72329" x2="12879" y2="55068"/>
                        <a14:foregroundMark x1="16919" y1="52603" x2="27020" y2="50411"/>
                        <a14:foregroundMark x1="32323" y1="52603" x2="48232" y2="30959"/>
                        <a14:foregroundMark x1="71465" y1="44658" x2="81313" y2="43288"/>
                        <a14:foregroundMark x1="62374" y1="37808" x2="71970" y2="43288"/>
                        <a14:foregroundMark x1="66162" y1="19452" x2="69949" y2="43562"/>
                        <a14:foregroundMark x1="62374" y1="7945" x2="66919" y2="19726"/>
                        <a14:foregroundMark x1="67424" y1="8767" x2="68939" y2="19726"/>
                        <a14:foregroundMark x1="69444" y1="19452" x2="68182" y2="29863"/>
                        <a14:foregroundMark x1="51010" y1="30411" x2="47727" y2="10411"/>
                        <a14:foregroundMark x1="48232" y1="10137" x2="50253" y2="3562"/>
                        <a14:foregroundMark x1="51010" y1="7397" x2="56061" y2="0"/>
                        <a14:foregroundMark x1="46970" y1="12603" x2="56313" y2="0"/>
                        <a14:foregroundMark x1="61364" y1="6575" x2="61364" y2="0"/>
                        <a14:foregroundMark x1="92677" y1="59726" x2="90909" y2="85753"/>
                        <a14:foregroundMark x1="79293" y1="55616" x2="94697" y2="85205"/>
                        <a14:foregroundMark x1="86616" y1="83014" x2="90909" y2="87945"/>
                        <a14:foregroundMark x1="90909" y1="90685" x2="78283" y2="93699"/>
                        <a14:foregroundMark x1="66919" y1="87123" x2="72222" y2="95068"/>
                        <a14:foregroundMark x1="58333" y1="79178" x2="62374" y2="98904"/>
                        <a14:foregroundMark x1="37121" y1="83836" x2="46970" y2="9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3362">
            <a:off x="10631512" y="-180530"/>
            <a:ext cx="1338546" cy="1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794237" y="2338752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815253" y="2338752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קבוצה 7"/>
          <p:cNvGrpSpPr/>
          <p:nvPr/>
        </p:nvGrpSpPr>
        <p:grpSpPr>
          <a:xfrm>
            <a:off x="8009793" y="1776047"/>
            <a:ext cx="3464169" cy="3455377"/>
            <a:chOff x="8009793" y="1776047"/>
            <a:chExt cx="3464169" cy="3455377"/>
          </a:xfrm>
        </p:grpSpPr>
        <p:sp>
          <p:nvSpPr>
            <p:cNvPr id="4" name="מלבן 3"/>
            <p:cNvSpPr/>
            <p:nvPr/>
          </p:nvSpPr>
          <p:spPr>
            <a:xfrm>
              <a:off x="8009793" y="1776047"/>
              <a:ext cx="3464169" cy="3455377"/>
            </a:xfrm>
            <a:prstGeom prst="rect">
              <a:avLst/>
            </a:prstGeom>
            <a:solidFill>
              <a:srgbClr val="FFA7F5"/>
            </a:solidFill>
            <a:ln>
              <a:solidFill>
                <a:srgbClr val="FFA7F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8612386" y="2582594"/>
              <a:ext cx="225898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צילום תמונת פנים</a:t>
              </a:r>
              <a:endParaRPr lang="he-I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1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794237" y="2338752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8836269" y="2338751"/>
            <a:ext cx="2417885" cy="2426677"/>
          </a:xfrm>
          <a:prstGeom prst="rect">
            <a:avLst/>
          </a:prstGeom>
          <a:solidFill>
            <a:srgbClr val="FFC9F9"/>
          </a:solidFill>
          <a:ln>
            <a:solidFill>
              <a:srgbClr val="FFC9F9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9"/>
          <p:cNvGrpSpPr/>
          <p:nvPr/>
        </p:nvGrpSpPr>
        <p:grpSpPr>
          <a:xfrm>
            <a:off x="4292111" y="1824400"/>
            <a:ext cx="3464169" cy="3455377"/>
            <a:chOff x="8009793" y="1776047"/>
            <a:chExt cx="3464169" cy="3455377"/>
          </a:xfrm>
        </p:grpSpPr>
        <p:sp>
          <p:nvSpPr>
            <p:cNvPr id="11" name="מלבן 10"/>
            <p:cNvSpPr/>
            <p:nvPr/>
          </p:nvSpPr>
          <p:spPr>
            <a:xfrm>
              <a:off x="8009793" y="1776047"/>
              <a:ext cx="3464169" cy="3455377"/>
            </a:xfrm>
            <a:prstGeom prst="rect">
              <a:avLst/>
            </a:prstGeom>
            <a:solidFill>
              <a:srgbClr val="FFA7F5"/>
            </a:solidFill>
            <a:ln>
              <a:solidFill>
                <a:srgbClr val="FFA7F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8612386" y="2582594"/>
              <a:ext cx="2258982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בחירת </a:t>
              </a:r>
              <a:r>
                <a:rPr lang="he-IL" sz="40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האאוטפיט</a:t>
              </a:r>
              <a:endParaRPr lang="he-IL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מלבן 1"/>
          <p:cNvSpPr/>
          <p:nvPr/>
        </p:nvSpPr>
        <p:spPr>
          <a:xfrm>
            <a:off x="4657312" y="6858000"/>
            <a:ext cx="70753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להגיד שזה מתאים </a:t>
            </a:r>
            <a:r>
              <a:rPr lang="he-IL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אאוטפיט</a:t>
            </a:r>
            <a:r>
              <a:rPr lang="he-IL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ויכול לעזור גם על מנת לדעת האם לרכוש בגדים בכך שהתאים לך </a:t>
            </a:r>
            <a:r>
              <a:rPr lang="he-IL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אאוטפיט</a:t>
            </a:r>
            <a:r>
              <a:rPr lang="he-IL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98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159</Words>
  <Application>Microsoft Office PowerPoint</Application>
  <PresentationFormat>מסך רחב</PresentationFormat>
  <Paragraphs>23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17</cp:revision>
  <dcterms:created xsi:type="dcterms:W3CDTF">2025-01-02T23:22:16Z</dcterms:created>
  <dcterms:modified xsi:type="dcterms:W3CDTF">2025-01-03T10:03:20Z</dcterms:modified>
</cp:coreProperties>
</file>