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701B-8AC6-4AEA-A9FB-D8E884EBBDFB}" type="datetimeFigureOut">
              <a:rPr lang="en-US" smtClean="0"/>
              <a:t>10/27/2009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69-1C9A-454E-A8D4-2F29821396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00300" y="1409700"/>
            <a:ext cx="4343400" cy="4038600"/>
            <a:chOff x="2400300" y="1409700"/>
            <a:chExt cx="4343400" cy="4038600"/>
          </a:xfrm>
        </p:grpSpPr>
        <p:grpSp>
          <p:nvGrpSpPr>
            <p:cNvPr id="5" name="Group 4"/>
            <p:cNvGrpSpPr/>
            <p:nvPr/>
          </p:nvGrpSpPr>
          <p:grpSpPr>
            <a:xfrm>
              <a:off x="2400300" y="1409700"/>
              <a:ext cx="4343400" cy="4038600"/>
              <a:chOff x="3911600" y="3124200"/>
              <a:chExt cx="4343400" cy="40386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3911600" y="3124200"/>
                <a:ext cx="4343400" cy="4038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595650"/>
                  </a:solidFill>
                  <a:effectLst/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endParaRPr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4826302" y="3810000"/>
                <a:ext cx="2858371" cy="2768600"/>
                <a:chOff x="624" y="-1872"/>
                <a:chExt cx="1800" cy="1744"/>
              </a:xfrm>
            </p:grpSpPr>
            <p:sp>
              <p:nvSpPr>
                <p:cNvPr id="9" name="Oval 8"/>
                <p:cNvSpPr>
                  <a:spLocks/>
                </p:cNvSpPr>
                <p:nvPr/>
              </p:nvSpPr>
              <p:spPr bwMode="auto">
                <a:xfrm>
                  <a:off x="1584" y="-480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0" name="Oval 9"/>
                <p:cNvSpPr>
                  <a:spLocks/>
                </p:cNvSpPr>
                <p:nvPr/>
              </p:nvSpPr>
              <p:spPr bwMode="auto">
                <a:xfrm>
                  <a:off x="1775" y="-91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1" name="Oval 10"/>
                <p:cNvSpPr>
                  <a:spLocks/>
                </p:cNvSpPr>
                <p:nvPr/>
              </p:nvSpPr>
              <p:spPr bwMode="auto">
                <a:xfrm>
                  <a:off x="2015" y="-240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2" name="Oval 11"/>
                <p:cNvSpPr>
                  <a:spLocks/>
                </p:cNvSpPr>
                <p:nvPr/>
              </p:nvSpPr>
              <p:spPr bwMode="auto">
                <a:xfrm>
                  <a:off x="1679" y="-1776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3" name="Oval 12"/>
                <p:cNvSpPr>
                  <a:spLocks/>
                </p:cNvSpPr>
                <p:nvPr/>
              </p:nvSpPr>
              <p:spPr bwMode="auto">
                <a:xfrm>
                  <a:off x="768" y="-1104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4" name="Oval 13"/>
                <p:cNvSpPr>
                  <a:spLocks/>
                </p:cNvSpPr>
                <p:nvPr/>
              </p:nvSpPr>
              <p:spPr bwMode="auto">
                <a:xfrm>
                  <a:off x="1248" y="-1248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5" name="Oval 14"/>
                <p:cNvSpPr>
                  <a:spLocks/>
                </p:cNvSpPr>
                <p:nvPr/>
              </p:nvSpPr>
              <p:spPr bwMode="auto">
                <a:xfrm>
                  <a:off x="1823" y="-1344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6" name="Oval 15"/>
                <p:cNvSpPr>
                  <a:spLocks/>
                </p:cNvSpPr>
                <p:nvPr/>
              </p:nvSpPr>
              <p:spPr bwMode="auto">
                <a:xfrm>
                  <a:off x="1104" y="-816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" name="Oval 16"/>
                <p:cNvSpPr>
                  <a:spLocks/>
                </p:cNvSpPr>
                <p:nvPr/>
              </p:nvSpPr>
              <p:spPr bwMode="auto">
                <a:xfrm>
                  <a:off x="1152" y="-187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 bwMode="auto">
                <a:xfrm>
                  <a:off x="2303" y="-91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9" name="Oval 18"/>
                <p:cNvSpPr>
                  <a:spLocks/>
                </p:cNvSpPr>
                <p:nvPr/>
              </p:nvSpPr>
              <p:spPr bwMode="auto">
                <a:xfrm>
                  <a:off x="624" y="-576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</p:grpSp>
          <p:sp>
            <p:nvSpPr>
              <p:cNvPr id="8" name="Oval 7"/>
              <p:cNvSpPr>
                <a:spLocks/>
              </p:cNvSpPr>
              <p:nvPr/>
            </p:nvSpPr>
            <p:spPr bwMode="auto">
              <a:xfrm>
                <a:off x="4902200" y="44196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</p:grpSp>
        <p:grpSp>
          <p:nvGrpSpPr>
            <p:cNvPr id="1026" name="Group 2"/>
            <p:cNvGrpSpPr>
              <a:grpSpLocks/>
            </p:cNvGrpSpPr>
            <p:nvPr/>
          </p:nvGrpSpPr>
          <p:grpSpPr bwMode="auto">
            <a:xfrm>
              <a:off x="4433455" y="2743200"/>
              <a:ext cx="443345" cy="1676400"/>
              <a:chOff x="3900" y="4660"/>
              <a:chExt cx="225" cy="1035"/>
            </a:xfrm>
          </p:grpSpPr>
          <p:cxnSp>
            <p:nvCxnSpPr>
              <p:cNvPr id="1027" name="AutoShape 3"/>
              <p:cNvCxnSpPr>
                <a:cxnSpLocks noChangeShapeType="1"/>
              </p:cNvCxnSpPr>
              <p:nvPr/>
            </p:nvCxnSpPr>
            <p:spPr bwMode="auto">
              <a:xfrm flipV="1">
                <a:off x="3900" y="4660"/>
                <a:ext cx="120" cy="21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8" name="AutoShape 4"/>
              <p:cNvCxnSpPr>
                <a:cxnSpLocks noChangeShapeType="1"/>
              </p:cNvCxnSpPr>
              <p:nvPr/>
            </p:nvCxnSpPr>
            <p:spPr bwMode="auto">
              <a:xfrm flipH="1">
                <a:off x="3900" y="5695"/>
                <a:ext cx="225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400300" y="1409700"/>
            <a:ext cx="4343400" cy="4038600"/>
            <a:chOff x="2400300" y="1409700"/>
            <a:chExt cx="4343400" cy="4038600"/>
          </a:xfrm>
        </p:grpSpPr>
        <p:grpSp>
          <p:nvGrpSpPr>
            <p:cNvPr id="4" name="Group 3"/>
            <p:cNvGrpSpPr/>
            <p:nvPr/>
          </p:nvGrpSpPr>
          <p:grpSpPr>
            <a:xfrm>
              <a:off x="2400300" y="1409700"/>
              <a:ext cx="4343400" cy="4038600"/>
              <a:chOff x="3911600" y="3124200"/>
              <a:chExt cx="4343400" cy="40386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3911600" y="3124200"/>
                <a:ext cx="4343400" cy="4038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595650"/>
                  </a:solidFill>
                  <a:effectLst/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endParaRPr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207114" y="3810000"/>
                <a:ext cx="2782145" cy="1625600"/>
                <a:chOff x="864" y="-1872"/>
                <a:chExt cx="1752" cy="1024"/>
              </a:xfrm>
            </p:grpSpPr>
            <p:sp>
              <p:nvSpPr>
                <p:cNvPr id="14" name="Oval 13"/>
                <p:cNvSpPr>
                  <a:spLocks/>
                </p:cNvSpPr>
                <p:nvPr/>
              </p:nvSpPr>
              <p:spPr bwMode="auto">
                <a:xfrm>
                  <a:off x="1728" y="-115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5" name="Oval 14"/>
                <p:cNvSpPr>
                  <a:spLocks/>
                </p:cNvSpPr>
                <p:nvPr/>
              </p:nvSpPr>
              <p:spPr bwMode="auto">
                <a:xfrm>
                  <a:off x="2495" y="-1488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6" name="Oval 15"/>
                <p:cNvSpPr>
                  <a:spLocks/>
                </p:cNvSpPr>
                <p:nvPr/>
              </p:nvSpPr>
              <p:spPr bwMode="auto">
                <a:xfrm>
                  <a:off x="2495" y="-1728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7" name="Oval 16"/>
                <p:cNvSpPr>
                  <a:spLocks/>
                </p:cNvSpPr>
                <p:nvPr/>
              </p:nvSpPr>
              <p:spPr bwMode="auto">
                <a:xfrm>
                  <a:off x="2351" y="-163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8" name="Oval 17"/>
                <p:cNvSpPr>
                  <a:spLocks/>
                </p:cNvSpPr>
                <p:nvPr/>
              </p:nvSpPr>
              <p:spPr bwMode="auto">
                <a:xfrm>
                  <a:off x="1824" y="-960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19" name="Oval 18"/>
                <p:cNvSpPr>
                  <a:spLocks/>
                </p:cNvSpPr>
                <p:nvPr/>
              </p:nvSpPr>
              <p:spPr bwMode="auto">
                <a:xfrm>
                  <a:off x="1632" y="-1296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0" name="Oval 19"/>
                <p:cNvSpPr>
                  <a:spLocks/>
                </p:cNvSpPr>
                <p:nvPr/>
              </p:nvSpPr>
              <p:spPr bwMode="auto">
                <a:xfrm>
                  <a:off x="2351" y="-1872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1" name="Oval 20"/>
                <p:cNvSpPr>
                  <a:spLocks/>
                </p:cNvSpPr>
                <p:nvPr/>
              </p:nvSpPr>
              <p:spPr bwMode="auto">
                <a:xfrm>
                  <a:off x="1824" y="-1296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2" name="Oval 21"/>
                <p:cNvSpPr>
                  <a:spLocks/>
                </p:cNvSpPr>
                <p:nvPr/>
              </p:nvSpPr>
              <p:spPr bwMode="auto">
                <a:xfrm>
                  <a:off x="1536" y="-1104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3" name="Oval 22"/>
                <p:cNvSpPr>
                  <a:spLocks/>
                </p:cNvSpPr>
                <p:nvPr/>
              </p:nvSpPr>
              <p:spPr bwMode="auto">
                <a:xfrm>
                  <a:off x="2160" y="-1728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  <p:sp>
              <p:nvSpPr>
                <p:cNvPr id="24" name="Oval 23"/>
                <p:cNvSpPr>
                  <a:spLocks/>
                </p:cNvSpPr>
                <p:nvPr/>
              </p:nvSpPr>
              <p:spPr bwMode="auto">
                <a:xfrm>
                  <a:off x="864" y="-1584"/>
                  <a:ext cx="121" cy="112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5pPr>
                  <a:lvl6pPr marL="22860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6pPr>
                  <a:lvl7pPr marL="27432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7pPr>
                  <a:lvl8pPr marL="32004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8pPr>
                  <a:lvl9pPr marL="3657600" algn="r" defTabSz="914400" rtl="1" eaLnBrk="1" latinLnBrk="0" hangingPunct="1">
                    <a:defRPr sz="4200" kern="1200">
                      <a:solidFill>
                        <a:srgbClr val="595650"/>
                      </a:solidFill>
                      <a:latin typeface="Baskerville" charset="0"/>
                      <a:ea typeface="ヒラギノ明朝 Pro W3" charset="0"/>
                      <a:cs typeface="ヒラギノ明朝 Pro W3" charset="0"/>
                      <a:sym typeface="Baskerville" charset="0"/>
                    </a:defRPr>
                  </a:lvl9pPr>
                </a:lstStyle>
                <a:p>
                  <a:endParaRPr lang="he-IL"/>
                </a:p>
              </p:txBody>
            </p:sp>
          </p:grpSp>
          <p:sp>
            <p:nvSpPr>
              <p:cNvPr id="7" name="Oval 6"/>
              <p:cNvSpPr>
                <a:spLocks/>
              </p:cNvSpPr>
              <p:nvPr/>
            </p:nvSpPr>
            <p:spPr bwMode="auto">
              <a:xfrm>
                <a:off x="5664200" y="42672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8" name="Oval 7"/>
              <p:cNvSpPr>
                <a:spLocks/>
              </p:cNvSpPr>
              <p:nvPr/>
            </p:nvSpPr>
            <p:spPr bwMode="auto">
              <a:xfrm>
                <a:off x="4902200" y="57150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9" name="Oval 8"/>
              <p:cNvSpPr>
                <a:spLocks/>
              </p:cNvSpPr>
              <p:nvPr/>
            </p:nvSpPr>
            <p:spPr bwMode="auto">
              <a:xfrm>
                <a:off x="5207000" y="58674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 bwMode="auto">
              <a:xfrm>
                <a:off x="4862454" y="60198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 bwMode="auto">
              <a:xfrm>
                <a:off x="5207000" y="55626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 bwMode="auto">
              <a:xfrm>
                <a:off x="5130800" y="62230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 bwMode="auto">
              <a:xfrm>
                <a:off x="5472054" y="6070600"/>
                <a:ext cx="192146" cy="177800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51018" y="3505201"/>
              <a:ext cx="1911926" cy="886690"/>
              <a:chOff x="4562475" y="5348288"/>
              <a:chExt cx="695325" cy="338137"/>
            </a:xfrm>
          </p:grpSpPr>
          <p:cxnSp>
            <p:nvCxnSpPr>
              <p:cNvPr id="2050" name="AutoShape 2"/>
              <p:cNvCxnSpPr>
                <a:cxnSpLocks noChangeShapeType="1"/>
              </p:cNvCxnSpPr>
              <p:nvPr/>
            </p:nvCxnSpPr>
            <p:spPr bwMode="auto">
              <a:xfrm flipH="1">
                <a:off x="4562475" y="5686425"/>
                <a:ext cx="142875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1" name="AutoShape 3"/>
              <p:cNvCxnSpPr>
                <a:cxnSpLocks noChangeShapeType="1"/>
              </p:cNvCxnSpPr>
              <p:nvPr/>
            </p:nvCxnSpPr>
            <p:spPr bwMode="auto">
              <a:xfrm rot="16200000" flipH="1">
                <a:off x="5186362" y="5419726"/>
                <a:ext cx="142875" cy="0"/>
              </a:xfrm>
              <a:prstGeom prst="straightConnector1">
                <a:avLst/>
              </a:prstGeom>
              <a:noFill/>
              <a:ln w="9525">
                <a:solidFill>
                  <a:srgbClr val="0070C0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Technion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olsr1</dc:creator>
  <cp:lastModifiedBy>olsr1</cp:lastModifiedBy>
  <cp:revision>1</cp:revision>
  <dcterms:created xsi:type="dcterms:W3CDTF">2009-10-27T16:59:01Z</dcterms:created>
  <dcterms:modified xsi:type="dcterms:W3CDTF">2009-10-27T17:05:54Z</dcterms:modified>
</cp:coreProperties>
</file>