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198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101" d="100"/>
          <a:sy n="101" d="100"/>
        </p:scale>
        <p:origin x="-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6F2D-DDC4-46C7-B96D-2379F3364B7E}" type="datetimeFigureOut">
              <a:rPr lang="he-IL" smtClean="0"/>
              <a:pPr/>
              <a:t>ח'/חשון/תש"ע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7979-0B06-4CE7-A28B-C3E27C1C53E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711118" y="314324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OLSRv2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(per node)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639944" y="457200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4211448" y="3071810"/>
            <a:ext cx="428628" cy="1214446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497332" y="314324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Generator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3" name="מחבר ישר 12"/>
          <p:cNvCxnSpPr/>
          <p:nvPr/>
        </p:nvCxnSpPr>
        <p:spPr>
          <a:xfrm rot="5400000" flipH="1" flipV="1">
            <a:off x="2106595" y="2607463"/>
            <a:ext cx="786612" cy="794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rot="5400000" flipH="1" flipV="1">
            <a:off x="2104821" y="4535495"/>
            <a:ext cx="785818" cy="1588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6182" y="2643182"/>
            <a:ext cx="13539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Tasks Queue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2643174" y="214290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4643438" y="214290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6" name="Shape 22"/>
          <p:cNvCxnSpPr>
            <a:stCxn id="8" idx="1"/>
            <a:endCxn id="4" idx="2"/>
          </p:cNvCxnSpPr>
          <p:nvPr/>
        </p:nvCxnSpPr>
        <p:spPr>
          <a:xfrm rot="10800000">
            <a:off x="2496936" y="3929067"/>
            <a:ext cx="1143008" cy="1035851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22"/>
          <p:cNvCxnSpPr>
            <a:stCxn id="10" idx="2"/>
            <a:endCxn id="8" idx="0"/>
          </p:cNvCxnSpPr>
          <p:nvPr/>
        </p:nvCxnSpPr>
        <p:spPr>
          <a:xfrm rot="5400000">
            <a:off x="4282886" y="4429132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מלבן 55"/>
          <p:cNvSpPr/>
          <p:nvPr/>
        </p:nvSpPr>
        <p:spPr>
          <a:xfrm>
            <a:off x="2071670" y="1714488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/>
          <p:cNvSpPr/>
          <p:nvPr/>
        </p:nvSpPr>
        <p:spPr>
          <a:xfrm>
            <a:off x="2071670" y="1285860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צורה חופשית 57"/>
          <p:cNvSpPr/>
          <p:nvPr/>
        </p:nvSpPr>
        <p:spPr>
          <a:xfrm>
            <a:off x="2493840" y="1045852"/>
            <a:ext cx="974710" cy="2089873"/>
          </a:xfrm>
          <a:custGeom>
            <a:avLst/>
            <a:gdLst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24025"/>
              <a:gd name="connsiteY0" fmla="*/ 2127183 h 2127183"/>
              <a:gd name="connsiteX1" fmla="*/ 365760 w 924025"/>
              <a:gd name="connsiteY1" fmla="*/ 1299411 h 2127183"/>
              <a:gd name="connsiteX2" fmla="*/ 808522 w 924025"/>
              <a:gd name="connsiteY2" fmla="*/ 779646 h 2127183"/>
              <a:gd name="connsiteX3" fmla="*/ 924025 w 924025"/>
              <a:gd name="connsiteY3" fmla="*/ 0 h 2127183"/>
              <a:gd name="connsiteX0" fmla="*/ 0 w 974710"/>
              <a:gd name="connsiteY0" fmla="*/ 2089873 h 2089873"/>
              <a:gd name="connsiteX1" fmla="*/ 365760 w 974710"/>
              <a:gd name="connsiteY1" fmla="*/ 1262101 h 2089873"/>
              <a:gd name="connsiteX2" fmla="*/ 808522 w 974710"/>
              <a:gd name="connsiteY2" fmla="*/ 742336 h 2089873"/>
              <a:gd name="connsiteX3" fmla="*/ 974710 w 974710"/>
              <a:gd name="connsiteY3" fmla="*/ 0 h 20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710" h="2089873">
                <a:moveTo>
                  <a:pt x="0" y="2089873"/>
                </a:moveTo>
                <a:cubicBezTo>
                  <a:pt x="115503" y="1788282"/>
                  <a:pt x="250864" y="1390590"/>
                  <a:pt x="365760" y="1262101"/>
                </a:cubicBezTo>
                <a:cubicBezTo>
                  <a:pt x="465626" y="1148658"/>
                  <a:pt x="707030" y="952686"/>
                  <a:pt x="808522" y="742336"/>
                </a:cubicBezTo>
                <a:cubicBezTo>
                  <a:pt x="910014" y="531986"/>
                  <a:pt x="963480" y="281539"/>
                  <a:pt x="97471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לבן 71"/>
          <p:cNvSpPr/>
          <p:nvPr/>
        </p:nvSpPr>
        <p:spPr>
          <a:xfrm>
            <a:off x="2071670" y="5429264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לבן 72"/>
          <p:cNvSpPr/>
          <p:nvPr/>
        </p:nvSpPr>
        <p:spPr>
          <a:xfrm>
            <a:off x="2071670" y="5000636"/>
            <a:ext cx="857256" cy="357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צורה חופשית 77"/>
          <p:cNvSpPr/>
          <p:nvPr/>
        </p:nvSpPr>
        <p:spPr>
          <a:xfrm>
            <a:off x="2926975" y="4964525"/>
            <a:ext cx="693019" cy="240632"/>
          </a:xfrm>
          <a:custGeom>
            <a:avLst/>
            <a:gdLst>
              <a:gd name="connsiteX0" fmla="*/ 693019 w 693019"/>
              <a:gd name="connsiteY0" fmla="*/ 0 h 240632"/>
              <a:gd name="connsiteX1" fmla="*/ 356135 w 693019"/>
              <a:gd name="connsiteY1" fmla="*/ 192506 h 240632"/>
              <a:gd name="connsiteX2" fmla="*/ 0 w 693019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019" h="240632">
                <a:moveTo>
                  <a:pt x="693019" y="0"/>
                </a:moveTo>
                <a:cubicBezTo>
                  <a:pt x="582328" y="76200"/>
                  <a:pt x="471638" y="152401"/>
                  <a:pt x="356135" y="192506"/>
                </a:cubicBezTo>
                <a:cubicBezTo>
                  <a:pt x="240632" y="232611"/>
                  <a:pt x="120316" y="236621"/>
                  <a:pt x="0" y="240632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צורה חופשית 79"/>
          <p:cNvSpPr/>
          <p:nvPr/>
        </p:nvSpPr>
        <p:spPr>
          <a:xfrm>
            <a:off x="2926975" y="4983776"/>
            <a:ext cx="702645" cy="668955"/>
          </a:xfrm>
          <a:custGeom>
            <a:avLst/>
            <a:gdLst>
              <a:gd name="connsiteX0" fmla="*/ 702645 w 702645"/>
              <a:gd name="connsiteY0" fmla="*/ 0 h 668955"/>
              <a:gd name="connsiteX1" fmla="*/ 365760 w 702645"/>
              <a:gd name="connsiteY1" fmla="*/ 558265 h 668955"/>
              <a:gd name="connsiteX2" fmla="*/ 0 w 702645"/>
              <a:gd name="connsiteY2" fmla="*/ 664143 h 6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645" h="668955">
                <a:moveTo>
                  <a:pt x="702645" y="0"/>
                </a:moveTo>
                <a:cubicBezTo>
                  <a:pt x="592756" y="223787"/>
                  <a:pt x="482867" y="447575"/>
                  <a:pt x="365760" y="558265"/>
                </a:cubicBezTo>
                <a:cubicBezTo>
                  <a:pt x="248653" y="668955"/>
                  <a:pt x="124326" y="666549"/>
                  <a:pt x="0" y="664143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צורה חופשית 81"/>
          <p:cNvSpPr/>
          <p:nvPr/>
        </p:nvSpPr>
        <p:spPr>
          <a:xfrm>
            <a:off x="2926975" y="1027793"/>
            <a:ext cx="317634" cy="442762"/>
          </a:xfrm>
          <a:custGeom>
            <a:avLst/>
            <a:gdLst>
              <a:gd name="connsiteX0" fmla="*/ 0 w 317634"/>
              <a:gd name="connsiteY0" fmla="*/ 442762 h 442762"/>
              <a:gd name="connsiteX1" fmla="*/ 182880 w 317634"/>
              <a:gd name="connsiteY1" fmla="*/ 365760 h 442762"/>
              <a:gd name="connsiteX2" fmla="*/ 317634 w 317634"/>
              <a:gd name="connsiteY2" fmla="*/ 0 h 4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634" h="442762">
                <a:moveTo>
                  <a:pt x="0" y="442762"/>
                </a:moveTo>
                <a:cubicBezTo>
                  <a:pt x="64970" y="441158"/>
                  <a:pt x="129941" y="439554"/>
                  <a:pt x="182880" y="365760"/>
                </a:cubicBezTo>
                <a:cubicBezTo>
                  <a:pt x="235819" y="291966"/>
                  <a:pt x="276726" y="145983"/>
                  <a:pt x="317634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צורה חופשית 83"/>
          <p:cNvSpPr/>
          <p:nvPr/>
        </p:nvSpPr>
        <p:spPr>
          <a:xfrm>
            <a:off x="2926975" y="1047043"/>
            <a:ext cx="442762" cy="856649"/>
          </a:xfrm>
          <a:custGeom>
            <a:avLst/>
            <a:gdLst>
              <a:gd name="connsiteX0" fmla="*/ 0 w 433137"/>
              <a:gd name="connsiteY0" fmla="*/ 827773 h 827773"/>
              <a:gd name="connsiteX1" fmla="*/ 211756 w 433137"/>
              <a:gd name="connsiteY1" fmla="*/ 693019 h 827773"/>
              <a:gd name="connsiteX2" fmla="*/ 336885 w 433137"/>
              <a:gd name="connsiteY2" fmla="*/ 394636 h 827773"/>
              <a:gd name="connsiteX3" fmla="*/ 433137 w 433137"/>
              <a:gd name="connsiteY3" fmla="*/ 0 h 8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7" h="827773">
                <a:moveTo>
                  <a:pt x="0" y="827773"/>
                </a:moveTo>
                <a:cubicBezTo>
                  <a:pt x="77804" y="796490"/>
                  <a:pt x="155609" y="765208"/>
                  <a:pt x="211756" y="693019"/>
                </a:cubicBezTo>
                <a:cubicBezTo>
                  <a:pt x="267903" y="620830"/>
                  <a:pt x="299988" y="510139"/>
                  <a:pt x="336885" y="394636"/>
                </a:cubicBezTo>
                <a:cubicBezTo>
                  <a:pt x="373782" y="279133"/>
                  <a:pt x="403459" y="139566"/>
                  <a:pt x="43313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6" name="מחבר חץ ישר 85"/>
          <p:cNvCxnSpPr>
            <a:stCxn id="19" idx="3"/>
            <a:endCxn id="20" idx="1"/>
          </p:cNvCxnSpPr>
          <p:nvPr/>
        </p:nvCxnSpPr>
        <p:spPr>
          <a:xfrm>
            <a:off x="4214810" y="607199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צורה חופשית 86"/>
          <p:cNvSpPr/>
          <p:nvPr/>
        </p:nvSpPr>
        <p:spPr>
          <a:xfrm>
            <a:off x="5439169" y="1008542"/>
            <a:ext cx="914400" cy="2136809"/>
          </a:xfrm>
          <a:custGeom>
            <a:avLst/>
            <a:gdLst>
              <a:gd name="connsiteX0" fmla="*/ 0 w 914400"/>
              <a:gd name="connsiteY0" fmla="*/ 0 h 2136809"/>
              <a:gd name="connsiteX1" fmla="*/ 673768 w 914400"/>
              <a:gd name="connsiteY1" fmla="*/ 693019 h 2136809"/>
              <a:gd name="connsiteX2" fmla="*/ 914400 w 914400"/>
              <a:gd name="connsiteY2" fmla="*/ 2136809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136809">
                <a:moveTo>
                  <a:pt x="0" y="0"/>
                </a:moveTo>
                <a:cubicBezTo>
                  <a:pt x="260684" y="168442"/>
                  <a:pt x="521368" y="336884"/>
                  <a:pt x="673768" y="693019"/>
                </a:cubicBezTo>
                <a:cubicBezTo>
                  <a:pt x="826168" y="1049154"/>
                  <a:pt x="870284" y="1592981"/>
                  <a:pt x="914400" y="213680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7"/>
          <p:cNvSpPr/>
          <p:nvPr/>
        </p:nvSpPr>
        <p:spPr>
          <a:xfrm>
            <a:off x="5500694" y="4572008"/>
            <a:ext cx="1571636" cy="785818"/>
          </a:xfrm>
          <a:prstGeom prst="rect">
            <a:avLst/>
          </a:prstGeom>
          <a:noFill/>
          <a:ln w="1270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 Manager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212264" y="603315"/>
            <a:ext cx="1813089" cy="2945877"/>
          </a:xfrm>
          <a:custGeom>
            <a:avLst/>
            <a:gdLst>
              <a:gd name="connsiteX0" fmla="*/ 0 w 1813089"/>
              <a:gd name="connsiteY0" fmla="*/ 0 h 2945877"/>
              <a:gd name="connsiteX1" fmla="*/ 1310326 w 1813089"/>
              <a:gd name="connsiteY1" fmla="*/ 188537 h 2945877"/>
              <a:gd name="connsiteX2" fmla="*/ 1734532 w 1813089"/>
              <a:gd name="connsiteY2" fmla="*/ 961534 h 2945877"/>
              <a:gd name="connsiteX3" fmla="*/ 1781666 w 1813089"/>
              <a:gd name="connsiteY3" fmla="*/ 2328421 h 2945877"/>
              <a:gd name="connsiteX4" fmla="*/ 1659117 w 1813089"/>
              <a:gd name="connsiteY4" fmla="*/ 2790334 h 2945877"/>
              <a:gd name="connsiteX5" fmla="*/ 1348033 w 1813089"/>
              <a:gd name="connsiteY5" fmla="*/ 2922310 h 2945877"/>
              <a:gd name="connsiteX6" fmla="*/ 867266 w 1813089"/>
              <a:gd name="connsiteY6" fmla="*/ 2931737 h 294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3089" h="2945877">
                <a:moveTo>
                  <a:pt x="0" y="0"/>
                </a:moveTo>
                <a:cubicBezTo>
                  <a:pt x="510618" y="14140"/>
                  <a:pt x="1021237" y="28281"/>
                  <a:pt x="1310326" y="188537"/>
                </a:cubicBezTo>
                <a:cubicBezTo>
                  <a:pt x="1599415" y="348793"/>
                  <a:pt x="1655975" y="604887"/>
                  <a:pt x="1734532" y="961534"/>
                </a:cubicBezTo>
                <a:cubicBezTo>
                  <a:pt x="1813089" y="1318181"/>
                  <a:pt x="1794235" y="2023621"/>
                  <a:pt x="1781666" y="2328421"/>
                </a:cubicBezTo>
                <a:cubicBezTo>
                  <a:pt x="1769097" y="2633221"/>
                  <a:pt x="1731389" y="2691353"/>
                  <a:pt x="1659117" y="2790334"/>
                </a:cubicBezTo>
                <a:cubicBezTo>
                  <a:pt x="1586845" y="2889316"/>
                  <a:pt x="1480008" y="2898743"/>
                  <a:pt x="1348033" y="2922310"/>
                </a:cubicBezTo>
                <a:cubicBezTo>
                  <a:pt x="1216058" y="2945877"/>
                  <a:pt x="1041662" y="2938807"/>
                  <a:pt x="867266" y="2931737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72331" y="3016578"/>
            <a:ext cx="921600" cy="1990846"/>
          </a:xfrm>
          <a:custGeom>
            <a:avLst/>
            <a:gdLst>
              <a:gd name="connsiteX0" fmla="*/ 0 w 923827"/>
              <a:gd name="connsiteY0" fmla="*/ 1904215 h 1967060"/>
              <a:gd name="connsiteX1" fmla="*/ 669303 w 923827"/>
              <a:gd name="connsiteY1" fmla="*/ 1649691 h 1967060"/>
              <a:gd name="connsiteX2" fmla="*/ 923827 w 923827"/>
              <a:gd name="connsiteY2" fmla="*/ 0 h 1967060"/>
              <a:gd name="connsiteX0" fmla="*/ 0 w 923827"/>
              <a:gd name="connsiteY0" fmla="*/ 1904215 h 1967060"/>
              <a:gd name="connsiteX1" fmla="*/ 669303 w 923827"/>
              <a:gd name="connsiteY1" fmla="*/ 1649691 h 1967060"/>
              <a:gd name="connsiteX2" fmla="*/ 923827 w 923827"/>
              <a:gd name="connsiteY2" fmla="*/ 0 h 1967060"/>
              <a:gd name="connsiteX0" fmla="*/ 0 w 923827"/>
              <a:gd name="connsiteY0" fmla="*/ 2047067 h 2078489"/>
              <a:gd name="connsiteX1" fmla="*/ 669303 w 923827"/>
              <a:gd name="connsiteY1" fmla="*/ 1649691 h 2078489"/>
              <a:gd name="connsiteX2" fmla="*/ 923827 w 923827"/>
              <a:gd name="connsiteY2" fmla="*/ 0 h 2078489"/>
              <a:gd name="connsiteX0" fmla="*/ 0 w 923827"/>
              <a:gd name="connsiteY0" fmla="*/ 2047067 h 2078489"/>
              <a:gd name="connsiteX1" fmla="*/ 669303 w 923827"/>
              <a:gd name="connsiteY1" fmla="*/ 1649691 h 2078489"/>
              <a:gd name="connsiteX2" fmla="*/ 923827 w 923827"/>
              <a:gd name="connsiteY2" fmla="*/ 0 h 2078489"/>
              <a:gd name="connsiteX0" fmla="*/ 0 w 926799"/>
              <a:gd name="connsiteY0" fmla="*/ 2047067 h 2078489"/>
              <a:gd name="connsiteX1" fmla="*/ 772828 w 926799"/>
              <a:gd name="connsiteY1" fmla="*/ 1725097 h 2078489"/>
              <a:gd name="connsiteX2" fmla="*/ 923827 w 926799"/>
              <a:gd name="connsiteY2" fmla="*/ 0 h 207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6799" h="2078489">
                <a:moveTo>
                  <a:pt x="0" y="2047067"/>
                </a:moveTo>
                <a:cubicBezTo>
                  <a:pt x="257666" y="2078489"/>
                  <a:pt x="618857" y="2066275"/>
                  <a:pt x="772828" y="1725097"/>
                </a:cubicBezTo>
                <a:cubicBezTo>
                  <a:pt x="926799" y="1383919"/>
                  <a:pt x="873550" y="666161"/>
                  <a:pt x="923827" y="0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81427" y="1949777"/>
            <a:ext cx="1253765" cy="1189349"/>
          </a:xfrm>
          <a:custGeom>
            <a:avLst/>
            <a:gdLst>
              <a:gd name="connsiteX0" fmla="*/ 1253765 w 1253765"/>
              <a:gd name="connsiteY0" fmla="*/ 1189349 h 1189349"/>
              <a:gd name="connsiteX1" fmla="*/ 556181 w 1253765"/>
              <a:gd name="connsiteY1" fmla="*/ 76986 h 1189349"/>
              <a:gd name="connsiteX2" fmla="*/ 0 w 1253765"/>
              <a:gd name="connsiteY2" fmla="*/ 727435 h 118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765" h="1189349">
                <a:moveTo>
                  <a:pt x="1253765" y="1189349"/>
                </a:moveTo>
                <a:cubicBezTo>
                  <a:pt x="1009453" y="671660"/>
                  <a:pt x="765142" y="153972"/>
                  <a:pt x="556181" y="76986"/>
                </a:cubicBezTo>
                <a:cubicBezTo>
                  <a:pt x="347220" y="0"/>
                  <a:pt x="173610" y="363717"/>
                  <a:pt x="0" y="72743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>
            <a:off x="2949698" y="1940448"/>
            <a:ext cx="1357322" cy="1189349"/>
          </a:xfrm>
          <a:custGeom>
            <a:avLst/>
            <a:gdLst>
              <a:gd name="connsiteX0" fmla="*/ 1253765 w 1253765"/>
              <a:gd name="connsiteY0" fmla="*/ 1189349 h 1189349"/>
              <a:gd name="connsiteX1" fmla="*/ 556181 w 1253765"/>
              <a:gd name="connsiteY1" fmla="*/ 76986 h 1189349"/>
              <a:gd name="connsiteX2" fmla="*/ 0 w 1253765"/>
              <a:gd name="connsiteY2" fmla="*/ 727435 h 118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765" h="1189349">
                <a:moveTo>
                  <a:pt x="1253765" y="1189349"/>
                </a:moveTo>
                <a:cubicBezTo>
                  <a:pt x="1009453" y="671660"/>
                  <a:pt x="765142" y="153972"/>
                  <a:pt x="556181" y="76986"/>
                </a:cubicBezTo>
                <a:cubicBezTo>
                  <a:pt x="347220" y="0"/>
                  <a:pt x="173610" y="363717"/>
                  <a:pt x="0" y="72743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8" idx="3"/>
            <a:endCxn id="28" idx="1"/>
          </p:cNvCxnSpPr>
          <p:nvPr/>
        </p:nvCxnSpPr>
        <p:spPr>
          <a:xfrm>
            <a:off x="5211580" y="4964917"/>
            <a:ext cx="28911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28" idx="0"/>
          </p:cNvCxnSpPr>
          <p:nvPr/>
        </p:nvCxnSpPr>
        <p:spPr>
          <a:xfrm rot="16200000" flipH="1">
            <a:off x="5963360" y="4248856"/>
            <a:ext cx="642942" cy="33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1033142" y="622168"/>
            <a:ext cx="5254536" cy="5970311"/>
          </a:xfrm>
          <a:custGeom>
            <a:avLst/>
            <a:gdLst>
              <a:gd name="connsiteX0" fmla="*/ 5231876 w 5231876"/>
              <a:gd name="connsiteY0" fmla="*/ 5033914 h 6271968"/>
              <a:gd name="connsiteX1" fmla="*/ 4534293 w 5231876"/>
              <a:gd name="connsiteY1" fmla="*/ 5948314 h 6271968"/>
              <a:gd name="connsiteX2" fmla="*/ 1178351 w 5231876"/>
              <a:gd name="connsiteY2" fmla="*/ 6089716 h 6271968"/>
              <a:gd name="connsiteX3" fmla="*/ 226243 w 5231876"/>
              <a:gd name="connsiteY3" fmla="*/ 4854804 h 6271968"/>
              <a:gd name="connsiteX4" fmla="*/ 226243 w 5231876"/>
              <a:gd name="connsiteY4" fmla="*/ 886120 h 6271968"/>
              <a:gd name="connsiteX5" fmla="*/ 1583703 w 5231876"/>
              <a:gd name="connsiteY5" fmla="*/ 0 h 6271968"/>
              <a:gd name="connsiteX0" fmla="*/ 5254536 w 5254536"/>
              <a:gd name="connsiteY0" fmla="*/ 5033914 h 6271968"/>
              <a:gd name="connsiteX1" fmla="*/ 4556953 w 5254536"/>
              <a:gd name="connsiteY1" fmla="*/ 5948314 h 6271968"/>
              <a:gd name="connsiteX2" fmla="*/ 1201011 w 5254536"/>
              <a:gd name="connsiteY2" fmla="*/ 6089716 h 6271968"/>
              <a:gd name="connsiteX3" fmla="*/ 248903 w 5254536"/>
              <a:gd name="connsiteY3" fmla="*/ 4854804 h 6271968"/>
              <a:gd name="connsiteX4" fmla="*/ 226243 w 5254536"/>
              <a:gd name="connsiteY4" fmla="*/ 1132853 h 6271968"/>
              <a:gd name="connsiteX5" fmla="*/ 1606363 w 5254536"/>
              <a:gd name="connsiteY5" fmla="*/ 0 h 6271968"/>
              <a:gd name="connsiteX0" fmla="*/ 5254536 w 5254536"/>
              <a:gd name="connsiteY0" fmla="*/ 4732257 h 5970311"/>
              <a:gd name="connsiteX1" fmla="*/ 4556953 w 5254536"/>
              <a:gd name="connsiteY1" fmla="*/ 5646657 h 5970311"/>
              <a:gd name="connsiteX2" fmla="*/ 1201011 w 5254536"/>
              <a:gd name="connsiteY2" fmla="*/ 5788059 h 5970311"/>
              <a:gd name="connsiteX3" fmla="*/ 248903 w 5254536"/>
              <a:gd name="connsiteY3" fmla="*/ 4553147 h 5970311"/>
              <a:gd name="connsiteX4" fmla="*/ 226243 w 5254536"/>
              <a:gd name="connsiteY4" fmla="*/ 831196 h 5970311"/>
              <a:gd name="connsiteX5" fmla="*/ 1606363 w 5254536"/>
              <a:gd name="connsiteY5" fmla="*/ 0 h 597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4536" h="5970311">
                <a:moveTo>
                  <a:pt x="5254536" y="4732257"/>
                </a:moveTo>
                <a:cubicBezTo>
                  <a:pt x="5243538" y="5101473"/>
                  <a:pt x="5232540" y="5470690"/>
                  <a:pt x="4556953" y="5646657"/>
                </a:cubicBezTo>
                <a:cubicBezTo>
                  <a:pt x="3881366" y="5822624"/>
                  <a:pt x="1919019" y="5970311"/>
                  <a:pt x="1201011" y="5788059"/>
                </a:cubicBezTo>
                <a:cubicBezTo>
                  <a:pt x="483003" y="5605807"/>
                  <a:pt x="411364" y="5379291"/>
                  <a:pt x="248903" y="4553147"/>
                </a:cubicBezTo>
                <a:cubicBezTo>
                  <a:pt x="86442" y="3727003"/>
                  <a:pt x="0" y="1590054"/>
                  <a:pt x="226243" y="831196"/>
                </a:cubicBezTo>
                <a:cubicBezTo>
                  <a:pt x="452486" y="72338"/>
                  <a:pt x="1040754" y="38493"/>
                  <a:pt x="160636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olsr1</cp:lastModifiedBy>
  <cp:revision>14</cp:revision>
  <dcterms:created xsi:type="dcterms:W3CDTF">2009-10-24T14:00:32Z</dcterms:created>
  <dcterms:modified xsi:type="dcterms:W3CDTF">2009-10-26T13:52:08Z</dcterms:modified>
</cp:coreProperties>
</file>