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88" d="100"/>
          <a:sy n="88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t>ב'/חשון/תש"ע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report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of Expansion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Topology Mobility</a:t>
            </a:r>
          </a:p>
          <a:p>
            <a:pPr algn="l" rtl="0"/>
            <a:r>
              <a:rPr lang="en-US" dirty="0" smtClean="0"/>
              <a:t>Secondary MPR sets</a:t>
            </a:r>
          </a:p>
          <a:p>
            <a:pPr algn="l" rtl="0"/>
            <a:r>
              <a:rPr lang="en-US" dirty="0" smtClean="0"/>
              <a:t>Connection quality (Topology constrains)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18.11.2009 – First Report Submission</a:t>
            </a:r>
          </a:p>
          <a:p>
            <a:pPr algn="l" rtl="0"/>
            <a:r>
              <a:rPr lang="en-US" dirty="0" smtClean="0"/>
              <a:t>25.11.2009 – First Report Feedback</a:t>
            </a:r>
          </a:p>
          <a:p>
            <a:pPr algn="l" rtl="0"/>
            <a:r>
              <a:rPr lang="en-US" dirty="0" smtClean="0"/>
              <a:t>30.12.2009 – Project Review</a:t>
            </a:r>
          </a:p>
          <a:p>
            <a:pPr algn="l" rtl="0"/>
            <a:r>
              <a:rPr lang="en-US" dirty="0" smtClean="0"/>
              <a:t>15.1.2010 - Project Presentation and Final Report Submission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Description</a:t>
            </a:r>
          </a:p>
          <a:p>
            <a:pPr algn="l" rtl="0"/>
            <a:r>
              <a:rPr lang="en-US" dirty="0" smtClean="0"/>
              <a:t>The first report</a:t>
            </a:r>
          </a:p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2</a:t>
            </a:r>
          </a:p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Fields of expansion</a:t>
            </a:r>
          </a:p>
          <a:p>
            <a:pPr algn="l" rtl="0"/>
            <a:r>
              <a:rPr lang="en-US" dirty="0" smtClean="0"/>
              <a:t>Schedule</a:t>
            </a:r>
          </a:p>
          <a:p>
            <a:pPr algn="l" rtl="0"/>
            <a:r>
              <a:rPr lang="en-US" dirty="0" smtClean="0"/>
              <a:t>Questions and open discussion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Simulating MANET environment implementing OLSRv2 protocol</a:t>
            </a:r>
          </a:p>
          <a:p>
            <a:pPr algn="l" rtl="0"/>
            <a:r>
              <a:rPr lang="en-US" dirty="0" smtClean="0"/>
              <a:t>Event Driven Simulator</a:t>
            </a:r>
          </a:p>
          <a:p>
            <a:pPr algn="l" rtl="0"/>
            <a:r>
              <a:rPr lang="en-US" dirty="0" smtClean="0"/>
              <a:t>Special interest at different Topology layouts</a:t>
            </a:r>
          </a:p>
          <a:p>
            <a:pPr algn="l" rtl="0"/>
            <a:r>
              <a:rPr lang="en-US" dirty="0" smtClean="0"/>
              <a:t>Output:</a:t>
            </a:r>
          </a:p>
          <a:p>
            <a:pPr lvl="1" algn="l" rtl="0"/>
            <a:r>
              <a:rPr lang="en-US" dirty="0" smtClean="0"/>
              <a:t>Network’s throughput</a:t>
            </a:r>
          </a:p>
          <a:p>
            <a:pPr lvl="1" algn="l" rtl="0"/>
            <a:r>
              <a:rPr lang="en-US" dirty="0" smtClean="0"/>
              <a:t>Average of hops per data packet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Output:</a:t>
            </a:r>
          </a:p>
          <a:p>
            <a:pPr lvl="1" algn="l" rtl="0"/>
            <a:r>
              <a:rPr lang="en-US" dirty="0" smtClean="0"/>
              <a:t>Throughput comparison between number of different Topology layouts</a:t>
            </a:r>
          </a:p>
          <a:p>
            <a:pPr lvl="1" algn="l" rtl="0"/>
            <a:r>
              <a:rPr lang="en-US" dirty="0" smtClean="0"/>
              <a:t>Throughput comparison between different MPR sets selection (minimal Vs maximal)</a:t>
            </a:r>
          </a:p>
          <a:p>
            <a:pPr lvl="1" algn="l" rtl="0"/>
            <a:r>
              <a:rPr lang="en-US" dirty="0" smtClean="0"/>
              <a:t>Scalability</a:t>
            </a:r>
          </a:p>
          <a:p>
            <a:pPr lvl="1" algn="l" rtl="0"/>
            <a:r>
              <a:rPr lang="en-US" dirty="0" smtClean="0"/>
              <a:t>Network reliability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</a:t>
            </a:r>
          </a:p>
          <a:p>
            <a:pPr lvl="1" algn="l" rtl="0"/>
            <a:r>
              <a:rPr lang="en-US" dirty="0" smtClean="0"/>
              <a:t>NHDP</a:t>
            </a:r>
          </a:p>
          <a:p>
            <a:pPr lvl="1" algn="l" rtl="0"/>
            <a:r>
              <a:rPr lang="en-US" dirty="0" smtClean="0"/>
              <a:t>OLSRv2</a:t>
            </a:r>
          </a:p>
          <a:p>
            <a:pPr algn="l" rtl="0"/>
            <a:r>
              <a:rPr lang="en-US" dirty="0" smtClean="0"/>
              <a:t>Project Description</a:t>
            </a:r>
          </a:p>
          <a:p>
            <a:pPr lvl="1" algn="l" rtl="0"/>
            <a:r>
              <a:rPr lang="en-US" dirty="0" smtClean="0"/>
              <a:t>Goals</a:t>
            </a:r>
          </a:p>
          <a:p>
            <a:pPr lvl="1" algn="l" rtl="0"/>
            <a:r>
              <a:rPr lang="en-US" dirty="0" smtClean="0"/>
              <a:t>Output</a:t>
            </a:r>
          </a:p>
          <a:p>
            <a:pPr algn="l" rtl="0"/>
            <a:r>
              <a:rPr lang="en-US" dirty="0" smtClean="0"/>
              <a:t>General Layout</a:t>
            </a:r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Main Algorithms</a:t>
            </a:r>
          </a:p>
          <a:p>
            <a:pPr lvl="1" algn="l" rtl="0"/>
            <a:r>
              <a:rPr lang="en-US" dirty="0" smtClean="0"/>
              <a:t>Event generation and manipulation</a:t>
            </a:r>
          </a:p>
          <a:p>
            <a:pPr lvl="1" algn="l" rtl="0"/>
            <a:r>
              <a:rPr lang="en-US" dirty="0" smtClean="0"/>
              <a:t>Throughput Analysis</a:t>
            </a:r>
          </a:p>
          <a:p>
            <a:pPr algn="l" rtl="0"/>
            <a:r>
              <a:rPr lang="en-US" dirty="0" smtClean="0"/>
              <a:t>Appendixes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Estimated project timetable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Requirements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Screens shots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nomination</a:t>
            </a:r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219</Words>
  <Application>Microsoft Office PowerPoint</Application>
  <PresentationFormat>‫הצגה על המסך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Office</vt:lpstr>
      <vt:lpstr>OLSRv2 Simulation for MANET</vt:lpstr>
      <vt:lpstr>Agenda</vt:lpstr>
      <vt:lpstr>Project Description</vt:lpstr>
      <vt:lpstr>Project Description</vt:lpstr>
      <vt:lpstr>The First Report</vt:lpstr>
      <vt:lpstr>The First Report</vt:lpstr>
      <vt:lpstr>Optimized Link Status Protocol</vt:lpstr>
      <vt:lpstr>Optimized Link Status Protocol</vt:lpstr>
      <vt:lpstr>Main Modules</vt:lpstr>
      <vt:lpstr>Fields of Expansion</vt:lpstr>
      <vt:lpstr>Schedule</vt:lpstr>
      <vt:lpstr>שקופית 12</vt:lpstr>
      <vt:lpstr>שקופית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Assaf</cp:lastModifiedBy>
  <cp:revision>23</cp:revision>
  <dcterms:created xsi:type="dcterms:W3CDTF">2009-10-20T17:54:45Z</dcterms:created>
  <dcterms:modified xsi:type="dcterms:W3CDTF">2009-10-20T21:25:30Z</dcterms:modified>
</cp:coreProperties>
</file>