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99" d="100"/>
          <a:sy n="99" d="100"/>
        </p:scale>
        <p:origin x="-3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ו'/חשון/תש"ע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ו'/חשון/תש"ע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ו'/חשון/תש"ע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ו'/חשון/תש"ע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ו'/חשון/תש"ע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ו'/חשון/תש"ע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ו'/חשון/תש"ע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ו'/חשון/תש"ע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ו'/חשון/תש"ע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ו'/חשון/תש"ע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ו'/חשון/תש"ע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6F2D-DDC4-46C7-B96D-2379F3364B7E}" type="datetimeFigureOut">
              <a:rPr lang="he-IL" smtClean="0"/>
              <a:pPr/>
              <a:t>ו'/חשון/תש"ע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711250" y="3857628"/>
            <a:ext cx="1571636" cy="785818"/>
          </a:xfrm>
          <a:prstGeom prst="rect">
            <a:avLst/>
          </a:prstGeom>
          <a:noFill/>
          <a:ln w="127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OLSRv2 Layer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(per node)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4640076" y="5286388"/>
            <a:ext cx="1571636" cy="785818"/>
          </a:xfrm>
          <a:prstGeom prst="rect">
            <a:avLst/>
          </a:prstGeom>
          <a:noFill/>
          <a:ln w="127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Dispatcher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211580" y="3786190"/>
            <a:ext cx="428628" cy="1214446"/>
          </a:xfrm>
          <a:prstGeom prst="rect">
            <a:avLst/>
          </a:prstGeom>
          <a:noFill/>
          <a:ln w="127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6497464" y="3857628"/>
            <a:ext cx="1571636" cy="785818"/>
          </a:xfrm>
          <a:prstGeom prst="rect">
            <a:avLst/>
          </a:prstGeom>
          <a:noFill/>
          <a:ln w="127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 Generator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3" name="מחבר ישר 12"/>
          <p:cNvCxnSpPr/>
          <p:nvPr/>
        </p:nvCxnSpPr>
        <p:spPr>
          <a:xfrm rot="5400000" flipH="1" flipV="1">
            <a:off x="3106727" y="3321843"/>
            <a:ext cx="786612" cy="794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rot="5400000" flipH="1" flipV="1">
            <a:off x="3104953" y="5249875"/>
            <a:ext cx="785818" cy="1588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86314" y="3429000"/>
            <a:ext cx="135396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Tasks Queue</a:t>
            </a:r>
            <a:endParaRPr lang="he-IL" dirty="0"/>
          </a:p>
        </p:txBody>
      </p:sp>
      <p:sp>
        <p:nvSpPr>
          <p:cNvPr id="19" name="מלבן 18"/>
          <p:cNvSpPr/>
          <p:nvPr/>
        </p:nvSpPr>
        <p:spPr>
          <a:xfrm>
            <a:off x="3643306" y="928670"/>
            <a:ext cx="1571636" cy="785818"/>
          </a:xfrm>
          <a:prstGeom prst="rect">
            <a:avLst/>
          </a:prstGeom>
          <a:noFill/>
          <a:ln w="127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5643570" y="928670"/>
            <a:ext cx="1571636" cy="785818"/>
          </a:xfrm>
          <a:prstGeom prst="rect">
            <a:avLst/>
          </a:prstGeom>
          <a:noFill/>
          <a:ln w="127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3" name="Shape 22"/>
          <p:cNvCxnSpPr>
            <a:stCxn id="4" idx="0"/>
          </p:cNvCxnSpPr>
          <p:nvPr/>
        </p:nvCxnSpPr>
        <p:spPr>
          <a:xfrm rot="5400000" flipH="1" flipV="1">
            <a:off x="4105972" y="2820096"/>
            <a:ext cx="428628" cy="1646436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2"/>
          <p:cNvCxnSpPr>
            <a:stCxn id="11" idx="0"/>
          </p:cNvCxnSpPr>
          <p:nvPr/>
        </p:nvCxnSpPr>
        <p:spPr>
          <a:xfrm rot="16200000" flipV="1">
            <a:off x="6249112" y="2823458"/>
            <a:ext cx="428628" cy="1639712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2"/>
          <p:cNvCxnSpPr>
            <a:stCxn id="8" idx="1"/>
            <a:endCxn id="4" idx="2"/>
          </p:cNvCxnSpPr>
          <p:nvPr/>
        </p:nvCxnSpPr>
        <p:spPr>
          <a:xfrm rot="10800000">
            <a:off x="3497068" y="4643447"/>
            <a:ext cx="1143008" cy="1035851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2"/>
          <p:cNvCxnSpPr>
            <a:stCxn id="10" idx="2"/>
            <a:endCxn id="8" idx="0"/>
          </p:cNvCxnSpPr>
          <p:nvPr/>
        </p:nvCxnSpPr>
        <p:spPr>
          <a:xfrm rot="5400000">
            <a:off x="5283018" y="5143512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מלבן 55"/>
          <p:cNvSpPr/>
          <p:nvPr/>
        </p:nvSpPr>
        <p:spPr>
          <a:xfrm>
            <a:off x="3071802" y="2428868"/>
            <a:ext cx="857256" cy="357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מלבן 56"/>
          <p:cNvSpPr/>
          <p:nvPr/>
        </p:nvSpPr>
        <p:spPr>
          <a:xfrm>
            <a:off x="3071802" y="2000240"/>
            <a:ext cx="857256" cy="357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צורה חופשית 57"/>
          <p:cNvSpPr/>
          <p:nvPr/>
        </p:nvSpPr>
        <p:spPr>
          <a:xfrm>
            <a:off x="3493972" y="1760232"/>
            <a:ext cx="974710" cy="2089873"/>
          </a:xfrm>
          <a:custGeom>
            <a:avLst/>
            <a:gdLst>
              <a:gd name="connsiteX0" fmla="*/ 0 w 924025"/>
              <a:gd name="connsiteY0" fmla="*/ 2127183 h 2127183"/>
              <a:gd name="connsiteX1" fmla="*/ 365760 w 924025"/>
              <a:gd name="connsiteY1" fmla="*/ 1299411 h 2127183"/>
              <a:gd name="connsiteX2" fmla="*/ 808522 w 924025"/>
              <a:gd name="connsiteY2" fmla="*/ 779646 h 2127183"/>
              <a:gd name="connsiteX3" fmla="*/ 924025 w 924025"/>
              <a:gd name="connsiteY3" fmla="*/ 0 h 2127183"/>
              <a:gd name="connsiteX0" fmla="*/ 0 w 924025"/>
              <a:gd name="connsiteY0" fmla="*/ 2127183 h 2127183"/>
              <a:gd name="connsiteX1" fmla="*/ 365760 w 924025"/>
              <a:gd name="connsiteY1" fmla="*/ 1299411 h 2127183"/>
              <a:gd name="connsiteX2" fmla="*/ 808522 w 924025"/>
              <a:gd name="connsiteY2" fmla="*/ 779646 h 2127183"/>
              <a:gd name="connsiteX3" fmla="*/ 924025 w 924025"/>
              <a:gd name="connsiteY3" fmla="*/ 0 h 2127183"/>
              <a:gd name="connsiteX0" fmla="*/ 0 w 924025"/>
              <a:gd name="connsiteY0" fmla="*/ 2127183 h 2127183"/>
              <a:gd name="connsiteX1" fmla="*/ 365760 w 924025"/>
              <a:gd name="connsiteY1" fmla="*/ 1299411 h 2127183"/>
              <a:gd name="connsiteX2" fmla="*/ 808522 w 924025"/>
              <a:gd name="connsiteY2" fmla="*/ 779646 h 2127183"/>
              <a:gd name="connsiteX3" fmla="*/ 924025 w 924025"/>
              <a:gd name="connsiteY3" fmla="*/ 0 h 2127183"/>
              <a:gd name="connsiteX0" fmla="*/ 0 w 924025"/>
              <a:gd name="connsiteY0" fmla="*/ 2127183 h 2127183"/>
              <a:gd name="connsiteX1" fmla="*/ 365760 w 924025"/>
              <a:gd name="connsiteY1" fmla="*/ 1299411 h 2127183"/>
              <a:gd name="connsiteX2" fmla="*/ 808522 w 924025"/>
              <a:gd name="connsiteY2" fmla="*/ 779646 h 2127183"/>
              <a:gd name="connsiteX3" fmla="*/ 924025 w 924025"/>
              <a:gd name="connsiteY3" fmla="*/ 0 h 2127183"/>
              <a:gd name="connsiteX0" fmla="*/ 0 w 974710"/>
              <a:gd name="connsiteY0" fmla="*/ 2089873 h 2089873"/>
              <a:gd name="connsiteX1" fmla="*/ 365760 w 974710"/>
              <a:gd name="connsiteY1" fmla="*/ 1262101 h 2089873"/>
              <a:gd name="connsiteX2" fmla="*/ 808522 w 974710"/>
              <a:gd name="connsiteY2" fmla="*/ 742336 h 2089873"/>
              <a:gd name="connsiteX3" fmla="*/ 974710 w 974710"/>
              <a:gd name="connsiteY3" fmla="*/ 0 h 20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710" h="2089873">
                <a:moveTo>
                  <a:pt x="0" y="2089873"/>
                </a:moveTo>
                <a:cubicBezTo>
                  <a:pt x="115503" y="1788282"/>
                  <a:pt x="250864" y="1390590"/>
                  <a:pt x="365760" y="1262101"/>
                </a:cubicBezTo>
                <a:cubicBezTo>
                  <a:pt x="465626" y="1148658"/>
                  <a:pt x="707030" y="952686"/>
                  <a:pt x="808522" y="742336"/>
                </a:cubicBezTo>
                <a:cubicBezTo>
                  <a:pt x="910014" y="531986"/>
                  <a:pt x="963480" y="281539"/>
                  <a:pt x="974710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מלבן 71"/>
          <p:cNvSpPr/>
          <p:nvPr/>
        </p:nvSpPr>
        <p:spPr>
          <a:xfrm>
            <a:off x="3071802" y="6143644"/>
            <a:ext cx="857256" cy="357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מלבן 72"/>
          <p:cNvSpPr/>
          <p:nvPr/>
        </p:nvSpPr>
        <p:spPr>
          <a:xfrm>
            <a:off x="3071802" y="5715016"/>
            <a:ext cx="857256" cy="357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צורה חופשית 77"/>
          <p:cNvSpPr/>
          <p:nvPr/>
        </p:nvSpPr>
        <p:spPr>
          <a:xfrm>
            <a:off x="3927107" y="5678905"/>
            <a:ext cx="693019" cy="240632"/>
          </a:xfrm>
          <a:custGeom>
            <a:avLst/>
            <a:gdLst>
              <a:gd name="connsiteX0" fmla="*/ 693019 w 693019"/>
              <a:gd name="connsiteY0" fmla="*/ 0 h 240632"/>
              <a:gd name="connsiteX1" fmla="*/ 356135 w 693019"/>
              <a:gd name="connsiteY1" fmla="*/ 192506 h 240632"/>
              <a:gd name="connsiteX2" fmla="*/ 0 w 693019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019" h="240632">
                <a:moveTo>
                  <a:pt x="693019" y="0"/>
                </a:moveTo>
                <a:cubicBezTo>
                  <a:pt x="582328" y="76200"/>
                  <a:pt x="471638" y="152401"/>
                  <a:pt x="356135" y="192506"/>
                </a:cubicBezTo>
                <a:cubicBezTo>
                  <a:pt x="240632" y="232611"/>
                  <a:pt x="120316" y="236621"/>
                  <a:pt x="0" y="240632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צורה חופשית 79"/>
          <p:cNvSpPr/>
          <p:nvPr/>
        </p:nvSpPr>
        <p:spPr>
          <a:xfrm>
            <a:off x="3927107" y="5698156"/>
            <a:ext cx="702645" cy="668955"/>
          </a:xfrm>
          <a:custGeom>
            <a:avLst/>
            <a:gdLst>
              <a:gd name="connsiteX0" fmla="*/ 702645 w 702645"/>
              <a:gd name="connsiteY0" fmla="*/ 0 h 668955"/>
              <a:gd name="connsiteX1" fmla="*/ 365760 w 702645"/>
              <a:gd name="connsiteY1" fmla="*/ 558265 h 668955"/>
              <a:gd name="connsiteX2" fmla="*/ 0 w 702645"/>
              <a:gd name="connsiteY2" fmla="*/ 664143 h 66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645" h="668955">
                <a:moveTo>
                  <a:pt x="702645" y="0"/>
                </a:moveTo>
                <a:cubicBezTo>
                  <a:pt x="592756" y="223787"/>
                  <a:pt x="482867" y="447575"/>
                  <a:pt x="365760" y="558265"/>
                </a:cubicBezTo>
                <a:cubicBezTo>
                  <a:pt x="248653" y="668955"/>
                  <a:pt x="124326" y="666549"/>
                  <a:pt x="0" y="664143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צורה חופשית 81"/>
          <p:cNvSpPr/>
          <p:nvPr/>
        </p:nvSpPr>
        <p:spPr>
          <a:xfrm>
            <a:off x="3927107" y="1742173"/>
            <a:ext cx="317634" cy="442762"/>
          </a:xfrm>
          <a:custGeom>
            <a:avLst/>
            <a:gdLst>
              <a:gd name="connsiteX0" fmla="*/ 0 w 317634"/>
              <a:gd name="connsiteY0" fmla="*/ 442762 h 442762"/>
              <a:gd name="connsiteX1" fmla="*/ 182880 w 317634"/>
              <a:gd name="connsiteY1" fmla="*/ 365760 h 442762"/>
              <a:gd name="connsiteX2" fmla="*/ 317634 w 317634"/>
              <a:gd name="connsiteY2" fmla="*/ 0 h 4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634" h="442762">
                <a:moveTo>
                  <a:pt x="0" y="442762"/>
                </a:moveTo>
                <a:cubicBezTo>
                  <a:pt x="64970" y="441158"/>
                  <a:pt x="129941" y="439554"/>
                  <a:pt x="182880" y="365760"/>
                </a:cubicBezTo>
                <a:cubicBezTo>
                  <a:pt x="235819" y="291966"/>
                  <a:pt x="276726" y="145983"/>
                  <a:pt x="317634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צורה חופשית 83"/>
          <p:cNvSpPr/>
          <p:nvPr/>
        </p:nvSpPr>
        <p:spPr>
          <a:xfrm>
            <a:off x="3927107" y="1761423"/>
            <a:ext cx="442762" cy="856649"/>
          </a:xfrm>
          <a:custGeom>
            <a:avLst/>
            <a:gdLst>
              <a:gd name="connsiteX0" fmla="*/ 0 w 433137"/>
              <a:gd name="connsiteY0" fmla="*/ 827773 h 827773"/>
              <a:gd name="connsiteX1" fmla="*/ 211756 w 433137"/>
              <a:gd name="connsiteY1" fmla="*/ 693019 h 827773"/>
              <a:gd name="connsiteX2" fmla="*/ 336885 w 433137"/>
              <a:gd name="connsiteY2" fmla="*/ 394636 h 827773"/>
              <a:gd name="connsiteX3" fmla="*/ 433137 w 433137"/>
              <a:gd name="connsiteY3" fmla="*/ 0 h 8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37" h="827773">
                <a:moveTo>
                  <a:pt x="0" y="827773"/>
                </a:moveTo>
                <a:cubicBezTo>
                  <a:pt x="77804" y="796490"/>
                  <a:pt x="155609" y="765208"/>
                  <a:pt x="211756" y="693019"/>
                </a:cubicBezTo>
                <a:cubicBezTo>
                  <a:pt x="267903" y="620830"/>
                  <a:pt x="299988" y="510139"/>
                  <a:pt x="336885" y="394636"/>
                </a:cubicBezTo>
                <a:cubicBezTo>
                  <a:pt x="373782" y="279133"/>
                  <a:pt x="403459" y="139566"/>
                  <a:pt x="43313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6" name="מחבר חץ ישר 85"/>
          <p:cNvCxnSpPr>
            <a:stCxn id="19" idx="3"/>
            <a:endCxn id="20" idx="1"/>
          </p:cNvCxnSpPr>
          <p:nvPr/>
        </p:nvCxnSpPr>
        <p:spPr>
          <a:xfrm>
            <a:off x="5214942" y="1321579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צורה חופשית 86"/>
          <p:cNvSpPr/>
          <p:nvPr/>
        </p:nvSpPr>
        <p:spPr>
          <a:xfrm>
            <a:off x="6439301" y="1722922"/>
            <a:ext cx="914400" cy="2136809"/>
          </a:xfrm>
          <a:custGeom>
            <a:avLst/>
            <a:gdLst>
              <a:gd name="connsiteX0" fmla="*/ 0 w 914400"/>
              <a:gd name="connsiteY0" fmla="*/ 0 h 2136809"/>
              <a:gd name="connsiteX1" fmla="*/ 673768 w 914400"/>
              <a:gd name="connsiteY1" fmla="*/ 693019 h 2136809"/>
              <a:gd name="connsiteX2" fmla="*/ 914400 w 914400"/>
              <a:gd name="connsiteY2" fmla="*/ 2136809 h 213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136809">
                <a:moveTo>
                  <a:pt x="0" y="0"/>
                </a:moveTo>
                <a:cubicBezTo>
                  <a:pt x="260684" y="168442"/>
                  <a:pt x="521368" y="336884"/>
                  <a:pt x="673768" y="693019"/>
                </a:cubicBezTo>
                <a:cubicBezTo>
                  <a:pt x="826168" y="1049154"/>
                  <a:pt x="870284" y="1592981"/>
                  <a:pt x="914400" y="213680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צורה חופשית 26"/>
          <p:cNvSpPr/>
          <p:nvPr/>
        </p:nvSpPr>
        <p:spPr>
          <a:xfrm>
            <a:off x="6217920" y="1337912"/>
            <a:ext cx="2350169" cy="4409975"/>
          </a:xfrm>
          <a:custGeom>
            <a:avLst/>
            <a:gdLst>
              <a:gd name="connsiteX0" fmla="*/ 1029903 w 2350169"/>
              <a:gd name="connsiteY0" fmla="*/ 0 h 4409975"/>
              <a:gd name="connsiteX1" fmla="*/ 2021305 w 2350169"/>
              <a:gd name="connsiteY1" fmla="*/ 539014 h 4409975"/>
              <a:gd name="connsiteX2" fmla="*/ 2329314 w 2350169"/>
              <a:gd name="connsiteY2" fmla="*/ 2935705 h 4409975"/>
              <a:gd name="connsiteX3" fmla="*/ 1896177 w 2350169"/>
              <a:gd name="connsiteY3" fmla="*/ 4167739 h 4409975"/>
              <a:gd name="connsiteX4" fmla="*/ 0 w 2350169"/>
              <a:gd name="connsiteY4" fmla="*/ 4389120 h 44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169" h="4409975">
                <a:moveTo>
                  <a:pt x="1029903" y="0"/>
                </a:moveTo>
                <a:cubicBezTo>
                  <a:pt x="1417319" y="24865"/>
                  <a:pt x="1804736" y="49730"/>
                  <a:pt x="2021305" y="539014"/>
                </a:cubicBezTo>
                <a:cubicBezTo>
                  <a:pt x="2237874" y="1028298"/>
                  <a:pt x="2350169" y="2330918"/>
                  <a:pt x="2329314" y="2935705"/>
                </a:cubicBezTo>
                <a:cubicBezTo>
                  <a:pt x="2308459" y="3540492"/>
                  <a:pt x="2284396" y="3925503"/>
                  <a:pt x="1896177" y="4167739"/>
                </a:cubicBezTo>
                <a:cubicBezTo>
                  <a:pt x="1507958" y="4409975"/>
                  <a:pt x="753979" y="4399547"/>
                  <a:pt x="0" y="43891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13</Words>
  <Application>Microsoft Office PowerPoint</Application>
  <PresentationFormat>‫הצגה על המסך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Assaf</dc:creator>
  <cp:lastModifiedBy>Assaf</cp:lastModifiedBy>
  <cp:revision>13</cp:revision>
  <dcterms:created xsi:type="dcterms:W3CDTF">2009-10-24T14:00:32Z</dcterms:created>
  <dcterms:modified xsi:type="dcterms:W3CDTF">2009-10-24T19:52:46Z</dcterms:modified>
</cp:coreProperties>
</file>