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4092" r:id="rId1"/>
    <p:sldMasterId id="2147484140" r:id="rId2"/>
    <p:sldMasterId id="2147484171" r:id="rId3"/>
    <p:sldMasterId id="2147484227" r:id="rId4"/>
  </p:sldMasterIdLst>
  <p:notesMasterIdLst>
    <p:notesMasterId r:id="rId24"/>
  </p:notesMasterIdLst>
  <p:handoutMasterIdLst>
    <p:handoutMasterId r:id="rId25"/>
  </p:handoutMasterIdLst>
  <p:sldIdLst>
    <p:sldId id="508" r:id="rId5"/>
    <p:sldId id="663" r:id="rId6"/>
    <p:sldId id="680" r:id="rId7"/>
    <p:sldId id="724" r:id="rId8"/>
    <p:sldId id="737" r:id="rId9"/>
    <p:sldId id="738" r:id="rId10"/>
    <p:sldId id="725" r:id="rId11"/>
    <p:sldId id="691" r:id="rId12"/>
    <p:sldId id="688" r:id="rId13"/>
    <p:sldId id="726" r:id="rId14"/>
    <p:sldId id="727" r:id="rId15"/>
    <p:sldId id="728" r:id="rId16"/>
    <p:sldId id="729" r:id="rId17"/>
    <p:sldId id="730" r:id="rId18"/>
    <p:sldId id="731" r:id="rId19"/>
    <p:sldId id="734" r:id="rId20"/>
    <p:sldId id="689" r:id="rId21"/>
    <p:sldId id="735" r:id="rId22"/>
    <p:sldId id="704" r:id="rId23"/>
  </p:sldIdLst>
  <p:sldSz cx="9144000" cy="5143500" type="screen16x9"/>
  <p:notesSz cx="6858000" cy="9144000"/>
  <p:defaultTextStyle>
    <a:defPPr>
      <a:defRPr lang="en-US"/>
    </a:defPPr>
    <a:lvl1pPr marL="0" algn="l" defTabSz="455474" rtl="0" eaLnBrk="1" latinLnBrk="0" hangingPunct="1">
      <a:defRPr sz="1800" kern="1200">
        <a:solidFill>
          <a:schemeClr val="tx1"/>
        </a:solidFill>
        <a:latin typeface="+mn-lt"/>
        <a:ea typeface="+mn-ea"/>
        <a:cs typeface="+mn-cs"/>
      </a:defRPr>
    </a:lvl1pPr>
    <a:lvl2pPr marL="455474" algn="l" defTabSz="455474" rtl="0" eaLnBrk="1" latinLnBrk="0" hangingPunct="1">
      <a:defRPr sz="1800" kern="1200">
        <a:solidFill>
          <a:schemeClr val="tx1"/>
        </a:solidFill>
        <a:latin typeface="+mn-lt"/>
        <a:ea typeface="+mn-ea"/>
        <a:cs typeface="+mn-cs"/>
      </a:defRPr>
    </a:lvl2pPr>
    <a:lvl3pPr marL="911160" algn="l" defTabSz="455474" rtl="0" eaLnBrk="1" latinLnBrk="0" hangingPunct="1">
      <a:defRPr sz="1800" kern="1200">
        <a:solidFill>
          <a:schemeClr val="tx1"/>
        </a:solidFill>
        <a:latin typeface="+mn-lt"/>
        <a:ea typeface="+mn-ea"/>
        <a:cs typeface="+mn-cs"/>
      </a:defRPr>
    </a:lvl3pPr>
    <a:lvl4pPr marL="1366704" algn="l" defTabSz="455474" rtl="0" eaLnBrk="1" latinLnBrk="0" hangingPunct="1">
      <a:defRPr sz="1800" kern="1200">
        <a:solidFill>
          <a:schemeClr val="tx1"/>
        </a:solidFill>
        <a:latin typeface="+mn-lt"/>
        <a:ea typeface="+mn-ea"/>
        <a:cs typeface="+mn-cs"/>
      </a:defRPr>
    </a:lvl4pPr>
    <a:lvl5pPr marL="1822319" algn="l" defTabSz="455474" rtl="0" eaLnBrk="1" latinLnBrk="0" hangingPunct="1">
      <a:defRPr sz="1800" kern="1200">
        <a:solidFill>
          <a:schemeClr val="tx1"/>
        </a:solidFill>
        <a:latin typeface="+mn-lt"/>
        <a:ea typeface="+mn-ea"/>
        <a:cs typeface="+mn-cs"/>
      </a:defRPr>
    </a:lvl5pPr>
    <a:lvl6pPr marL="2277792" algn="l" defTabSz="455474" rtl="0" eaLnBrk="1" latinLnBrk="0" hangingPunct="1">
      <a:defRPr sz="1800" kern="1200">
        <a:solidFill>
          <a:schemeClr val="tx1"/>
        </a:solidFill>
        <a:latin typeface="+mn-lt"/>
        <a:ea typeface="+mn-ea"/>
        <a:cs typeface="+mn-cs"/>
      </a:defRPr>
    </a:lvl6pPr>
    <a:lvl7pPr marL="2733291" algn="l" defTabSz="455474" rtl="0" eaLnBrk="1" latinLnBrk="0" hangingPunct="1">
      <a:defRPr sz="1800" kern="1200">
        <a:solidFill>
          <a:schemeClr val="tx1"/>
        </a:solidFill>
        <a:latin typeface="+mn-lt"/>
        <a:ea typeface="+mn-ea"/>
        <a:cs typeface="+mn-cs"/>
      </a:defRPr>
    </a:lvl7pPr>
    <a:lvl8pPr marL="3188918" algn="l" defTabSz="455474" rtl="0" eaLnBrk="1" latinLnBrk="0" hangingPunct="1">
      <a:defRPr sz="1800" kern="1200">
        <a:solidFill>
          <a:schemeClr val="tx1"/>
        </a:solidFill>
        <a:latin typeface="+mn-lt"/>
        <a:ea typeface="+mn-ea"/>
        <a:cs typeface="+mn-cs"/>
      </a:defRPr>
    </a:lvl8pPr>
    <a:lvl9pPr marL="3644482" algn="l" defTabSz="4554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75B0"/>
    <a:srgbClr val="134A63"/>
    <a:srgbClr val="E94437"/>
    <a:srgbClr val="19A274"/>
    <a:srgbClr val="478FAE"/>
    <a:srgbClr val="F4607B"/>
    <a:srgbClr val="EFC460"/>
    <a:srgbClr val="124861"/>
    <a:srgbClr val="104158"/>
    <a:srgbClr val="20575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73" autoAdjust="0"/>
    <p:restoredTop sz="95565" autoAdjust="0"/>
  </p:normalViewPr>
  <p:slideViewPr>
    <p:cSldViewPr snapToGrid="0">
      <p:cViewPr varScale="1">
        <p:scale>
          <a:sx n="109" d="100"/>
          <a:sy n="109" d="100"/>
        </p:scale>
        <p:origin x="924" y="102"/>
      </p:cViewPr>
      <p:guideLst>
        <p:guide orient="horz" pos="1620"/>
        <p:guide pos="2880"/>
      </p:guideLst>
    </p:cSldViewPr>
  </p:slideViewPr>
  <p:notesTextViewPr>
    <p:cViewPr>
      <p:scale>
        <a:sx n="3" d="2"/>
        <a:sy n="3" d="2"/>
      </p:scale>
      <p:origin x="0" y="0"/>
    </p:cViewPr>
  </p:notesTextViewPr>
  <p:sorterViewPr>
    <p:cViewPr>
      <p:scale>
        <a:sx n="150" d="100"/>
        <a:sy n="150" d="100"/>
      </p:scale>
      <p:origin x="0" y="-29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A60FC0-8570-E04A-AE66-0B2ED3CCB7B1}" type="datetimeFigureOut">
              <a:rPr lang="en-US" smtClean="0"/>
              <a:t>12/6/2017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AC78A7-4B93-714F-9AEA-8AA23B214AF5}" type="slidenum">
              <a:rPr lang="en-US" smtClean="0"/>
              <a:t>‹#›</a:t>
            </a:fld>
            <a:endParaRPr lang="en-US" dirty="0"/>
          </a:p>
        </p:txBody>
      </p:sp>
    </p:spTree>
    <p:extLst>
      <p:ext uri="{BB962C8B-B14F-4D97-AF65-F5344CB8AC3E}">
        <p14:creationId xmlns:p14="http://schemas.microsoft.com/office/powerpoint/2010/main" val="25706874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AFA92B-28F9-2C4C-98F1-1CCBCFDBDF47}" type="datetimeFigureOut">
              <a:rPr lang="en-US" smtClean="0"/>
              <a:t>12/6/2017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A23C2C-3334-4B4F-92AB-A790C33FFEE9}" type="slidenum">
              <a:rPr lang="en-US" smtClean="0"/>
              <a:t>‹#›</a:t>
            </a:fld>
            <a:endParaRPr lang="en-US" dirty="0"/>
          </a:p>
        </p:txBody>
      </p:sp>
    </p:spTree>
    <p:extLst>
      <p:ext uri="{BB962C8B-B14F-4D97-AF65-F5344CB8AC3E}">
        <p14:creationId xmlns:p14="http://schemas.microsoft.com/office/powerpoint/2010/main" val="3719515706"/>
      </p:ext>
    </p:extLst>
  </p:cSld>
  <p:clrMap bg1="lt1" tx1="dk1" bg2="lt2" tx2="dk2" accent1="accent1" accent2="accent2" accent3="accent3" accent4="accent4" accent5="accent5" accent6="accent6" hlink="hlink" folHlink="folHlink"/>
  <p:hf hdr="0" ftr="0" dt="0"/>
  <p:notesStyle>
    <a:lvl1pPr marL="0" algn="l" defTabSz="455474" rtl="0" eaLnBrk="1" latinLnBrk="0" hangingPunct="1">
      <a:defRPr sz="1200" kern="1200">
        <a:solidFill>
          <a:schemeClr val="tx1"/>
        </a:solidFill>
        <a:latin typeface="+mn-lt"/>
        <a:ea typeface="+mn-ea"/>
        <a:cs typeface="+mn-cs"/>
      </a:defRPr>
    </a:lvl1pPr>
    <a:lvl2pPr marL="455474" algn="l" defTabSz="455474" rtl="0" eaLnBrk="1" latinLnBrk="0" hangingPunct="1">
      <a:defRPr sz="1200" kern="1200">
        <a:solidFill>
          <a:schemeClr val="tx1"/>
        </a:solidFill>
        <a:latin typeface="+mn-lt"/>
        <a:ea typeface="+mn-ea"/>
        <a:cs typeface="+mn-cs"/>
      </a:defRPr>
    </a:lvl2pPr>
    <a:lvl3pPr marL="911160" algn="l" defTabSz="455474" rtl="0" eaLnBrk="1" latinLnBrk="0" hangingPunct="1">
      <a:defRPr sz="1200" kern="1200">
        <a:solidFill>
          <a:schemeClr val="tx1"/>
        </a:solidFill>
        <a:latin typeface="+mn-lt"/>
        <a:ea typeface="+mn-ea"/>
        <a:cs typeface="+mn-cs"/>
      </a:defRPr>
    </a:lvl3pPr>
    <a:lvl4pPr marL="1366704" algn="l" defTabSz="455474" rtl="0" eaLnBrk="1" latinLnBrk="0" hangingPunct="1">
      <a:defRPr sz="1200" kern="1200">
        <a:solidFill>
          <a:schemeClr val="tx1"/>
        </a:solidFill>
        <a:latin typeface="+mn-lt"/>
        <a:ea typeface="+mn-ea"/>
        <a:cs typeface="+mn-cs"/>
      </a:defRPr>
    </a:lvl4pPr>
    <a:lvl5pPr marL="1822319" algn="l" defTabSz="455474" rtl="0" eaLnBrk="1" latinLnBrk="0" hangingPunct="1">
      <a:defRPr sz="1200" kern="1200">
        <a:solidFill>
          <a:schemeClr val="tx1"/>
        </a:solidFill>
        <a:latin typeface="+mn-lt"/>
        <a:ea typeface="+mn-ea"/>
        <a:cs typeface="+mn-cs"/>
      </a:defRPr>
    </a:lvl5pPr>
    <a:lvl6pPr marL="2277792" algn="l" defTabSz="455474" rtl="0" eaLnBrk="1" latinLnBrk="0" hangingPunct="1">
      <a:defRPr sz="1200" kern="1200">
        <a:solidFill>
          <a:schemeClr val="tx1"/>
        </a:solidFill>
        <a:latin typeface="+mn-lt"/>
        <a:ea typeface="+mn-ea"/>
        <a:cs typeface="+mn-cs"/>
      </a:defRPr>
    </a:lvl6pPr>
    <a:lvl7pPr marL="2733291" algn="l" defTabSz="455474" rtl="0" eaLnBrk="1" latinLnBrk="0" hangingPunct="1">
      <a:defRPr sz="1200" kern="1200">
        <a:solidFill>
          <a:schemeClr val="tx1"/>
        </a:solidFill>
        <a:latin typeface="+mn-lt"/>
        <a:ea typeface="+mn-ea"/>
        <a:cs typeface="+mn-cs"/>
      </a:defRPr>
    </a:lvl7pPr>
    <a:lvl8pPr marL="3188918" algn="l" defTabSz="455474" rtl="0" eaLnBrk="1" latinLnBrk="0" hangingPunct="1">
      <a:defRPr sz="1200" kern="1200">
        <a:solidFill>
          <a:schemeClr val="tx1"/>
        </a:solidFill>
        <a:latin typeface="+mn-lt"/>
        <a:ea typeface="+mn-ea"/>
        <a:cs typeface="+mn-cs"/>
      </a:defRPr>
    </a:lvl8pPr>
    <a:lvl9pPr marL="3644482" algn="l" defTabSz="45547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Site_reliability_engineer"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en.wikipedia.org/wiki/Softwar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log.kpmg.ch/the-agile-cio-mastering-digital-disrup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72719-398A-974D-B678-396E837892F4}" type="slidenum">
              <a:rPr lang="en-US" smtClean="0">
                <a:solidFill>
                  <a:prstClr val="black"/>
                </a:solidFill>
                <a:latin typeface="Calibri"/>
              </a:rPr>
              <a:pPr/>
              <a:t>0</a:t>
            </a:fld>
            <a:endParaRPr lang="en-US">
              <a:solidFill>
                <a:prstClr val="black"/>
              </a:solidFill>
              <a:latin typeface="Calibri"/>
            </a:endParaRPr>
          </a:p>
        </p:txBody>
      </p:sp>
    </p:spTree>
    <p:extLst>
      <p:ext uri="{BB962C8B-B14F-4D97-AF65-F5344CB8AC3E}">
        <p14:creationId xmlns:p14="http://schemas.microsoft.com/office/powerpoint/2010/main" val="1652298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de-DE" sz="1200" b="0" i="0" u="none" strike="noStrike" kern="1200" baseline="0" dirty="0">
                <a:solidFill>
                  <a:schemeClr val="tx1"/>
                </a:solidFill>
                <a:latin typeface="+mn-lt"/>
                <a:ea typeface="+mn-ea"/>
                <a:cs typeface="+mn-cs"/>
              </a:rPr>
              <a:t>Development and Operations come together in what is known as DevOps</a:t>
            </a:r>
          </a:p>
          <a:p>
            <a:pPr rtl="0"/>
            <a:r>
              <a:rPr lang="de-DE" sz="1200" b="0" i="0" u="none" strike="noStrike" kern="1200" baseline="0" dirty="0">
                <a:solidFill>
                  <a:schemeClr val="tx1"/>
                </a:solidFill>
                <a:latin typeface="+mn-lt"/>
                <a:ea typeface="+mn-ea"/>
                <a:cs typeface="+mn-cs"/>
              </a:rPr>
              <a:t>Some Tasks are taken over by the Platform provider in an aaS consumption model</a:t>
            </a:r>
          </a:p>
          <a:p>
            <a:pPr rtl="0"/>
            <a:r>
              <a:rPr lang="de-DE" sz="1200" b="0" i="0" u="none" strike="noStrike" kern="1200" baseline="0" dirty="0">
                <a:solidFill>
                  <a:schemeClr val="tx1"/>
                </a:solidFill>
                <a:latin typeface="+mn-lt"/>
                <a:ea typeface="+mn-ea"/>
                <a:cs typeface="+mn-cs"/>
              </a:rPr>
              <a:t>Environment Ops are the environmental tasks (power, AC, etc), but also the provisioning and Orchestration of environments (Test, QA, PreProd, integ, Support, Dev)</a:t>
            </a:r>
          </a:p>
          <a:p>
            <a:pPr rtl="0"/>
            <a:r>
              <a:rPr lang="de-DE" sz="1200" b="0" i="0" u="none" strike="noStrike" kern="1200" baseline="0" dirty="0">
                <a:solidFill>
                  <a:schemeClr val="tx1"/>
                </a:solidFill>
                <a:latin typeface="+mn-lt"/>
                <a:ea typeface="+mn-ea"/>
                <a:cs typeface="+mn-cs"/>
              </a:rPr>
              <a:t>People ask if standard models like ITIL are still relevant in modern approaches like Agile, Cloud, DevOps</a:t>
            </a:r>
          </a:p>
          <a:p>
            <a:pPr rtl="0"/>
            <a:r>
              <a:rPr lang="de-DE" sz="1200" b="0" i="0" u="none" strike="noStrike" kern="1200" baseline="0" dirty="0">
                <a:solidFill>
                  <a:schemeClr val="tx1"/>
                </a:solidFill>
                <a:latin typeface="+mn-lt"/>
                <a:ea typeface="+mn-ea"/>
                <a:cs typeface="+mn-cs"/>
              </a:rPr>
              <a:t>SRE is a new approoach to apply engineering concepts to operations: Automation, Improvements on the app and environment, Error-Budget</a:t>
            </a:r>
          </a:p>
          <a:p>
            <a:pPr rtl="0"/>
            <a:r>
              <a:rPr lang="de-DE" sz="1200" b="0" i="0" u="none" strike="noStrike" kern="1200" baseline="0" dirty="0">
                <a:solidFill>
                  <a:schemeClr val="tx1"/>
                </a:solidFill>
                <a:latin typeface="+mn-lt"/>
                <a:ea typeface="+mn-ea"/>
                <a:cs typeface="+mn-cs"/>
              </a:rPr>
              <a:t>Some people think that Ops is not necessary at all, NoOps given practices like </a:t>
            </a:r>
            <a:r>
              <a:rPr lang="en-US" sz="1200" b="0" i="0" u="none" strike="noStrike" kern="1200" baseline="0" dirty="0">
                <a:solidFill>
                  <a:schemeClr val="tx1"/>
                </a:solidFill>
                <a:latin typeface="+mn-lt"/>
                <a:ea typeface="+mn-ea"/>
                <a:cs typeface="+mn-cs"/>
              </a:rPr>
              <a:t>High-Availability, Auto-Scaling, Circuit-Breaker, Self-repair</a:t>
            </a:r>
          </a:p>
          <a:p>
            <a:pPr rtl="0"/>
            <a:endParaRPr lang="de-DE" sz="1200" b="0" i="0" u="none" strike="noStrike" kern="1200" baseline="0" dirty="0">
              <a:solidFill>
                <a:schemeClr val="tx1"/>
              </a:solidFill>
              <a:latin typeface="+mn-lt"/>
              <a:ea typeface="+mn-ea"/>
              <a:cs typeface="+mn-cs"/>
            </a:endParaRPr>
          </a:p>
          <a:p>
            <a:pPr rtl="0"/>
            <a:r>
              <a:rPr lang="de-DE" sz="1200" b="0" i="0" u="none" strike="noStrike" kern="1200" baseline="0" dirty="0">
                <a:solidFill>
                  <a:schemeClr val="tx1"/>
                </a:solidFill>
                <a:latin typeface="+mn-lt"/>
                <a:ea typeface="+mn-ea"/>
                <a:cs typeface="+mn-cs"/>
              </a:rPr>
              <a:t>All these aspects are coming together in IBMs Point of view on Cloud Service Management and operations, what we call CSMO</a:t>
            </a:r>
            <a:r>
              <a:rPr lang="de-DE" sz="1200" b="0" i="0" u="none" strike="noStrike" kern="1200" baseline="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9F772719-398A-974D-B678-396E837892F4}" type="slidenum">
              <a:rPr lang="en-US" smtClean="0"/>
              <a:t>13</a:t>
            </a:fld>
            <a:endParaRPr lang="en-US"/>
          </a:p>
        </p:txBody>
      </p:sp>
    </p:spTree>
    <p:extLst>
      <p:ext uri="{BB962C8B-B14F-4D97-AF65-F5344CB8AC3E}">
        <p14:creationId xmlns:p14="http://schemas.microsoft.com/office/powerpoint/2010/main" val="2954057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dirty="0">
                <a:hlinkClick r:id="rId3" tooltip="Site reliability engineer"/>
              </a:rPr>
              <a:t>site reliability engineer</a:t>
            </a:r>
            <a:r>
              <a:rPr lang="en-US" dirty="0"/>
              <a:t> (SRE) will ideally spend up to 50% of their time doing "ops" related work such as issues, on-call, and manual intervention. Since the </a:t>
            </a:r>
            <a:r>
              <a:rPr lang="en-US" dirty="0">
                <a:hlinkClick r:id="rId4" tooltip="Software"/>
              </a:rPr>
              <a:t>software</a:t>
            </a:r>
            <a:r>
              <a:rPr lang="en-US" dirty="0"/>
              <a:t> system that an SRE oversees is expected to be highly automatic and self-healing, the SRE should spend the other 50% of their time on development tasks such as new features, scaling or automation. The ideal SRE candidate is a coder who also has operational and systems knowledge and likes to whittle down complex tasks.</a:t>
            </a:r>
          </a:p>
          <a:p>
            <a:pPr marL="0" marR="0" lvl="0" indent="0" algn="l" defTabSz="455474" rtl="0" eaLnBrk="1" fontAlgn="auto" latinLnBrk="0" hangingPunct="1">
              <a:lnSpc>
                <a:spcPct val="100000"/>
              </a:lnSpc>
              <a:spcBef>
                <a:spcPts val="0"/>
              </a:spcBef>
              <a:spcAft>
                <a:spcPts val="0"/>
              </a:spcAft>
              <a:buClrTx/>
              <a:buSzTx/>
              <a:buFontTx/>
              <a:buNone/>
              <a:tabLst/>
              <a:defRPr/>
            </a:pPr>
            <a:r>
              <a:rPr lang="en-US" sz="1200">
                <a:solidFill>
                  <a:schemeClr val="tx1"/>
                </a:solidFill>
              </a:rPr>
              <a:t>Responsible for availability, latency, performance, efficiency, change management, monitoring, emergency response, and demand forecasting and capacity planning</a:t>
            </a:r>
          </a:p>
          <a:p>
            <a:endParaRPr lang="en-US" dirty="0"/>
          </a:p>
        </p:txBody>
      </p:sp>
      <p:sp>
        <p:nvSpPr>
          <p:cNvPr id="4" name="Slide Number Placeholder 3"/>
          <p:cNvSpPr>
            <a:spLocks noGrp="1"/>
          </p:cNvSpPr>
          <p:nvPr>
            <p:ph type="sldNum" sz="quarter" idx="10"/>
          </p:nvPr>
        </p:nvSpPr>
        <p:spPr/>
        <p:txBody>
          <a:bodyPr/>
          <a:lstStyle/>
          <a:p>
            <a:fld id="{9F772719-398A-974D-B678-396E837892F4}" type="slidenum">
              <a:rPr lang="en-US" smtClean="0"/>
              <a:t>14</a:t>
            </a:fld>
            <a:endParaRPr lang="en-US"/>
          </a:p>
        </p:txBody>
      </p:sp>
    </p:spTree>
    <p:extLst>
      <p:ext uri="{BB962C8B-B14F-4D97-AF65-F5344CB8AC3E}">
        <p14:creationId xmlns:p14="http://schemas.microsoft.com/office/powerpoint/2010/main" val="2034015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72719-398A-974D-B678-396E837892F4}" type="slidenum">
              <a:rPr lang="en-US" smtClean="0"/>
              <a:t>15</a:t>
            </a:fld>
            <a:endParaRPr lang="en-US"/>
          </a:p>
        </p:txBody>
      </p:sp>
    </p:spTree>
    <p:extLst>
      <p:ext uri="{BB962C8B-B14F-4D97-AF65-F5344CB8AC3E}">
        <p14:creationId xmlns:p14="http://schemas.microsoft.com/office/powerpoint/2010/main" val="2443214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72719-398A-974D-B678-396E837892F4}" type="slidenum">
              <a:rPr lang="en-US" smtClean="0"/>
              <a:t>16</a:t>
            </a:fld>
            <a:endParaRPr lang="en-US"/>
          </a:p>
        </p:txBody>
      </p:sp>
    </p:spTree>
    <p:extLst>
      <p:ext uri="{BB962C8B-B14F-4D97-AF65-F5344CB8AC3E}">
        <p14:creationId xmlns:p14="http://schemas.microsoft.com/office/powerpoint/2010/main" val="2298905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72719-398A-974D-B678-396E837892F4}" type="slidenum">
              <a:rPr lang="en-US" smtClean="0"/>
              <a:t>17</a:t>
            </a:fld>
            <a:endParaRPr lang="en-US"/>
          </a:p>
        </p:txBody>
      </p:sp>
    </p:spTree>
    <p:extLst>
      <p:ext uri="{BB962C8B-B14F-4D97-AF65-F5344CB8AC3E}">
        <p14:creationId xmlns:p14="http://schemas.microsoft.com/office/powerpoint/2010/main" val="618419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72719-398A-974D-B678-396E837892F4}" type="slidenum">
              <a:rPr lang="en-US" smtClean="0"/>
              <a:t>18</a:t>
            </a:fld>
            <a:endParaRPr lang="en-US"/>
          </a:p>
        </p:txBody>
      </p:sp>
    </p:spTree>
    <p:extLst>
      <p:ext uri="{BB962C8B-B14F-4D97-AF65-F5344CB8AC3E}">
        <p14:creationId xmlns:p14="http://schemas.microsoft.com/office/powerpoint/2010/main" val="314136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72719-398A-974D-B678-396E837892F4}"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1417959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xfrm>
            <a:off x="492125" y="754063"/>
            <a:ext cx="6727825" cy="37846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966612">
              <a:defRPr/>
            </a:pPr>
            <a:r>
              <a:rPr lang="en-US" dirty="0">
                <a:solidFill>
                  <a:prstClr val="white"/>
                </a:solidFill>
              </a:rPr>
              <a:t>Challenges from the perspective of monitoring and managing rapidly expanding set of mission critical business apps while meeting growing demands for uptime and responsiveness</a:t>
            </a:r>
          </a:p>
          <a:p>
            <a:endParaRPr lang="en-US" altLang="en-US" dirty="0">
              <a:solidFill>
                <a:schemeClr val="bg1"/>
              </a:solidFill>
            </a:endParaRPr>
          </a:p>
          <a:p>
            <a:pPr marL="181240" indent="-181240">
              <a:buFont typeface="Arial"/>
              <a:buChar char="•"/>
            </a:pPr>
            <a:r>
              <a:rPr lang="en-US" altLang="en-US" dirty="0">
                <a:solidFill>
                  <a:schemeClr val="bg1"/>
                </a:solidFill>
              </a:rPr>
              <a:t>Detecting, diagnosing and resolving problems that occur in today’s applications are difficult because symptoms are hidden in a ‘big data’</a:t>
            </a:r>
          </a:p>
          <a:p>
            <a:endParaRPr lang="en-US" altLang="en-US" i="1" dirty="0">
              <a:solidFill>
                <a:srgbClr val="FFFFFF"/>
              </a:solidFill>
            </a:endParaRPr>
          </a:p>
          <a:p>
            <a:pPr marL="163116" indent="-163116" eaLnBrk="0" fontAlgn="base" hangingPunct="0">
              <a:spcBef>
                <a:spcPct val="0"/>
              </a:spcBef>
              <a:spcAft>
                <a:spcPts val="571"/>
              </a:spcAft>
              <a:buFont typeface="Arial" pitchFamily="34" charset="0"/>
              <a:buChar char="•"/>
            </a:pPr>
            <a:r>
              <a:rPr lang="en-GB" altLang="en-US" sz="1300" b="1" dirty="0">
                <a:solidFill>
                  <a:prstClr val="black"/>
                </a:solidFill>
                <a:ea typeface="MS PGothic" pitchFamily="34" charset="-128"/>
                <a:cs typeface="Calibri"/>
              </a:rPr>
              <a:t>Lack of end-to-end visibility </a:t>
            </a:r>
            <a:r>
              <a:rPr lang="en-GB" altLang="en-US" sz="1300" dirty="0">
                <a:solidFill>
                  <a:prstClr val="black"/>
                </a:solidFill>
                <a:ea typeface="MS PGothic" pitchFamily="34" charset="-128"/>
                <a:cs typeface="Calibri"/>
              </a:rPr>
              <a:t>on application performance impact to the business</a:t>
            </a:r>
          </a:p>
          <a:p>
            <a:pPr marL="163116" indent="-163116" eaLnBrk="0" fontAlgn="base" hangingPunct="0">
              <a:spcBef>
                <a:spcPct val="0"/>
              </a:spcBef>
              <a:spcAft>
                <a:spcPts val="571"/>
              </a:spcAft>
              <a:buFont typeface="Arial" pitchFamily="34" charset="0"/>
              <a:buChar char="•"/>
            </a:pPr>
            <a:endParaRPr lang="en-GB" altLang="en-US" sz="1300" dirty="0">
              <a:solidFill>
                <a:prstClr val="black"/>
              </a:solidFill>
              <a:ea typeface="MS PGothic" pitchFamily="34" charset="-128"/>
              <a:cs typeface="Calibri"/>
            </a:endParaRPr>
          </a:p>
          <a:p>
            <a:pPr marL="163116" indent="-163116" eaLnBrk="0" fontAlgn="base" hangingPunct="0">
              <a:spcBef>
                <a:spcPct val="0"/>
              </a:spcBef>
              <a:spcAft>
                <a:spcPts val="571"/>
              </a:spcAft>
              <a:buFont typeface="Arial" pitchFamily="34" charset="0"/>
              <a:buChar char="•"/>
            </a:pPr>
            <a:r>
              <a:rPr lang="en-GB" altLang="en-US" sz="1300" dirty="0">
                <a:solidFill>
                  <a:prstClr val="black"/>
                </a:solidFill>
                <a:ea typeface="MS PGothic" pitchFamily="34" charset="-128"/>
                <a:cs typeface="Calibri"/>
              </a:rPr>
              <a:t>When there is a problem, </a:t>
            </a:r>
            <a:r>
              <a:rPr lang="en-GB" altLang="en-US" sz="1300" b="1" dirty="0">
                <a:solidFill>
                  <a:prstClr val="black"/>
                </a:solidFill>
                <a:ea typeface="MS PGothic" pitchFamily="34" charset="-128"/>
                <a:cs typeface="Calibri"/>
              </a:rPr>
              <a:t>hard to diagnose</a:t>
            </a:r>
            <a:r>
              <a:rPr lang="en-GB" altLang="en-US" sz="1300" dirty="0">
                <a:solidFill>
                  <a:prstClr val="black"/>
                </a:solidFill>
                <a:ea typeface="MS PGothic" pitchFamily="34" charset="-128"/>
                <a:cs typeface="Calibri"/>
              </a:rPr>
              <a:t> across the entire application environment and resolve quickly</a:t>
            </a:r>
          </a:p>
          <a:p>
            <a:pPr marL="163116" indent="-163116" eaLnBrk="0" fontAlgn="base" hangingPunct="0">
              <a:spcBef>
                <a:spcPct val="0"/>
              </a:spcBef>
              <a:spcAft>
                <a:spcPts val="571"/>
              </a:spcAft>
              <a:buFont typeface="Arial" pitchFamily="34" charset="0"/>
              <a:buChar char="•"/>
            </a:pPr>
            <a:endParaRPr lang="en-GB" altLang="en-US" sz="1300" dirty="0">
              <a:solidFill>
                <a:prstClr val="black"/>
              </a:solidFill>
              <a:ea typeface="MS PGothic" pitchFamily="34" charset="-128"/>
              <a:cs typeface="Calibri"/>
            </a:endParaRPr>
          </a:p>
          <a:p>
            <a:pPr marL="163116" indent="-163116" eaLnBrk="0" fontAlgn="base" hangingPunct="0">
              <a:spcBef>
                <a:spcPct val="0"/>
              </a:spcBef>
              <a:spcAft>
                <a:spcPts val="571"/>
              </a:spcAft>
              <a:buFont typeface="Arial" pitchFamily="34" charset="0"/>
              <a:buChar char="•"/>
            </a:pPr>
            <a:r>
              <a:rPr lang="en-GB" altLang="en-US" sz="1300" b="1" dirty="0">
                <a:solidFill>
                  <a:prstClr val="black"/>
                </a:solidFill>
                <a:ea typeface="MS PGothic" pitchFamily="34" charset="-128"/>
                <a:cs typeface="Calibri"/>
              </a:rPr>
              <a:t>Costly and not effective </a:t>
            </a:r>
            <a:r>
              <a:rPr lang="en-GB" altLang="en-US" sz="1300" dirty="0">
                <a:solidFill>
                  <a:prstClr val="black"/>
                </a:solidFill>
                <a:ea typeface="MS PGothic" pitchFamily="34" charset="-128"/>
                <a:cs typeface="Calibri"/>
              </a:rPr>
              <a:t>at leveraging all IT operational data to find problems</a:t>
            </a:r>
          </a:p>
          <a:p>
            <a:pPr marL="163116" indent="-163116" eaLnBrk="0" fontAlgn="base" hangingPunct="0">
              <a:spcBef>
                <a:spcPct val="0"/>
              </a:spcBef>
              <a:spcAft>
                <a:spcPts val="571"/>
              </a:spcAft>
              <a:buFont typeface="Arial" pitchFamily="34" charset="0"/>
              <a:buChar char="•"/>
            </a:pPr>
            <a:endParaRPr lang="en-US" altLang="en-US" sz="1300" b="1" dirty="0">
              <a:solidFill>
                <a:prstClr val="black"/>
              </a:solidFill>
              <a:ea typeface="MS PGothic" pitchFamily="34" charset="-128"/>
              <a:cs typeface="Calibri"/>
            </a:endParaRPr>
          </a:p>
          <a:p>
            <a:pPr marL="163116" indent="-163116" eaLnBrk="0" fontAlgn="base" hangingPunct="0">
              <a:spcBef>
                <a:spcPct val="0"/>
              </a:spcBef>
              <a:spcAft>
                <a:spcPts val="571"/>
              </a:spcAft>
              <a:buFont typeface="Arial" pitchFamily="34" charset="0"/>
              <a:buChar char="•"/>
            </a:pPr>
            <a:r>
              <a:rPr lang="en-US" altLang="en-US" sz="1300" b="1" dirty="0">
                <a:solidFill>
                  <a:prstClr val="black"/>
                </a:solidFill>
                <a:ea typeface="MS PGothic" pitchFamily="34" charset="-128"/>
                <a:cs typeface="Calibri"/>
              </a:rPr>
              <a:t>Silo’s – </a:t>
            </a:r>
            <a:r>
              <a:rPr lang="en-US" altLang="en-US" sz="1300" dirty="0">
                <a:solidFill>
                  <a:prstClr val="black"/>
                </a:solidFill>
                <a:ea typeface="MS PGothic" pitchFamily="34" charset="-128"/>
                <a:cs typeface="Calibri"/>
              </a:rPr>
              <a:t>Hard time switching across a bunch of tools slapped together</a:t>
            </a:r>
          </a:p>
          <a:p>
            <a:endParaRPr lang="en-US" altLang="en-US" dirty="0"/>
          </a:p>
        </p:txBody>
      </p:sp>
      <p:sp>
        <p:nvSpPr>
          <p:cNvPr id="17412" name="Slide Number Placeholder 3"/>
          <p:cNvSpPr>
            <a:spLocks noGrp="1"/>
          </p:cNvSpPr>
          <p:nvPr>
            <p:ph type="sldNum" sz="quarter" idx="5"/>
          </p:nvPr>
        </p:nvSpPr>
        <p:spPr bwMode="auto">
          <a:xfrm>
            <a:off x="4273553" y="9421996"/>
            <a:ext cx="3269345" cy="497707"/>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800">
                <a:solidFill>
                  <a:schemeClr val="tx1"/>
                </a:solidFill>
                <a:latin typeface="Calibri" pitchFamily="34" charset="0"/>
                <a:ea typeface="MS PGothic" pitchFamily="34" charset="-128"/>
              </a:defRPr>
            </a:lvl1pPr>
            <a:lvl2pPr marL="800294" indent="-307805">
              <a:defRPr sz="1800">
                <a:solidFill>
                  <a:schemeClr val="tx1"/>
                </a:solidFill>
                <a:latin typeface="Calibri" pitchFamily="34" charset="0"/>
                <a:ea typeface="MS PGothic" pitchFamily="34" charset="-128"/>
              </a:defRPr>
            </a:lvl2pPr>
            <a:lvl3pPr marL="1231222" indent="-246244">
              <a:defRPr sz="1800">
                <a:solidFill>
                  <a:schemeClr val="tx1"/>
                </a:solidFill>
                <a:latin typeface="Calibri" pitchFamily="34" charset="0"/>
                <a:ea typeface="MS PGothic" pitchFamily="34" charset="-128"/>
              </a:defRPr>
            </a:lvl3pPr>
            <a:lvl4pPr marL="1723711" indent="-246244">
              <a:defRPr sz="1800">
                <a:solidFill>
                  <a:schemeClr val="tx1"/>
                </a:solidFill>
                <a:latin typeface="Calibri" pitchFamily="34" charset="0"/>
                <a:ea typeface="MS PGothic" pitchFamily="34" charset="-128"/>
              </a:defRPr>
            </a:lvl4pPr>
            <a:lvl5pPr marL="2216201" indent="-246244">
              <a:defRPr sz="1800">
                <a:solidFill>
                  <a:schemeClr val="tx1"/>
                </a:solidFill>
                <a:latin typeface="Calibri" pitchFamily="34" charset="0"/>
                <a:ea typeface="MS PGothic" pitchFamily="34" charset="-128"/>
              </a:defRPr>
            </a:lvl5pPr>
            <a:lvl6pPr marL="2708689" indent="-246244" defTabSz="962747" eaLnBrk="0" fontAlgn="base" hangingPunct="0">
              <a:spcBef>
                <a:spcPct val="0"/>
              </a:spcBef>
              <a:spcAft>
                <a:spcPct val="0"/>
              </a:spcAft>
              <a:defRPr sz="1800">
                <a:solidFill>
                  <a:schemeClr val="tx1"/>
                </a:solidFill>
                <a:latin typeface="Calibri" pitchFamily="34" charset="0"/>
                <a:ea typeface="MS PGothic" pitchFamily="34" charset="-128"/>
              </a:defRPr>
            </a:lvl6pPr>
            <a:lvl7pPr marL="3201178" indent="-246244" defTabSz="962747" eaLnBrk="0" fontAlgn="base" hangingPunct="0">
              <a:spcBef>
                <a:spcPct val="0"/>
              </a:spcBef>
              <a:spcAft>
                <a:spcPct val="0"/>
              </a:spcAft>
              <a:defRPr sz="1800">
                <a:solidFill>
                  <a:schemeClr val="tx1"/>
                </a:solidFill>
                <a:latin typeface="Calibri" pitchFamily="34" charset="0"/>
                <a:ea typeface="MS PGothic" pitchFamily="34" charset="-128"/>
              </a:defRPr>
            </a:lvl7pPr>
            <a:lvl8pPr marL="3693667" indent="-246244" defTabSz="962747" eaLnBrk="0" fontAlgn="base" hangingPunct="0">
              <a:spcBef>
                <a:spcPct val="0"/>
              </a:spcBef>
              <a:spcAft>
                <a:spcPct val="0"/>
              </a:spcAft>
              <a:defRPr sz="1800">
                <a:solidFill>
                  <a:schemeClr val="tx1"/>
                </a:solidFill>
                <a:latin typeface="Calibri" pitchFamily="34" charset="0"/>
                <a:ea typeface="MS PGothic" pitchFamily="34" charset="-128"/>
              </a:defRPr>
            </a:lvl8pPr>
            <a:lvl9pPr marL="4186156" indent="-246244" defTabSz="962747" eaLnBrk="0" fontAlgn="base" hangingPunct="0">
              <a:spcBef>
                <a:spcPct val="0"/>
              </a:spcBef>
              <a:spcAft>
                <a:spcPct val="0"/>
              </a:spcAft>
              <a:defRPr sz="1800">
                <a:solidFill>
                  <a:schemeClr val="tx1"/>
                </a:solidFill>
                <a:latin typeface="Calibri" pitchFamily="34" charset="0"/>
                <a:ea typeface="MS PGothic" pitchFamily="34" charset="-128"/>
              </a:defRPr>
            </a:lvl9pPr>
          </a:lstStyle>
          <a:p>
            <a:fld id="{7A2854CF-2684-4805-B1BB-ABC7876F0AC4}" type="slidenum">
              <a:rPr lang="en-US" altLang="en-US" sz="1300">
                <a:solidFill>
                  <a:srgbClr val="000000"/>
                </a:solidFill>
              </a:rPr>
              <a:pPr/>
              <a:t>3</a:t>
            </a:fld>
            <a:endParaRPr lang="en-US" altLang="en-US" sz="1300">
              <a:solidFill>
                <a:srgbClr val="000000"/>
              </a:solidFill>
            </a:endParaRPr>
          </a:p>
        </p:txBody>
      </p:sp>
    </p:spTree>
    <p:extLst>
      <p:ext uri="{BB962C8B-B14F-4D97-AF65-F5344CB8AC3E}">
        <p14:creationId xmlns:p14="http://schemas.microsoft.com/office/powerpoint/2010/main" val="1971884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72719-398A-974D-B678-396E837892F4}" type="slidenum">
              <a:rPr lang="en-US" smtClean="0"/>
              <a:t>6</a:t>
            </a:fld>
            <a:endParaRPr lang="en-US"/>
          </a:p>
        </p:txBody>
      </p:sp>
    </p:spTree>
    <p:extLst>
      <p:ext uri="{BB962C8B-B14F-4D97-AF65-F5344CB8AC3E}">
        <p14:creationId xmlns:p14="http://schemas.microsoft.com/office/powerpoint/2010/main" val="3979226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r>
              <a:rPr lang="en-US" sz="800" dirty="0"/>
              <a:t>Source:  The agile CIO: Mastering digital disruption. </a:t>
            </a:r>
            <a:r>
              <a:rPr lang="en-US" sz="800" dirty="0">
                <a:hlinkClick r:id="rId3"/>
              </a:rPr>
              <a:t>http://blog.kpmg.ch/the-agile-cio-mastering-digital-disruption/</a:t>
            </a:r>
            <a:endParaRPr lang="en-US" dirty="0"/>
          </a:p>
        </p:txBody>
      </p:sp>
      <p:sp>
        <p:nvSpPr>
          <p:cNvPr id="4" name="Slide Number Placeholder 3"/>
          <p:cNvSpPr>
            <a:spLocks noGrp="1"/>
          </p:cNvSpPr>
          <p:nvPr>
            <p:ph type="sldNum" sz="quarter" idx="10"/>
          </p:nvPr>
        </p:nvSpPr>
        <p:spPr>
          <a:xfrm>
            <a:off x="3884613" y="8829967"/>
            <a:ext cx="2971800" cy="464820"/>
          </a:xfrm>
          <a:prstGeom prst="rect">
            <a:avLst/>
          </a:prstGeom>
        </p:spPr>
        <p:txBody>
          <a:bodyPr/>
          <a:lstStyle/>
          <a:p>
            <a:fld id="{05C4898A-41A8-49D6-8E48-9D853EBFDD60}"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73021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Topology &amp; Relationships to </a:t>
            </a:r>
            <a:r>
              <a:rPr lang="de-DE" b="1" dirty="0"/>
              <a:t>i</a:t>
            </a:r>
            <a:r>
              <a:rPr lang="en-US" b="1" dirty="0" err="1"/>
              <a:t>dentify</a:t>
            </a:r>
            <a:r>
              <a:rPr lang="en-US" b="1" dirty="0"/>
              <a:t> the blast radius of a configuration change. </a:t>
            </a:r>
          </a:p>
          <a:p>
            <a:endParaRPr lang="de-DE" b="1" dirty="0"/>
          </a:p>
          <a:p>
            <a:r>
              <a:rPr lang="de-DE" b="0" dirty="0"/>
              <a:t>Ein </a:t>
            </a:r>
            <a:r>
              <a:rPr lang="de-DE" b="1" dirty="0"/>
              <a:t>Standard-Change </a:t>
            </a:r>
            <a:r>
              <a:rPr lang="de-DE" b="0" dirty="0"/>
              <a:t>ist nach ITIL ein „vorab genehmigter Change, der von geringem Risiko ist, relativ häufig eingesetzt wird und einem bestimmten Verfahren oder einer Arbeitsanweisung folgt“.</a:t>
            </a:r>
          </a:p>
          <a:p>
            <a:endParaRPr lang="de-DE" b="0" dirty="0"/>
          </a:p>
          <a:p>
            <a:r>
              <a:rPr lang="de-DE" b="0" dirty="0"/>
              <a:t>Facilitate rapid response to fault &amp; failures</a:t>
            </a:r>
          </a:p>
          <a:p>
            <a:r>
              <a:rPr lang="de-DE" b="0" dirty="0"/>
              <a:t>Ease</a:t>
            </a:r>
            <a:r>
              <a:rPr lang="de-DE" b="0" baseline="0" dirty="0"/>
              <a:t> compliance auditing</a:t>
            </a:r>
          </a:p>
          <a:p>
            <a:r>
              <a:rPr lang="de-DE" b="0" baseline="0"/>
              <a:t>Effective change management</a:t>
            </a:r>
            <a:endParaRPr lang="de-DE" b="0" dirty="0"/>
          </a:p>
          <a:p>
            <a:endParaRPr lang="en-US" b="1" dirty="0"/>
          </a:p>
        </p:txBody>
      </p:sp>
      <p:sp>
        <p:nvSpPr>
          <p:cNvPr id="4" name="Slide Number Placeholder 3"/>
          <p:cNvSpPr>
            <a:spLocks noGrp="1"/>
          </p:cNvSpPr>
          <p:nvPr>
            <p:ph type="sldNum" sz="quarter" idx="10"/>
          </p:nvPr>
        </p:nvSpPr>
        <p:spPr/>
        <p:txBody>
          <a:bodyPr/>
          <a:lstStyle/>
          <a:p>
            <a:fld id="{9F772719-398A-974D-B678-396E837892F4}" type="slidenum">
              <a:rPr lang="en-US" smtClean="0"/>
              <a:t>9</a:t>
            </a:fld>
            <a:endParaRPr lang="en-US"/>
          </a:p>
        </p:txBody>
      </p:sp>
    </p:spTree>
    <p:extLst>
      <p:ext uri="{BB962C8B-B14F-4D97-AF65-F5344CB8AC3E}">
        <p14:creationId xmlns:p14="http://schemas.microsoft.com/office/powerpoint/2010/main" val="634528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72719-398A-974D-B678-396E837892F4}" type="slidenum">
              <a:rPr lang="en-US" smtClean="0"/>
              <a:t>10</a:t>
            </a:fld>
            <a:endParaRPr lang="en-US"/>
          </a:p>
        </p:txBody>
      </p:sp>
    </p:spTree>
    <p:extLst>
      <p:ext uri="{BB962C8B-B14F-4D97-AF65-F5344CB8AC3E}">
        <p14:creationId xmlns:p14="http://schemas.microsoft.com/office/powerpoint/2010/main" val="1598026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72719-398A-974D-B678-396E837892F4}" type="slidenum">
              <a:rPr lang="en-US" smtClean="0"/>
              <a:t>11</a:t>
            </a:fld>
            <a:endParaRPr lang="en-US"/>
          </a:p>
        </p:txBody>
      </p:sp>
    </p:spTree>
    <p:extLst>
      <p:ext uri="{BB962C8B-B14F-4D97-AF65-F5344CB8AC3E}">
        <p14:creationId xmlns:p14="http://schemas.microsoft.com/office/powerpoint/2010/main" val="3947424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772719-398A-974D-B678-396E837892F4}" type="slidenum">
              <a:rPr lang="en-US" smtClean="0"/>
              <a:t>12</a:t>
            </a:fld>
            <a:endParaRPr lang="en-US"/>
          </a:p>
        </p:txBody>
      </p:sp>
    </p:spTree>
    <p:extLst>
      <p:ext uri="{BB962C8B-B14F-4D97-AF65-F5344CB8AC3E}">
        <p14:creationId xmlns:p14="http://schemas.microsoft.com/office/powerpoint/2010/main" val="4269866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p:nvSpPr>
        <p:spPr bwMode="blackWhite">
          <a:xfrm>
            <a:off x="125" y="22"/>
            <a:ext cx="9140825" cy="1269206"/>
          </a:xfrm>
          <a:prstGeom prst="rect">
            <a:avLst/>
          </a:prstGeom>
          <a:solidFill>
            <a:srgbClr val="000080"/>
          </a:solidFill>
          <a:ln>
            <a:noFill/>
          </a:ln>
          <a:effectLst/>
          <a:extLst/>
        </p:spPr>
        <p:txBody>
          <a:bodyPr wrap="none" lIns="68210" tIns="34187" rIns="68210" bIns="34187"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defTabSz="681902" eaLnBrk="1" fontAlgn="base" hangingPunct="1">
              <a:spcBef>
                <a:spcPct val="0"/>
              </a:spcBef>
              <a:spcAft>
                <a:spcPct val="0"/>
              </a:spcAft>
              <a:defRPr/>
            </a:pPr>
            <a:endParaRPr lang="en-US" altLang="en-US" sz="1400">
              <a:solidFill>
                <a:srgbClr val="000000"/>
              </a:solidFill>
              <a:cs typeface="Arial"/>
              <a:sym typeface="Helvetica" charset="0"/>
            </a:endParaRPr>
          </a:p>
        </p:txBody>
      </p:sp>
      <p:pic>
        <p:nvPicPr>
          <p:cNvPr id="5" name="Picture 10" descr="ibm_white_logo_300dpi"/>
          <p:cNvPicPr>
            <a:picLocks noChangeAspect="1" noChangeArrowheads="1"/>
          </p:cNvPicPr>
          <p:nvPr/>
        </p:nvPicPr>
        <p:blipFill>
          <a:blip r:embed="rId2" cstate="print">
            <a:clrChange>
              <a:clrFrom>
                <a:srgbClr val="7889FB"/>
              </a:clrFrom>
              <a:clrTo>
                <a:srgbClr val="7889FB">
                  <a:alpha val="0"/>
                </a:srgbClr>
              </a:clrTo>
            </a:clrChange>
            <a:extLst>
              <a:ext uri="{28A0092B-C50C-407E-A947-70E740481C1C}">
                <a14:useLocalDpi xmlns:a14="http://schemas.microsoft.com/office/drawing/2010/main"/>
              </a:ext>
            </a:extLst>
          </a:blip>
          <a:srcRect r="-8282" b="-32936"/>
          <a:stretch>
            <a:fillRect/>
          </a:stretch>
        </p:blipFill>
        <p:spPr bwMode="invGray">
          <a:xfrm>
            <a:off x="7086601" y="702470"/>
            <a:ext cx="1447800" cy="496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18"/>
          <p:cNvSpPr>
            <a:spLocks noChangeArrowheads="1"/>
          </p:cNvSpPr>
          <p:nvPr/>
        </p:nvSpPr>
        <p:spPr bwMode="blackWhite">
          <a:xfrm>
            <a:off x="125" y="3874321"/>
            <a:ext cx="9140825" cy="1269206"/>
          </a:xfrm>
          <a:prstGeom prst="rect">
            <a:avLst/>
          </a:prstGeom>
          <a:solidFill>
            <a:srgbClr val="000080"/>
          </a:solidFill>
          <a:ln>
            <a:noFill/>
          </a:ln>
          <a:effectLst/>
          <a:extLst/>
        </p:spPr>
        <p:txBody>
          <a:bodyPr wrap="none" lIns="68210" tIns="34187" rIns="68210" bIns="34187"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defTabSz="681902" eaLnBrk="1" fontAlgn="base" hangingPunct="1">
              <a:spcBef>
                <a:spcPct val="0"/>
              </a:spcBef>
              <a:spcAft>
                <a:spcPct val="0"/>
              </a:spcAft>
              <a:defRPr/>
            </a:pPr>
            <a:endParaRPr lang="en-US" altLang="en-US" sz="1400">
              <a:solidFill>
                <a:srgbClr val="000000"/>
              </a:solidFill>
              <a:cs typeface="Arial"/>
              <a:sym typeface="Helvetica" charset="0"/>
            </a:endParaRPr>
          </a:p>
        </p:txBody>
      </p:sp>
      <p:sp>
        <p:nvSpPr>
          <p:cNvPr id="7" name="Rectangle 19"/>
          <p:cNvSpPr>
            <a:spLocks noChangeArrowheads="1"/>
          </p:cNvSpPr>
          <p:nvPr/>
        </p:nvSpPr>
        <p:spPr bwMode="black">
          <a:xfrm>
            <a:off x="3746502" y="4876825"/>
            <a:ext cx="1639888" cy="242168"/>
          </a:xfrm>
          <a:prstGeom prst="rect">
            <a:avLst/>
          </a:prstGeom>
          <a:noFill/>
          <a:ln>
            <a:noFill/>
          </a:ln>
          <a:effectLst/>
          <a:extLst/>
        </p:spPr>
        <p:txBody>
          <a:bodyPr lIns="68210" tIns="34187" rIns="68210" bIns="34187">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defTabSz="681902" fontAlgn="base">
              <a:spcBef>
                <a:spcPct val="0"/>
              </a:spcBef>
              <a:spcAft>
                <a:spcPct val="0"/>
              </a:spcAft>
              <a:defRPr/>
            </a:pPr>
            <a:r>
              <a:rPr lang="en-US" altLang="en-US" sz="1100" i="1" dirty="0">
                <a:solidFill>
                  <a:srgbClr val="FFFFFF"/>
                </a:solidFill>
                <a:latin typeface="Arial" charset="0"/>
                <a:ea typeface="ＭＳ Ｐゴシック" charset="0"/>
                <a:sym typeface="Helvetica" charset="0"/>
              </a:rPr>
              <a:t>IBM Confidential</a:t>
            </a:r>
          </a:p>
        </p:txBody>
      </p:sp>
      <p:sp>
        <p:nvSpPr>
          <p:cNvPr id="13318" name="Rectangle 6"/>
          <p:cNvSpPr>
            <a:spLocks noGrp="1" noChangeArrowheads="1"/>
          </p:cNvSpPr>
          <p:nvPr>
            <p:ph type="ctrTitle"/>
          </p:nvPr>
        </p:nvSpPr>
        <p:spPr>
          <a:xfrm>
            <a:off x="685800" y="1600202"/>
            <a:ext cx="7772400" cy="1600200"/>
          </a:xfrm>
          <a:ln w="9525">
            <a:noFill/>
          </a:ln>
          <a:extLst/>
        </p:spPr>
        <p:txBody>
          <a:bodyPr/>
          <a:lstStyle>
            <a:lvl1pPr algn="l">
              <a:defRPr sz="2100"/>
            </a:lvl1pPr>
          </a:lstStyle>
          <a:p>
            <a:pPr lvl="0"/>
            <a:r>
              <a:rPr lang="en-US" noProof="0"/>
              <a:t>Click to edit Master title style</a:t>
            </a:r>
          </a:p>
        </p:txBody>
      </p:sp>
      <p:sp>
        <p:nvSpPr>
          <p:cNvPr id="13319" name="Rectangle 7"/>
          <p:cNvSpPr>
            <a:spLocks noGrp="1" noChangeArrowheads="1"/>
          </p:cNvSpPr>
          <p:nvPr>
            <p:ph type="subTitle" idx="1"/>
          </p:nvPr>
        </p:nvSpPr>
        <p:spPr>
          <a:xfrm>
            <a:off x="685800" y="3486150"/>
            <a:ext cx="6400800" cy="342900"/>
          </a:xfrm>
        </p:spPr>
        <p:txBody>
          <a:bodyPr/>
          <a:lstStyle>
            <a:lvl1pPr marL="0" indent="0">
              <a:buFontTx/>
              <a:buNone/>
              <a:defRPr sz="1400" b="1">
                <a:solidFill>
                  <a:srgbClr val="777777"/>
                </a:solidFill>
              </a:defRPr>
            </a:lvl1pPr>
          </a:lstStyle>
          <a:p>
            <a:pPr lvl="0"/>
            <a:r>
              <a:rPr lang="en-US" noProof="0"/>
              <a:t>Click to edit Master subtitle style</a:t>
            </a:r>
          </a:p>
        </p:txBody>
      </p:sp>
    </p:spTree>
    <p:extLst>
      <p:ext uri="{BB962C8B-B14F-4D97-AF65-F5344CB8AC3E}">
        <p14:creationId xmlns:p14="http://schemas.microsoft.com/office/powerpoint/2010/main" val="273986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4FE7E6E8-E7B6-4834-AD7B-A9663A6C1FA4}"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50751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85752"/>
            <a:ext cx="2171700" cy="4743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85752"/>
            <a:ext cx="6362700" cy="4743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561A583A-EFE4-45FA-A217-AA079F71E14A}"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46668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7" name="Shape 7"/>
          <p:cNvSpPr>
            <a:spLocks noGrp="1"/>
          </p:cNvSpPr>
          <p:nvPr>
            <p:ph type="title"/>
          </p:nvPr>
        </p:nvSpPr>
        <p:spPr>
          <a:xfrm>
            <a:off x="893007" y="864066"/>
            <a:ext cx="7358063" cy="1741289"/>
          </a:xfrm>
          <a:prstGeom prst="rect">
            <a:avLst/>
          </a:prstGeom>
        </p:spPr>
        <p:txBody>
          <a:bodyPr lIns="0" tIns="0" rIns="0" bIns="0">
            <a:normAutofit/>
          </a:bodyPr>
          <a:lstStyle>
            <a:lvl1pPr algn="ctr" defTabSz="306705">
              <a:defRPr sz="4200">
                <a:solidFill>
                  <a:srgbClr val="000000"/>
                </a:solidFill>
                <a:latin typeface="+mn-lt"/>
                <a:ea typeface="+mn-ea"/>
                <a:cs typeface="+mn-cs"/>
                <a:sym typeface="Helvetica Light"/>
              </a:defRPr>
            </a:lvl1pPr>
          </a:lstStyle>
          <a:p>
            <a:pPr lvl="0">
              <a:defRPr sz="1800"/>
            </a:pPr>
            <a:r>
              <a:rPr sz="4200"/>
              <a:t>Title Text</a:t>
            </a:r>
          </a:p>
        </p:txBody>
      </p:sp>
      <p:sp>
        <p:nvSpPr>
          <p:cNvPr id="8" name="Shape 8"/>
          <p:cNvSpPr>
            <a:spLocks noGrp="1"/>
          </p:cNvSpPr>
          <p:nvPr>
            <p:ph type="body" idx="1"/>
          </p:nvPr>
        </p:nvSpPr>
        <p:spPr>
          <a:xfrm>
            <a:off x="893007" y="2652141"/>
            <a:ext cx="7358063" cy="596057"/>
          </a:xfrm>
          <a:prstGeom prst="rect">
            <a:avLst/>
          </a:prstGeom>
        </p:spPr>
        <p:txBody>
          <a:bodyPr lIns="0" tIns="0" rIns="0" bIns="0">
            <a:normAutofit/>
          </a:bodyPr>
          <a:lstStyle>
            <a:lvl1pPr marL="0" indent="0" algn="ctr" defTabSz="306705">
              <a:spcBef>
                <a:spcPts val="0"/>
              </a:spcBef>
              <a:buClrTx/>
              <a:buSzTx/>
              <a:buFontTx/>
              <a:buNone/>
              <a:defRPr sz="1700">
                <a:latin typeface="+mn-lt"/>
                <a:ea typeface="+mn-ea"/>
                <a:cs typeface="+mn-cs"/>
                <a:sym typeface="Helvetica Light"/>
              </a:defRPr>
            </a:lvl1pPr>
            <a:lvl2pPr marL="0" indent="120010" algn="ctr" defTabSz="306705">
              <a:spcBef>
                <a:spcPts val="0"/>
              </a:spcBef>
              <a:buClrTx/>
              <a:buSzTx/>
              <a:buFontTx/>
              <a:buNone/>
              <a:defRPr sz="1700">
                <a:latin typeface="+mn-lt"/>
                <a:ea typeface="+mn-ea"/>
                <a:cs typeface="+mn-cs"/>
                <a:sym typeface="Helvetica Light"/>
              </a:defRPr>
            </a:lvl2pPr>
            <a:lvl3pPr marL="0" indent="240016" algn="ctr" defTabSz="306705">
              <a:spcBef>
                <a:spcPts val="0"/>
              </a:spcBef>
              <a:buClrTx/>
              <a:buSzTx/>
              <a:buFontTx/>
              <a:buNone/>
              <a:defRPr sz="1700">
                <a:latin typeface="+mn-lt"/>
                <a:ea typeface="+mn-ea"/>
                <a:cs typeface="+mn-cs"/>
                <a:sym typeface="Helvetica Light"/>
              </a:defRPr>
            </a:lvl3pPr>
            <a:lvl4pPr marL="0" indent="360023" algn="ctr" defTabSz="306705">
              <a:spcBef>
                <a:spcPts val="0"/>
              </a:spcBef>
              <a:buClrTx/>
              <a:buSzTx/>
              <a:buFontTx/>
              <a:buNone/>
              <a:defRPr sz="1700">
                <a:latin typeface="+mn-lt"/>
                <a:ea typeface="+mn-ea"/>
                <a:cs typeface="+mn-cs"/>
                <a:sym typeface="Helvetica Light"/>
              </a:defRPr>
            </a:lvl4pPr>
            <a:lvl5pPr marL="0" indent="480033" algn="ctr" defTabSz="306705">
              <a:spcBef>
                <a:spcPts val="0"/>
              </a:spcBef>
              <a:buClrTx/>
              <a:buSzTx/>
              <a:buFontTx/>
              <a:buNone/>
              <a:defRPr sz="1700">
                <a:latin typeface="+mn-lt"/>
                <a:ea typeface="+mn-ea"/>
                <a:cs typeface="+mn-cs"/>
                <a:sym typeface="Helvetica Light"/>
              </a:defRPr>
            </a:lvl5pPr>
          </a:lstStyle>
          <a:p>
            <a:pPr lvl="0">
              <a:defRPr sz="1800"/>
            </a:pPr>
            <a:r>
              <a:rPr sz="1700"/>
              <a:t>Body Level One</a:t>
            </a:r>
          </a:p>
          <a:p>
            <a:pPr lvl="1">
              <a:defRPr sz="1800"/>
            </a:pPr>
            <a:r>
              <a:rPr sz="1700"/>
              <a:t>Body Level Two</a:t>
            </a:r>
          </a:p>
          <a:p>
            <a:pPr lvl="2">
              <a:defRPr sz="1800"/>
            </a:pPr>
            <a:r>
              <a:rPr sz="1700"/>
              <a:t>Body Level Three</a:t>
            </a:r>
          </a:p>
          <a:p>
            <a:pPr lvl="3">
              <a:defRPr sz="1800"/>
            </a:pPr>
            <a:r>
              <a:rPr sz="1700"/>
              <a:t>Body Level Four</a:t>
            </a:r>
          </a:p>
          <a:p>
            <a:pPr lvl="4">
              <a:defRPr sz="1800"/>
            </a:pPr>
            <a:r>
              <a:rPr sz="1700"/>
              <a:t>Body Level Five</a:t>
            </a:r>
          </a:p>
        </p:txBody>
      </p:sp>
    </p:spTree>
    <p:extLst>
      <p:ext uri="{BB962C8B-B14F-4D97-AF65-F5344CB8AC3E}">
        <p14:creationId xmlns:p14="http://schemas.microsoft.com/office/powerpoint/2010/main" val="193917391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595320" y="510783"/>
            <a:ext cx="97218" cy="1755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48027" tIns="24068" rIns="48027" bIns="24068">
            <a:spAutoFit/>
          </a:bodyPr>
          <a:lstStyle>
            <a:lvl1pPr eaLnBrk="0">
              <a:defRPr sz="1100">
                <a:solidFill>
                  <a:srgbClr val="000000"/>
                </a:solidFill>
                <a:latin typeface="HelvNeue Light for IBM" charset="0"/>
                <a:ea typeface="MS PGothic" pitchFamily="34" charset="-128"/>
                <a:sym typeface="HelvNeue Light for IBM" charset="0"/>
              </a:defRPr>
            </a:lvl1pPr>
            <a:lvl2pPr marL="742950" indent="-285750" eaLnBrk="0">
              <a:defRPr sz="1100">
                <a:solidFill>
                  <a:srgbClr val="000000"/>
                </a:solidFill>
                <a:latin typeface="HelvNeue Light for IBM" charset="0"/>
                <a:ea typeface="MS PGothic" pitchFamily="34" charset="-128"/>
                <a:sym typeface="HelvNeue Light for IBM" charset="0"/>
              </a:defRPr>
            </a:lvl2pPr>
            <a:lvl3pPr marL="1143000" indent="-228600" eaLnBrk="0">
              <a:defRPr sz="1100">
                <a:solidFill>
                  <a:srgbClr val="000000"/>
                </a:solidFill>
                <a:latin typeface="HelvNeue Light for IBM" charset="0"/>
                <a:ea typeface="MS PGothic" pitchFamily="34" charset="-128"/>
                <a:sym typeface="HelvNeue Light for IBM" charset="0"/>
              </a:defRPr>
            </a:lvl3pPr>
            <a:lvl4pPr marL="1600200" indent="-228600" eaLnBrk="0">
              <a:defRPr sz="1100">
                <a:solidFill>
                  <a:srgbClr val="000000"/>
                </a:solidFill>
                <a:latin typeface="HelvNeue Light for IBM" charset="0"/>
                <a:ea typeface="MS PGothic" pitchFamily="34" charset="-128"/>
                <a:sym typeface="HelvNeue Light for IBM" charset="0"/>
              </a:defRPr>
            </a:lvl4pPr>
            <a:lvl5pPr marL="2057400" indent="-228600" eaLnBrk="0">
              <a:defRPr sz="1100">
                <a:solidFill>
                  <a:srgbClr val="000000"/>
                </a:solidFill>
                <a:latin typeface="HelvNeue Light for IBM" charset="0"/>
                <a:ea typeface="MS PGothic" pitchFamily="34" charset="-128"/>
                <a:sym typeface="HelvNeue Light for IBM" charset="0"/>
              </a:defRPr>
            </a:lvl5pPr>
            <a:lvl6pPr marL="2514600" indent="-228600" eaLnBrk="0" fontAlgn="base" hangingPunct="0">
              <a:spcBef>
                <a:spcPct val="0"/>
              </a:spcBef>
              <a:spcAft>
                <a:spcPct val="0"/>
              </a:spcAft>
              <a:defRPr sz="1100">
                <a:solidFill>
                  <a:srgbClr val="000000"/>
                </a:solidFill>
                <a:latin typeface="HelvNeue Light for IBM" charset="0"/>
                <a:ea typeface="MS PGothic" pitchFamily="34" charset="-128"/>
                <a:sym typeface="HelvNeue Light for IBM" charset="0"/>
              </a:defRPr>
            </a:lvl6pPr>
            <a:lvl7pPr marL="2971800" indent="-228600" eaLnBrk="0" fontAlgn="base" hangingPunct="0">
              <a:spcBef>
                <a:spcPct val="0"/>
              </a:spcBef>
              <a:spcAft>
                <a:spcPct val="0"/>
              </a:spcAft>
              <a:defRPr sz="1100">
                <a:solidFill>
                  <a:srgbClr val="000000"/>
                </a:solidFill>
                <a:latin typeface="HelvNeue Light for IBM" charset="0"/>
                <a:ea typeface="MS PGothic" pitchFamily="34" charset="-128"/>
                <a:sym typeface="HelvNeue Light for IBM" charset="0"/>
              </a:defRPr>
            </a:lvl7pPr>
            <a:lvl8pPr marL="3429000" indent="-228600" eaLnBrk="0" fontAlgn="base" hangingPunct="0">
              <a:spcBef>
                <a:spcPct val="0"/>
              </a:spcBef>
              <a:spcAft>
                <a:spcPct val="0"/>
              </a:spcAft>
              <a:defRPr sz="1100">
                <a:solidFill>
                  <a:srgbClr val="000000"/>
                </a:solidFill>
                <a:latin typeface="HelvNeue Light for IBM" charset="0"/>
                <a:ea typeface="MS PGothic" pitchFamily="34" charset="-128"/>
                <a:sym typeface="HelvNeue Light for IBM" charset="0"/>
              </a:defRPr>
            </a:lvl8pPr>
            <a:lvl9pPr marL="3886200" indent="-228600" eaLnBrk="0" fontAlgn="base" hangingPunct="0">
              <a:spcBef>
                <a:spcPct val="0"/>
              </a:spcBef>
              <a:spcAft>
                <a:spcPct val="0"/>
              </a:spcAft>
              <a:defRPr sz="1100">
                <a:solidFill>
                  <a:srgbClr val="000000"/>
                </a:solidFill>
                <a:latin typeface="HelvNeue Light for IBM" charset="0"/>
                <a:ea typeface="MS PGothic" pitchFamily="34" charset="-128"/>
                <a:sym typeface="HelvNeue Light for IBM" charset="0"/>
              </a:defRPr>
            </a:lvl9pPr>
          </a:lstStyle>
          <a:p>
            <a:pPr defTabSz="240051" eaLnBrk="1" fontAlgn="base" hangingPunct="0">
              <a:spcBef>
                <a:spcPct val="0"/>
              </a:spcBef>
              <a:spcAft>
                <a:spcPct val="0"/>
              </a:spcAft>
              <a:defRPr/>
            </a:pPr>
            <a:endParaRPr lang="en-US" altLang="en-US" sz="800">
              <a:cs typeface="Helvetica Neue Roman for IBM"/>
            </a:endParaRPr>
          </a:p>
        </p:txBody>
      </p:sp>
      <p:sp>
        <p:nvSpPr>
          <p:cNvPr id="3" name="Content Placeholder 2"/>
          <p:cNvSpPr>
            <a:spLocks noGrp="1"/>
          </p:cNvSpPr>
          <p:nvPr>
            <p:ph idx="1"/>
          </p:nvPr>
        </p:nvSpPr>
        <p:spPr>
          <a:xfrm>
            <a:off x="339330" y="884047"/>
            <a:ext cx="7893844" cy="404514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339461" y="200920"/>
            <a:ext cx="8228707" cy="477180"/>
          </a:xfrm>
        </p:spPr>
        <p:txBody>
          <a:bodyPr/>
          <a:lstStyle>
            <a:lvl1pPr>
              <a:defRPr sz="600"/>
            </a:lvl1pPr>
          </a:lstStyle>
          <a:p>
            <a:r>
              <a:rPr lang="en-US" dirty="0"/>
              <a:t>Click to edit Master title style</a:t>
            </a:r>
          </a:p>
        </p:txBody>
      </p:sp>
      <p:sp>
        <p:nvSpPr>
          <p:cNvPr id="5" name="Rectangle 1"/>
          <p:cNvSpPr>
            <a:spLocks noGrp="1"/>
          </p:cNvSpPr>
          <p:nvPr>
            <p:ph type="sldNum" sz="quarter" idx="10"/>
          </p:nvPr>
        </p:nvSpPr>
        <p:spPr>
          <a:xfrm>
            <a:off x="322266" y="4895968"/>
            <a:ext cx="165100" cy="119063"/>
          </a:xfrm>
          <a:prstGeom prst="rect">
            <a:avLst/>
          </a:prstGeom>
        </p:spPr>
        <p:txBody>
          <a:bodyPr vert="horz" wrap="square" lIns="64018" tIns="32090" rIns="64018" bIns="32090" numCol="1" anchor="t" anchorCtr="0" compatLnSpc="1">
            <a:prstTxWarp prst="textNoShape">
              <a:avLst/>
            </a:prstTxWarp>
          </a:bodyPr>
          <a:lstStyle>
            <a:lvl1pPr>
              <a:defRPr>
                <a:cs typeface="MS PGothic" charset="0"/>
              </a:defRPr>
            </a:lvl1pPr>
          </a:lstStyle>
          <a:p>
            <a:pPr defTabSz="681728">
              <a:defRPr/>
            </a:pPr>
            <a:fld id="{872F3739-B33D-3A4F-992C-F24B8FFF69CF}" type="slidenum">
              <a:rPr lang="en-US" smtClean="0">
                <a:solidFill>
                  <a:srgbClr val="000000"/>
                </a:solidFill>
                <a:latin typeface="Arial"/>
                <a:ea typeface="ＭＳ Ｐゴシック" charset="0"/>
                <a:sym typeface="Helvetica" charset="0"/>
              </a:rPr>
              <a:pPr defTabSz="681728">
                <a:defRPr/>
              </a:pPr>
              <a:t>‹#›</a:t>
            </a:fld>
            <a:endParaRPr lang="en-US">
              <a:solidFill>
                <a:srgbClr val="000000"/>
              </a:solidFill>
              <a:latin typeface="HelvNeue Roman for IBM" charset="0"/>
              <a:ea typeface="ＭＳ Ｐゴシック" charset="0"/>
              <a:sym typeface="HelvNeue Roman for IBM" charset="0"/>
            </a:endParaRPr>
          </a:p>
        </p:txBody>
      </p:sp>
    </p:spTree>
    <p:extLst>
      <p:ext uri="{BB962C8B-B14F-4D97-AF65-F5344CB8AC3E}">
        <p14:creationId xmlns:p14="http://schemas.microsoft.com/office/powerpoint/2010/main" val="973542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rgbClr val="003F69"/>
              </a:buClr>
              <a:defRPr/>
            </a:lvl1pPr>
            <a:lvl2pPr>
              <a:buClr>
                <a:srgbClr val="993366"/>
              </a:buClr>
              <a:defRPr/>
            </a:lvl2pPr>
            <a:lvl3pPr>
              <a:buClr>
                <a:srgbClr val="003F69"/>
              </a:buClr>
              <a:defRPr/>
            </a:lvl3pPr>
            <a:lvl4pPr>
              <a:buClr>
                <a:srgbClr val="993366"/>
              </a:buClr>
              <a:defRPr/>
            </a:lvl4pPr>
            <a:lvl5pPr>
              <a:buClr>
                <a:srgbClr val="003F69"/>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p:cNvSpPr>
            <a:spLocks noGrp="1" noChangeArrowheads="1"/>
          </p:cNvSpPr>
          <p:nvPr>
            <p:ph type="title"/>
          </p:nvPr>
        </p:nvSpPr>
        <p:spPr bwMode="auto">
          <a:xfrm>
            <a:off x="291062" y="82552"/>
            <a:ext cx="8429625" cy="2667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3467766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291062" y="82552"/>
            <a:ext cx="8429625" cy="2667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1015333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62" y="204905"/>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100"/>
            </a:lvl1pPr>
            <a:lvl2pPr marL="341645" indent="0">
              <a:buNone/>
              <a:defRPr sz="900"/>
            </a:lvl2pPr>
            <a:lvl3pPr marL="683400" indent="0">
              <a:buNone/>
              <a:defRPr sz="800"/>
            </a:lvl3pPr>
            <a:lvl4pPr marL="1025100" indent="0">
              <a:buNone/>
              <a:defRPr sz="700"/>
            </a:lvl4pPr>
            <a:lvl5pPr marL="1366800" indent="0">
              <a:buNone/>
              <a:defRPr sz="700"/>
            </a:lvl5pPr>
            <a:lvl6pPr marL="1708556" indent="0">
              <a:buNone/>
              <a:defRPr sz="700"/>
            </a:lvl6pPr>
            <a:lvl7pPr marL="2050199" indent="0">
              <a:buNone/>
              <a:defRPr sz="700"/>
            </a:lvl7pPr>
            <a:lvl8pPr marL="2391846" indent="0">
              <a:buNone/>
              <a:defRPr sz="700"/>
            </a:lvl8pPr>
            <a:lvl9pPr marL="2733512" indent="0">
              <a:buNone/>
              <a:defRPr sz="700"/>
            </a:lvl9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67457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itle 4"/>
          <p:cNvSpPr>
            <a:spLocks noGrp="1"/>
          </p:cNvSpPr>
          <p:nvPr>
            <p:ph type="title"/>
          </p:nvPr>
        </p:nvSpPr>
        <p:spPr>
          <a:xfrm>
            <a:off x="399131" y="160717"/>
            <a:ext cx="7101947" cy="422672"/>
          </a:xfrm>
          <a:prstGeom prst="rect">
            <a:avLst/>
          </a:prstGeom>
        </p:spPr>
        <p:txBody>
          <a:bodyPr/>
          <a:lstStyle>
            <a:lvl1pPr algn="l">
              <a:defRPr sz="2000" b="1">
                <a:latin typeface="Arial" pitchFamily="34" charset="0"/>
                <a:cs typeface="Arial" pitchFamily="34" charset="0"/>
              </a:defRPr>
            </a:lvl1pPr>
          </a:lstStyle>
          <a:p>
            <a:pPr lvl="0"/>
            <a:r>
              <a:rPr lang="en-US"/>
              <a:t>Click to edit Master title style</a:t>
            </a:r>
            <a:endParaRPr lang="en-US" dirty="0"/>
          </a:p>
        </p:txBody>
      </p:sp>
      <p:sp>
        <p:nvSpPr>
          <p:cNvPr id="8" name="Text Placeholder 7"/>
          <p:cNvSpPr>
            <a:spLocks noGrp="1"/>
          </p:cNvSpPr>
          <p:nvPr>
            <p:ph type="body" sz="quarter" idx="10"/>
          </p:nvPr>
        </p:nvSpPr>
        <p:spPr>
          <a:xfrm>
            <a:off x="398463" y="803674"/>
            <a:ext cx="4073784" cy="4052888"/>
          </a:xfrm>
          <a:prstGeom prst="rect">
            <a:avLst/>
          </a:prstGeom>
        </p:spPr>
        <p:txBody>
          <a:bodyPr/>
          <a:lstStyle>
            <a:lvl1pPr marL="199319" indent="-199319" algn="l" rtl="0" eaLnBrk="1" fontAlgn="base" hangingPunct="1">
              <a:spcBef>
                <a:spcPct val="20000"/>
              </a:spcBef>
              <a:spcAft>
                <a:spcPct val="0"/>
              </a:spcAft>
              <a:buClr>
                <a:srgbClr val="73C167"/>
              </a:buClr>
              <a:buNone/>
              <a:defRPr lang="en-US" sz="1700" kern="1200" dirty="0" smtClean="0">
                <a:solidFill>
                  <a:schemeClr val="tx1"/>
                </a:solidFill>
                <a:latin typeface="Arial" pitchFamily="34" charset="0"/>
                <a:ea typeface="ＭＳ Ｐゴシック" pitchFamily="-65" charset="-128"/>
                <a:cs typeface="Arial" pitchFamily="34" charset="0"/>
              </a:defRPr>
            </a:lvl1pPr>
            <a:lvl2pPr marL="403400" indent="-204079" algn="l" rtl="0" eaLnBrk="1" fontAlgn="base" hangingPunct="1">
              <a:spcBef>
                <a:spcPct val="20000"/>
              </a:spcBef>
              <a:spcAft>
                <a:spcPct val="0"/>
              </a:spcAft>
              <a:buClr>
                <a:srgbClr val="73C167"/>
              </a:buClr>
              <a:defRPr lang="en-US" sz="1700" kern="1200" dirty="0" smtClean="0">
                <a:solidFill>
                  <a:schemeClr val="tx1"/>
                </a:solidFill>
                <a:latin typeface="Arial" pitchFamily="34" charset="0"/>
                <a:ea typeface="ＭＳ Ｐゴシック" pitchFamily="-65" charset="-128"/>
                <a:cs typeface="Arial" pitchFamily="34" charset="0"/>
              </a:defRPr>
            </a:lvl2pPr>
            <a:lvl3pPr marL="602722" indent="-199319" algn="l" rtl="0" eaLnBrk="1" fontAlgn="base" hangingPunct="1">
              <a:spcBef>
                <a:spcPct val="20000"/>
              </a:spcBef>
              <a:spcAft>
                <a:spcPct val="0"/>
              </a:spcAft>
              <a:buClr>
                <a:srgbClr val="73C167"/>
              </a:buClr>
              <a:defRPr lang="en-US" sz="1700" kern="1200" dirty="0" smtClean="0">
                <a:solidFill>
                  <a:schemeClr val="tx1"/>
                </a:solidFill>
                <a:latin typeface="Arial" pitchFamily="34" charset="0"/>
                <a:ea typeface="ＭＳ Ｐゴシック" pitchFamily="-65" charset="-128"/>
                <a:cs typeface="Arial" pitchFamily="34" charset="0"/>
              </a:defRPr>
            </a:lvl3pPr>
            <a:lvl4pPr marL="800850" indent="-198132" algn="l" rtl="0" eaLnBrk="1" fontAlgn="base" hangingPunct="1">
              <a:spcBef>
                <a:spcPct val="20000"/>
              </a:spcBef>
              <a:spcAft>
                <a:spcPct val="0"/>
              </a:spcAft>
              <a:buClr>
                <a:srgbClr val="73C167"/>
              </a:buClr>
              <a:defRPr lang="en-US" sz="1700" kern="1200" dirty="0" smtClean="0">
                <a:solidFill>
                  <a:schemeClr val="tx1"/>
                </a:solidFill>
                <a:latin typeface="Arial" pitchFamily="34" charset="0"/>
                <a:ea typeface="ＭＳ Ｐゴシック" pitchFamily="-65" charset="-128"/>
                <a:cs typeface="Arial" pitchFamily="34" charset="0"/>
              </a:defRPr>
            </a:lvl4pPr>
            <a:lvl5pPr marL="1006118" indent="-205269" algn="l" rtl="0" eaLnBrk="1" fontAlgn="base" hangingPunct="1">
              <a:spcBef>
                <a:spcPct val="20000"/>
              </a:spcBef>
              <a:spcAft>
                <a:spcPct val="0"/>
              </a:spcAft>
              <a:buClr>
                <a:srgbClr val="73C167"/>
              </a:buClr>
              <a:tabLst/>
              <a:defRPr lang="en-US" sz="1700" kern="1200" dirty="0">
                <a:solidFill>
                  <a:schemeClr val="tx1"/>
                </a:solidFill>
                <a:latin typeface="Arial" pitchFamily="34" charset="0"/>
                <a:ea typeface="ＭＳ Ｐゴシック" pitchFamily="-65" charset="-128"/>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p:nvPr>
        </p:nvSpPr>
        <p:spPr>
          <a:xfrm>
            <a:off x="4613578" y="803674"/>
            <a:ext cx="4181301" cy="4052888"/>
          </a:xfrm>
          <a:prstGeom prst="rect">
            <a:avLst/>
          </a:prstGeom>
        </p:spPr>
        <p:txBody>
          <a:bodyPr/>
          <a:lstStyle>
            <a:lvl1pPr marL="199319" indent="-199319" algn="l" rtl="0" eaLnBrk="1" fontAlgn="base" hangingPunct="1">
              <a:spcBef>
                <a:spcPct val="20000"/>
              </a:spcBef>
              <a:spcAft>
                <a:spcPct val="0"/>
              </a:spcAft>
              <a:buClr>
                <a:srgbClr val="73C167"/>
              </a:buClr>
              <a:buFont typeface="Arial" charset="0"/>
              <a:buNone/>
              <a:defRPr lang="en-US" sz="1700" kern="1200" dirty="0" smtClean="0">
                <a:solidFill>
                  <a:schemeClr val="tx1"/>
                </a:solidFill>
                <a:latin typeface="Arial" pitchFamily="34" charset="0"/>
                <a:ea typeface="ＭＳ Ｐゴシック" pitchFamily="-65" charset="-128"/>
                <a:cs typeface="Arial" pitchFamily="34" charset="0"/>
              </a:defRPr>
            </a:lvl1pPr>
            <a:lvl2pPr marL="403400" indent="-204079" algn="l" rtl="0" eaLnBrk="1" fontAlgn="base" hangingPunct="1">
              <a:spcBef>
                <a:spcPct val="20000"/>
              </a:spcBef>
              <a:spcAft>
                <a:spcPct val="0"/>
              </a:spcAft>
              <a:buClr>
                <a:srgbClr val="73C167"/>
              </a:buClr>
              <a:buFont typeface="Arial" charset="0"/>
              <a:defRPr lang="en-US" sz="1700" kern="1200" dirty="0" smtClean="0">
                <a:solidFill>
                  <a:schemeClr val="tx1"/>
                </a:solidFill>
                <a:latin typeface="Arial" pitchFamily="34" charset="0"/>
                <a:ea typeface="ＭＳ Ｐゴシック" pitchFamily="-65" charset="-128"/>
                <a:cs typeface="Arial" pitchFamily="34" charset="0"/>
              </a:defRPr>
            </a:lvl2pPr>
            <a:lvl3pPr marL="602722" indent="-199319" algn="l" rtl="0" eaLnBrk="1" fontAlgn="base" hangingPunct="1">
              <a:spcBef>
                <a:spcPct val="20000"/>
              </a:spcBef>
              <a:spcAft>
                <a:spcPct val="0"/>
              </a:spcAft>
              <a:buClr>
                <a:srgbClr val="73C167"/>
              </a:buClr>
              <a:buFont typeface="Arial" charset="0"/>
              <a:defRPr lang="en-US" sz="1700" kern="1200" dirty="0" smtClean="0">
                <a:solidFill>
                  <a:schemeClr val="tx1"/>
                </a:solidFill>
                <a:latin typeface="Arial" pitchFamily="34" charset="0"/>
                <a:ea typeface="ＭＳ Ｐゴシック" pitchFamily="-65" charset="-128"/>
                <a:cs typeface="Arial" pitchFamily="34" charset="0"/>
              </a:defRPr>
            </a:lvl3pPr>
            <a:lvl4pPr marL="800850" indent="-198132" algn="l" rtl="0" eaLnBrk="1" fontAlgn="base" hangingPunct="1">
              <a:spcBef>
                <a:spcPct val="20000"/>
              </a:spcBef>
              <a:spcAft>
                <a:spcPct val="0"/>
              </a:spcAft>
              <a:buClr>
                <a:srgbClr val="73C167"/>
              </a:buClr>
              <a:buFont typeface="Arial" charset="0"/>
              <a:defRPr lang="en-US" sz="1700" kern="1200" dirty="0" smtClean="0">
                <a:solidFill>
                  <a:schemeClr val="tx1"/>
                </a:solidFill>
                <a:latin typeface="Arial" pitchFamily="34" charset="0"/>
                <a:ea typeface="ＭＳ Ｐゴシック" pitchFamily="-65" charset="-128"/>
                <a:cs typeface="Arial" pitchFamily="34" charset="0"/>
              </a:defRPr>
            </a:lvl4pPr>
            <a:lvl5pPr marL="1006118" indent="-205269" algn="l" rtl="0" eaLnBrk="1" fontAlgn="base" hangingPunct="1">
              <a:spcBef>
                <a:spcPct val="20000"/>
              </a:spcBef>
              <a:spcAft>
                <a:spcPct val="0"/>
              </a:spcAft>
              <a:buClr>
                <a:srgbClr val="73C167"/>
              </a:buClr>
              <a:buFont typeface="Arial" charset="0"/>
              <a:defRPr lang="en-US" sz="1700" kern="1200" dirty="0">
                <a:solidFill>
                  <a:schemeClr val="tx1"/>
                </a:solidFill>
                <a:latin typeface="Arial" pitchFamily="34" charset="0"/>
                <a:ea typeface="ＭＳ Ｐゴシック" pitchFamily="-65" charset="-128"/>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67672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HalfBlueGray">
    <p:spTree>
      <p:nvGrpSpPr>
        <p:cNvPr id="1" name=""/>
        <p:cNvGrpSpPr/>
        <p:nvPr/>
      </p:nvGrpSpPr>
      <p:grpSpPr>
        <a:xfrm>
          <a:off x="0" y="0"/>
          <a:ext cx="0" cy="0"/>
          <a:chOff x="0" y="0"/>
          <a:chExt cx="0" cy="0"/>
        </a:xfrm>
      </p:grpSpPr>
      <p:sp>
        <p:nvSpPr>
          <p:cNvPr id="3" name="Rectangle 12"/>
          <p:cNvSpPr/>
          <p:nvPr userDrawn="1"/>
        </p:nvSpPr>
        <p:spPr>
          <a:xfrm>
            <a:off x="62" y="0"/>
            <a:ext cx="2917825" cy="5143500"/>
          </a:xfrm>
          <a:prstGeom prst="rect">
            <a:avLst/>
          </a:prstGeom>
          <a:solidFill>
            <a:srgbClr val="0D426C">
              <a:alpha val="87000"/>
            </a:srgbClr>
          </a:solidFill>
          <a:ln>
            <a:noFill/>
          </a:ln>
          <a:effectLst/>
        </p:spPr>
        <p:style>
          <a:lnRef idx="1">
            <a:schemeClr val="accent1"/>
          </a:lnRef>
          <a:fillRef idx="3">
            <a:schemeClr val="accent1"/>
          </a:fillRef>
          <a:effectRef idx="2">
            <a:schemeClr val="accent1"/>
          </a:effectRef>
          <a:fontRef idx="minor">
            <a:schemeClr val="lt1"/>
          </a:fontRef>
        </p:style>
        <p:txBody>
          <a:bodyPr lIns="34289" tIns="17144" rIns="34289" bIns="17144" anchor="ctr"/>
          <a:lstStyle/>
          <a:p>
            <a:pPr algn="ctr" defTabSz="455648">
              <a:defRPr/>
            </a:pPr>
            <a:endParaRPr lang="en-US" sz="2900">
              <a:solidFill>
                <a:prstClr val="white"/>
              </a:solidFill>
              <a:latin typeface="Arial"/>
              <a:cs typeface="Arial"/>
            </a:endParaRPr>
          </a:p>
        </p:txBody>
      </p:sp>
      <p:grpSp>
        <p:nvGrpSpPr>
          <p:cNvPr id="5" name="Group 13"/>
          <p:cNvGrpSpPr/>
          <p:nvPr userDrawn="1"/>
        </p:nvGrpSpPr>
        <p:grpSpPr>
          <a:xfrm>
            <a:off x="369828" y="201614"/>
            <a:ext cx="506711" cy="129381"/>
            <a:chOff x="360699" y="268817"/>
            <a:chExt cx="506711" cy="172508"/>
          </a:xfrm>
          <a:solidFill>
            <a:schemeClr val="bg1"/>
          </a:solidFill>
        </p:grpSpPr>
        <p:sp>
          <p:nvSpPr>
            <p:cNvPr id="6" name="Rectangle 14"/>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1897">
                <a:defRPr/>
              </a:pPr>
              <a:endParaRPr lang="en-US" sz="2900">
                <a:solidFill>
                  <a:prstClr val="white"/>
                </a:solidFill>
                <a:latin typeface="Arial"/>
                <a:cs typeface="Arial"/>
              </a:endParaRPr>
            </a:p>
          </p:txBody>
        </p:sp>
        <p:sp>
          <p:nvSpPr>
            <p:cNvPr id="7" name="Rectangle 15"/>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1897">
                <a:defRPr/>
              </a:pPr>
              <a:endParaRPr lang="en-US" sz="2900">
                <a:solidFill>
                  <a:prstClr val="white"/>
                </a:solidFill>
                <a:latin typeface="Arial"/>
                <a:cs typeface="Arial"/>
              </a:endParaRPr>
            </a:p>
          </p:txBody>
        </p:sp>
      </p:grpSp>
      <p:sp>
        <p:nvSpPr>
          <p:cNvPr id="12" name="Title 1"/>
          <p:cNvSpPr>
            <a:spLocks noGrp="1"/>
          </p:cNvSpPr>
          <p:nvPr>
            <p:ph type="title"/>
          </p:nvPr>
        </p:nvSpPr>
        <p:spPr>
          <a:xfrm>
            <a:off x="303416" y="617540"/>
            <a:ext cx="2486544" cy="276999"/>
          </a:xfrm>
        </p:spPr>
        <p:txBody>
          <a:bodyPr rIns="0"/>
          <a:lstStyle>
            <a:lvl1pPr>
              <a:defRPr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07022789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p:nvSpPr>
        <p:spPr bwMode="blackWhite">
          <a:xfrm>
            <a:off x="125" y="22"/>
            <a:ext cx="9140825" cy="1269206"/>
          </a:xfrm>
          <a:prstGeom prst="rect">
            <a:avLst/>
          </a:prstGeom>
          <a:solidFill>
            <a:srgbClr val="000080"/>
          </a:solidFill>
          <a:ln>
            <a:noFill/>
          </a:ln>
          <a:effectLst/>
          <a:extLst/>
        </p:spPr>
        <p:txBody>
          <a:bodyPr wrap="none" lIns="68210" tIns="34187" rIns="68210" bIns="34187"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defTabSz="681902" eaLnBrk="1" fontAlgn="base" hangingPunct="1">
              <a:spcBef>
                <a:spcPct val="0"/>
              </a:spcBef>
              <a:spcAft>
                <a:spcPct val="0"/>
              </a:spcAft>
              <a:defRPr/>
            </a:pPr>
            <a:endParaRPr lang="en-US" altLang="en-US" sz="1400">
              <a:solidFill>
                <a:srgbClr val="000000"/>
              </a:solidFill>
              <a:cs typeface="Arial"/>
              <a:sym typeface="Helvetica" charset="0"/>
            </a:endParaRPr>
          </a:p>
        </p:txBody>
      </p:sp>
      <p:pic>
        <p:nvPicPr>
          <p:cNvPr id="5" name="Picture 10" descr="ibm_white_logo_300dpi"/>
          <p:cNvPicPr>
            <a:picLocks noChangeAspect="1" noChangeArrowheads="1"/>
          </p:cNvPicPr>
          <p:nvPr/>
        </p:nvPicPr>
        <p:blipFill>
          <a:blip r:embed="rId2" cstate="print">
            <a:clrChange>
              <a:clrFrom>
                <a:srgbClr val="7889FB"/>
              </a:clrFrom>
              <a:clrTo>
                <a:srgbClr val="7889FB">
                  <a:alpha val="0"/>
                </a:srgbClr>
              </a:clrTo>
            </a:clrChange>
            <a:extLst>
              <a:ext uri="{28A0092B-C50C-407E-A947-70E740481C1C}">
                <a14:useLocalDpi xmlns:a14="http://schemas.microsoft.com/office/drawing/2010/main"/>
              </a:ext>
            </a:extLst>
          </a:blip>
          <a:srcRect r="-8282" b="-32936"/>
          <a:stretch>
            <a:fillRect/>
          </a:stretch>
        </p:blipFill>
        <p:spPr bwMode="invGray">
          <a:xfrm>
            <a:off x="7086601" y="702470"/>
            <a:ext cx="1447800" cy="496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18"/>
          <p:cNvSpPr>
            <a:spLocks noChangeArrowheads="1"/>
          </p:cNvSpPr>
          <p:nvPr/>
        </p:nvSpPr>
        <p:spPr bwMode="blackWhite">
          <a:xfrm>
            <a:off x="125" y="3874321"/>
            <a:ext cx="9140825" cy="1269206"/>
          </a:xfrm>
          <a:prstGeom prst="rect">
            <a:avLst/>
          </a:prstGeom>
          <a:solidFill>
            <a:srgbClr val="000080"/>
          </a:solidFill>
          <a:ln>
            <a:noFill/>
          </a:ln>
          <a:effectLst/>
          <a:extLst/>
        </p:spPr>
        <p:txBody>
          <a:bodyPr wrap="none" lIns="68210" tIns="34187" rIns="68210" bIns="34187" anchor="ct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alibri" pitchFamily="34" charset="0"/>
                <a:ea typeface="MS PGothic" pitchFamily="34" charset="-128"/>
              </a:defRPr>
            </a:lvl9pPr>
          </a:lstStyle>
          <a:p>
            <a:pPr defTabSz="681902" eaLnBrk="1" fontAlgn="base" hangingPunct="1">
              <a:spcBef>
                <a:spcPct val="0"/>
              </a:spcBef>
              <a:spcAft>
                <a:spcPct val="0"/>
              </a:spcAft>
              <a:defRPr/>
            </a:pPr>
            <a:endParaRPr lang="en-US" altLang="en-US" sz="1400">
              <a:solidFill>
                <a:srgbClr val="000000"/>
              </a:solidFill>
              <a:cs typeface="Arial"/>
              <a:sym typeface="Helvetica" charset="0"/>
            </a:endParaRPr>
          </a:p>
        </p:txBody>
      </p:sp>
      <p:sp>
        <p:nvSpPr>
          <p:cNvPr id="7" name="Rectangle 19"/>
          <p:cNvSpPr>
            <a:spLocks noChangeArrowheads="1"/>
          </p:cNvSpPr>
          <p:nvPr/>
        </p:nvSpPr>
        <p:spPr bwMode="black">
          <a:xfrm>
            <a:off x="3746502" y="4876825"/>
            <a:ext cx="1639888" cy="242168"/>
          </a:xfrm>
          <a:prstGeom prst="rect">
            <a:avLst/>
          </a:prstGeom>
          <a:noFill/>
          <a:ln>
            <a:noFill/>
          </a:ln>
          <a:effectLst/>
          <a:extLst/>
        </p:spPr>
        <p:txBody>
          <a:bodyPr lIns="68210" tIns="34187" rIns="68210" bIns="34187">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defTabSz="681902" fontAlgn="base">
              <a:spcBef>
                <a:spcPct val="0"/>
              </a:spcBef>
              <a:spcAft>
                <a:spcPct val="0"/>
              </a:spcAft>
              <a:defRPr/>
            </a:pPr>
            <a:r>
              <a:rPr lang="en-US" altLang="en-US" sz="1100" i="1" dirty="0">
                <a:solidFill>
                  <a:srgbClr val="FFFFFF"/>
                </a:solidFill>
                <a:latin typeface="Arial" charset="0"/>
                <a:ea typeface="ＭＳ Ｐゴシック" charset="0"/>
                <a:sym typeface="Helvetica" charset="0"/>
              </a:rPr>
              <a:t>IBM Confidential</a:t>
            </a:r>
          </a:p>
        </p:txBody>
      </p:sp>
      <p:sp>
        <p:nvSpPr>
          <p:cNvPr id="13318" name="Rectangle 6"/>
          <p:cNvSpPr>
            <a:spLocks noGrp="1" noChangeArrowheads="1"/>
          </p:cNvSpPr>
          <p:nvPr>
            <p:ph type="ctrTitle"/>
          </p:nvPr>
        </p:nvSpPr>
        <p:spPr>
          <a:xfrm>
            <a:off x="685800" y="1600202"/>
            <a:ext cx="7772400" cy="1600200"/>
          </a:xfrm>
          <a:ln w="9525">
            <a:noFill/>
          </a:ln>
          <a:extLst/>
        </p:spPr>
        <p:txBody>
          <a:bodyPr/>
          <a:lstStyle>
            <a:lvl1pPr algn="l">
              <a:defRPr sz="2100"/>
            </a:lvl1pPr>
          </a:lstStyle>
          <a:p>
            <a:pPr lvl="0"/>
            <a:r>
              <a:rPr lang="en-US" noProof="0"/>
              <a:t>Click to edit Master title style</a:t>
            </a:r>
          </a:p>
        </p:txBody>
      </p:sp>
      <p:sp>
        <p:nvSpPr>
          <p:cNvPr id="13319" name="Rectangle 7"/>
          <p:cNvSpPr>
            <a:spLocks noGrp="1" noChangeArrowheads="1"/>
          </p:cNvSpPr>
          <p:nvPr>
            <p:ph type="subTitle" idx="1"/>
          </p:nvPr>
        </p:nvSpPr>
        <p:spPr>
          <a:xfrm>
            <a:off x="685800" y="3486150"/>
            <a:ext cx="6400800" cy="342900"/>
          </a:xfrm>
        </p:spPr>
        <p:txBody>
          <a:bodyPr/>
          <a:lstStyle>
            <a:lvl1pPr marL="0" indent="0">
              <a:buFontTx/>
              <a:buNone/>
              <a:defRPr sz="1400" b="1">
                <a:solidFill>
                  <a:srgbClr val="777777"/>
                </a:solidFill>
              </a:defRPr>
            </a:lvl1pPr>
          </a:lstStyle>
          <a:p>
            <a:pPr lvl="0"/>
            <a:r>
              <a:rPr lang="en-US" noProof="0"/>
              <a:t>Click to edit Master subtitle style</a:t>
            </a:r>
          </a:p>
        </p:txBody>
      </p:sp>
    </p:spTree>
    <p:extLst>
      <p:ext uri="{BB962C8B-B14F-4D97-AF65-F5344CB8AC3E}">
        <p14:creationId xmlns:p14="http://schemas.microsoft.com/office/powerpoint/2010/main" val="211219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32384221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3AD35F64-7BFE-4AA6-B41F-771B1133FB22}"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631400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212"/>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59"/>
            <a:ext cx="7772400" cy="1125140"/>
          </a:xfrm>
        </p:spPr>
        <p:txBody>
          <a:bodyPr anchor="b"/>
          <a:lstStyle>
            <a:lvl1pPr marL="0" indent="0">
              <a:buNone/>
              <a:defRPr sz="1500"/>
            </a:lvl1pPr>
            <a:lvl2pPr marL="340895" indent="0">
              <a:buNone/>
              <a:defRPr sz="1400"/>
            </a:lvl2pPr>
            <a:lvl3pPr marL="681902" indent="0">
              <a:buNone/>
              <a:defRPr sz="1200"/>
            </a:lvl3pPr>
            <a:lvl4pPr marL="1022860" indent="0">
              <a:buNone/>
              <a:defRPr sz="1100"/>
            </a:lvl4pPr>
            <a:lvl5pPr marL="1363809" indent="0">
              <a:buNone/>
              <a:defRPr sz="1100"/>
            </a:lvl5pPr>
            <a:lvl6pPr marL="1704812" indent="0">
              <a:buNone/>
              <a:defRPr sz="1100"/>
            </a:lvl6pPr>
            <a:lvl7pPr marL="2045715" indent="0">
              <a:buNone/>
              <a:defRPr sz="1100"/>
            </a:lvl7pPr>
            <a:lvl8pPr marL="2386608" indent="0">
              <a:buNone/>
              <a:defRPr sz="1100"/>
            </a:lvl8pPr>
            <a:lvl9pPr marL="2727617" indent="0">
              <a:buNone/>
              <a:defRPr sz="1100"/>
            </a:lvl9pPr>
          </a:lstStyle>
          <a:p>
            <a:pPr lvl="0"/>
            <a:r>
              <a:rPr lang="en-US"/>
              <a:t>Click to edit Master text styles</a:t>
            </a:r>
          </a:p>
        </p:txBody>
      </p:sp>
      <p:sp>
        <p:nvSpPr>
          <p:cNvPr id="4"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90C1F791-ECB3-43BA-A459-16BED91E0200}"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950794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1" y="1085850"/>
            <a:ext cx="4267200" cy="394335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267200" cy="394335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6E14E4F0-9C75-4532-A9E2-FC7534F7F593}"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1693000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3" y="1151335"/>
            <a:ext cx="4040188" cy="479822"/>
          </a:xfrm>
        </p:spPr>
        <p:txBody>
          <a:bodyPr anchor="b"/>
          <a:lstStyle>
            <a:lvl1pPr marL="0" indent="0">
              <a:buNone/>
              <a:defRPr sz="1800" b="1"/>
            </a:lvl1pPr>
            <a:lvl2pPr marL="340895" indent="0">
              <a:buNone/>
              <a:defRPr sz="1500" b="1"/>
            </a:lvl2pPr>
            <a:lvl3pPr marL="681902" indent="0">
              <a:buNone/>
              <a:defRPr sz="1400" b="1"/>
            </a:lvl3pPr>
            <a:lvl4pPr marL="1022860" indent="0">
              <a:buNone/>
              <a:defRPr sz="1200" b="1"/>
            </a:lvl4pPr>
            <a:lvl5pPr marL="1363809" indent="0">
              <a:buNone/>
              <a:defRPr sz="1200" b="1"/>
            </a:lvl5pPr>
            <a:lvl6pPr marL="1704812" indent="0">
              <a:buNone/>
              <a:defRPr sz="1200" b="1"/>
            </a:lvl6pPr>
            <a:lvl7pPr marL="2045715" indent="0">
              <a:buNone/>
              <a:defRPr sz="1200" b="1"/>
            </a:lvl7pPr>
            <a:lvl8pPr marL="2386608" indent="0">
              <a:buNone/>
              <a:defRPr sz="1200" b="1"/>
            </a:lvl8pPr>
            <a:lvl9pPr marL="272761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3"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164" y="1151335"/>
            <a:ext cx="4041775" cy="479822"/>
          </a:xfrm>
        </p:spPr>
        <p:txBody>
          <a:bodyPr anchor="b"/>
          <a:lstStyle>
            <a:lvl1pPr marL="0" indent="0">
              <a:buNone/>
              <a:defRPr sz="1800" b="1"/>
            </a:lvl1pPr>
            <a:lvl2pPr marL="340895" indent="0">
              <a:buNone/>
              <a:defRPr sz="1500" b="1"/>
            </a:lvl2pPr>
            <a:lvl3pPr marL="681902" indent="0">
              <a:buNone/>
              <a:defRPr sz="1400" b="1"/>
            </a:lvl3pPr>
            <a:lvl4pPr marL="1022860" indent="0">
              <a:buNone/>
              <a:defRPr sz="1200" b="1"/>
            </a:lvl4pPr>
            <a:lvl5pPr marL="1363809" indent="0">
              <a:buNone/>
              <a:defRPr sz="1200" b="1"/>
            </a:lvl5pPr>
            <a:lvl6pPr marL="1704812" indent="0">
              <a:buNone/>
              <a:defRPr sz="1200" b="1"/>
            </a:lvl6pPr>
            <a:lvl7pPr marL="2045715" indent="0">
              <a:buNone/>
              <a:defRPr sz="1200" b="1"/>
            </a:lvl7pPr>
            <a:lvl8pPr marL="2386608" indent="0">
              <a:buNone/>
              <a:defRPr sz="1200" b="1"/>
            </a:lvl8pPr>
            <a:lvl9pPr marL="272761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164"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1F4179A8-4D4E-49FB-B644-5CD4825AC225}"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39302844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E29CC0C0-E046-4664-B80A-AA818B18C835}"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7384465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2EA511B6-828F-475A-8F82-6101E4A3C276}"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512650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62" y="204927"/>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100"/>
            </a:lvl1pPr>
            <a:lvl2pPr marL="340895" indent="0">
              <a:buNone/>
              <a:defRPr sz="900"/>
            </a:lvl2pPr>
            <a:lvl3pPr marL="681902" indent="0">
              <a:buNone/>
              <a:defRPr sz="800"/>
            </a:lvl3pPr>
            <a:lvl4pPr marL="1022860" indent="0">
              <a:buNone/>
              <a:defRPr sz="700"/>
            </a:lvl4pPr>
            <a:lvl5pPr marL="1363809" indent="0">
              <a:buNone/>
              <a:defRPr sz="700"/>
            </a:lvl5pPr>
            <a:lvl6pPr marL="1704812" indent="0">
              <a:buNone/>
              <a:defRPr sz="700"/>
            </a:lvl6pPr>
            <a:lvl7pPr marL="2045715" indent="0">
              <a:buNone/>
              <a:defRPr sz="700"/>
            </a:lvl7pPr>
            <a:lvl8pPr marL="2386608" indent="0">
              <a:buNone/>
              <a:defRPr sz="700"/>
            </a:lvl8pPr>
            <a:lvl9pPr marL="2727617" indent="0">
              <a:buNone/>
              <a:defRPr sz="700"/>
            </a:lvl9pPr>
          </a:lstStyle>
          <a:p>
            <a:pPr lvl="0"/>
            <a:r>
              <a:rPr lang="en-US"/>
              <a:t>Click to edit Master text styles</a:t>
            </a:r>
          </a:p>
        </p:txBody>
      </p:sp>
      <p:sp>
        <p:nvSpPr>
          <p:cNvPr id="5"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2FAA4C17-5FEF-496C-96A5-2C0E8947C3FF}"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5603962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0895" indent="0">
              <a:buNone/>
              <a:defRPr sz="2100"/>
            </a:lvl2pPr>
            <a:lvl3pPr marL="681902" indent="0">
              <a:buNone/>
              <a:defRPr sz="1800"/>
            </a:lvl3pPr>
            <a:lvl4pPr marL="1022860" indent="0">
              <a:buNone/>
              <a:defRPr sz="1500"/>
            </a:lvl4pPr>
            <a:lvl5pPr marL="1363809" indent="0">
              <a:buNone/>
              <a:defRPr sz="1500"/>
            </a:lvl5pPr>
            <a:lvl6pPr marL="1704812" indent="0">
              <a:buNone/>
              <a:defRPr sz="1500"/>
            </a:lvl6pPr>
            <a:lvl7pPr marL="2045715" indent="0">
              <a:buNone/>
              <a:defRPr sz="1500"/>
            </a:lvl7pPr>
            <a:lvl8pPr marL="2386608" indent="0">
              <a:buNone/>
              <a:defRPr sz="1500"/>
            </a:lvl8pPr>
            <a:lvl9pPr marL="2727617" indent="0">
              <a:buNone/>
              <a:defRPr sz="1500"/>
            </a:lvl9pPr>
          </a:lstStyle>
          <a:p>
            <a:pPr lvl="0"/>
            <a:endParaRPr lang="en-US" noProof="0" dirty="0"/>
          </a:p>
        </p:txBody>
      </p:sp>
      <p:sp>
        <p:nvSpPr>
          <p:cNvPr id="4" name="Text Placeholder 3"/>
          <p:cNvSpPr>
            <a:spLocks noGrp="1"/>
          </p:cNvSpPr>
          <p:nvPr>
            <p:ph type="body" sz="half" idx="2"/>
          </p:nvPr>
        </p:nvSpPr>
        <p:spPr>
          <a:xfrm>
            <a:off x="1792288" y="4025621"/>
            <a:ext cx="5486400" cy="603647"/>
          </a:xfrm>
        </p:spPr>
        <p:txBody>
          <a:bodyPr/>
          <a:lstStyle>
            <a:lvl1pPr marL="0" indent="0">
              <a:buNone/>
              <a:defRPr sz="1100"/>
            </a:lvl1pPr>
            <a:lvl2pPr marL="340895" indent="0">
              <a:buNone/>
              <a:defRPr sz="900"/>
            </a:lvl2pPr>
            <a:lvl3pPr marL="681902" indent="0">
              <a:buNone/>
              <a:defRPr sz="800"/>
            </a:lvl3pPr>
            <a:lvl4pPr marL="1022860" indent="0">
              <a:buNone/>
              <a:defRPr sz="700"/>
            </a:lvl4pPr>
            <a:lvl5pPr marL="1363809" indent="0">
              <a:buNone/>
              <a:defRPr sz="700"/>
            </a:lvl5pPr>
            <a:lvl6pPr marL="1704812" indent="0">
              <a:buNone/>
              <a:defRPr sz="700"/>
            </a:lvl6pPr>
            <a:lvl7pPr marL="2045715" indent="0">
              <a:buNone/>
              <a:defRPr sz="700"/>
            </a:lvl7pPr>
            <a:lvl8pPr marL="2386608" indent="0">
              <a:buNone/>
              <a:defRPr sz="700"/>
            </a:lvl8pPr>
            <a:lvl9pPr marL="2727617" indent="0">
              <a:buNone/>
              <a:defRPr sz="700"/>
            </a:lvl9pPr>
          </a:lstStyle>
          <a:p>
            <a:pPr lvl="0"/>
            <a:r>
              <a:rPr lang="en-US"/>
              <a:t>Click to edit Master text styles</a:t>
            </a:r>
          </a:p>
        </p:txBody>
      </p:sp>
      <p:sp>
        <p:nvSpPr>
          <p:cNvPr id="5"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7ED0A513-BE44-4AAD-9DDD-EFDFFD03D7C9}"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35963927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4FE7E6E8-E7B6-4834-AD7B-A9663A6C1FA4}"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3955899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85752"/>
            <a:ext cx="2171700" cy="4743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85752"/>
            <a:ext cx="6362700" cy="4743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561A583A-EFE4-45FA-A217-AA079F71E14A}"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2403387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212"/>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59"/>
            <a:ext cx="7772400" cy="1125140"/>
          </a:xfrm>
        </p:spPr>
        <p:txBody>
          <a:bodyPr anchor="b"/>
          <a:lstStyle>
            <a:lvl1pPr marL="0" indent="0">
              <a:buNone/>
              <a:defRPr sz="1500"/>
            </a:lvl1pPr>
            <a:lvl2pPr marL="340895" indent="0">
              <a:buNone/>
              <a:defRPr sz="1400"/>
            </a:lvl2pPr>
            <a:lvl3pPr marL="681902" indent="0">
              <a:buNone/>
              <a:defRPr sz="1200"/>
            </a:lvl3pPr>
            <a:lvl4pPr marL="1022860" indent="0">
              <a:buNone/>
              <a:defRPr sz="1100"/>
            </a:lvl4pPr>
            <a:lvl5pPr marL="1363809" indent="0">
              <a:buNone/>
              <a:defRPr sz="1100"/>
            </a:lvl5pPr>
            <a:lvl6pPr marL="1704812" indent="0">
              <a:buNone/>
              <a:defRPr sz="1100"/>
            </a:lvl6pPr>
            <a:lvl7pPr marL="2045715" indent="0">
              <a:buNone/>
              <a:defRPr sz="1100"/>
            </a:lvl7pPr>
            <a:lvl8pPr marL="2386608" indent="0">
              <a:buNone/>
              <a:defRPr sz="1100"/>
            </a:lvl8pPr>
            <a:lvl9pPr marL="2727617" indent="0">
              <a:buNone/>
              <a:defRPr sz="1100"/>
            </a:lvl9pPr>
          </a:lstStyle>
          <a:p>
            <a:pPr lvl="0"/>
            <a:r>
              <a:rPr lang="en-US"/>
              <a:t>Click to edit Master text styles</a:t>
            </a:r>
          </a:p>
        </p:txBody>
      </p:sp>
      <p:sp>
        <p:nvSpPr>
          <p:cNvPr id="4"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90C1F791-ECB3-43BA-A459-16BED91E0200}"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35210576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595320" y="510783"/>
            <a:ext cx="97218" cy="1755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48027" tIns="24068" rIns="48027" bIns="24068">
            <a:spAutoFit/>
          </a:bodyPr>
          <a:lstStyle>
            <a:lvl1pPr eaLnBrk="0">
              <a:defRPr sz="1100">
                <a:solidFill>
                  <a:srgbClr val="000000"/>
                </a:solidFill>
                <a:latin typeface="HelvNeue Light for IBM" charset="0"/>
                <a:ea typeface="MS PGothic" pitchFamily="34" charset="-128"/>
                <a:sym typeface="HelvNeue Light for IBM" charset="0"/>
              </a:defRPr>
            </a:lvl1pPr>
            <a:lvl2pPr marL="742950" indent="-285750" eaLnBrk="0">
              <a:defRPr sz="1100">
                <a:solidFill>
                  <a:srgbClr val="000000"/>
                </a:solidFill>
                <a:latin typeface="HelvNeue Light for IBM" charset="0"/>
                <a:ea typeface="MS PGothic" pitchFamily="34" charset="-128"/>
                <a:sym typeface="HelvNeue Light for IBM" charset="0"/>
              </a:defRPr>
            </a:lvl2pPr>
            <a:lvl3pPr marL="1143000" indent="-228600" eaLnBrk="0">
              <a:defRPr sz="1100">
                <a:solidFill>
                  <a:srgbClr val="000000"/>
                </a:solidFill>
                <a:latin typeface="HelvNeue Light for IBM" charset="0"/>
                <a:ea typeface="MS PGothic" pitchFamily="34" charset="-128"/>
                <a:sym typeface="HelvNeue Light for IBM" charset="0"/>
              </a:defRPr>
            </a:lvl3pPr>
            <a:lvl4pPr marL="1600200" indent="-228600" eaLnBrk="0">
              <a:defRPr sz="1100">
                <a:solidFill>
                  <a:srgbClr val="000000"/>
                </a:solidFill>
                <a:latin typeface="HelvNeue Light for IBM" charset="0"/>
                <a:ea typeface="MS PGothic" pitchFamily="34" charset="-128"/>
                <a:sym typeface="HelvNeue Light for IBM" charset="0"/>
              </a:defRPr>
            </a:lvl4pPr>
            <a:lvl5pPr marL="2057400" indent="-228600" eaLnBrk="0">
              <a:defRPr sz="1100">
                <a:solidFill>
                  <a:srgbClr val="000000"/>
                </a:solidFill>
                <a:latin typeface="HelvNeue Light for IBM" charset="0"/>
                <a:ea typeface="MS PGothic" pitchFamily="34" charset="-128"/>
                <a:sym typeface="HelvNeue Light for IBM" charset="0"/>
              </a:defRPr>
            </a:lvl5pPr>
            <a:lvl6pPr marL="2514600" indent="-228600" eaLnBrk="0" fontAlgn="base" hangingPunct="0">
              <a:spcBef>
                <a:spcPct val="0"/>
              </a:spcBef>
              <a:spcAft>
                <a:spcPct val="0"/>
              </a:spcAft>
              <a:defRPr sz="1100">
                <a:solidFill>
                  <a:srgbClr val="000000"/>
                </a:solidFill>
                <a:latin typeface="HelvNeue Light for IBM" charset="0"/>
                <a:ea typeface="MS PGothic" pitchFamily="34" charset="-128"/>
                <a:sym typeface="HelvNeue Light for IBM" charset="0"/>
              </a:defRPr>
            </a:lvl6pPr>
            <a:lvl7pPr marL="2971800" indent="-228600" eaLnBrk="0" fontAlgn="base" hangingPunct="0">
              <a:spcBef>
                <a:spcPct val="0"/>
              </a:spcBef>
              <a:spcAft>
                <a:spcPct val="0"/>
              </a:spcAft>
              <a:defRPr sz="1100">
                <a:solidFill>
                  <a:srgbClr val="000000"/>
                </a:solidFill>
                <a:latin typeface="HelvNeue Light for IBM" charset="0"/>
                <a:ea typeface="MS PGothic" pitchFamily="34" charset="-128"/>
                <a:sym typeface="HelvNeue Light for IBM" charset="0"/>
              </a:defRPr>
            </a:lvl7pPr>
            <a:lvl8pPr marL="3429000" indent="-228600" eaLnBrk="0" fontAlgn="base" hangingPunct="0">
              <a:spcBef>
                <a:spcPct val="0"/>
              </a:spcBef>
              <a:spcAft>
                <a:spcPct val="0"/>
              </a:spcAft>
              <a:defRPr sz="1100">
                <a:solidFill>
                  <a:srgbClr val="000000"/>
                </a:solidFill>
                <a:latin typeface="HelvNeue Light for IBM" charset="0"/>
                <a:ea typeface="MS PGothic" pitchFamily="34" charset="-128"/>
                <a:sym typeface="HelvNeue Light for IBM" charset="0"/>
              </a:defRPr>
            </a:lvl8pPr>
            <a:lvl9pPr marL="3886200" indent="-228600" eaLnBrk="0" fontAlgn="base" hangingPunct="0">
              <a:spcBef>
                <a:spcPct val="0"/>
              </a:spcBef>
              <a:spcAft>
                <a:spcPct val="0"/>
              </a:spcAft>
              <a:defRPr sz="1100">
                <a:solidFill>
                  <a:srgbClr val="000000"/>
                </a:solidFill>
                <a:latin typeface="HelvNeue Light for IBM" charset="0"/>
                <a:ea typeface="MS PGothic" pitchFamily="34" charset="-128"/>
                <a:sym typeface="HelvNeue Light for IBM" charset="0"/>
              </a:defRPr>
            </a:lvl9pPr>
          </a:lstStyle>
          <a:p>
            <a:pPr defTabSz="240051" eaLnBrk="1" fontAlgn="base" hangingPunct="0">
              <a:spcBef>
                <a:spcPct val="0"/>
              </a:spcBef>
              <a:spcAft>
                <a:spcPct val="0"/>
              </a:spcAft>
              <a:defRPr/>
            </a:pPr>
            <a:endParaRPr lang="en-US" altLang="en-US" sz="800">
              <a:cs typeface="Helvetica Neue Roman for IBM"/>
            </a:endParaRPr>
          </a:p>
        </p:txBody>
      </p:sp>
      <p:sp>
        <p:nvSpPr>
          <p:cNvPr id="3" name="Content Placeholder 2"/>
          <p:cNvSpPr>
            <a:spLocks noGrp="1"/>
          </p:cNvSpPr>
          <p:nvPr>
            <p:ph idx="1"/>
          </p:nvPr>
        </p:nvSpPr>
        <p:spPr>
          <a:xfrm>
            <a:off x="339330" y="884047"/>
            <a:ext cx="7893844" cy="404514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339461" y="200920"/>
            <a:ext cx="8228707" cy="477180"/>
          </a:xfrm>
        </p:spPr>
        <p:txBody>
          <a:bodyPr/>
          <a:lstStyle>
            <a:lvl1pPr>
              <a:defRPr sz="600"/>
            </a:lvl1pPr>
          </a:lstStyle>
          <a:p>
            <a:r>
              <a:rPr lang="en-US" dirty="0"/>
              <a:t>Click to edit Master title style</a:t>
            </a:r>
          </a:p>
        </p:txBody>
      </p:sp>
      <p:sp>
        <p:nvSpPr>
          <p:cNvPr id="5" name="Rectangle 1"/>
          <p:cNvSpPr>
            <a:spLocks noGrp="1"/>
          </p:cNvSpPr>
          <p:nvPr>
            <p:ph type="sldNum" sz="quarter" idx="10"/>
          </p:nvPr>
        </p:nvSpPr>
        <p:spPr>
          <a:xfrm>
            <a:off x="322266" y="4895968"/>
            <a:ext cx="165100" cy="119063"/>
          </a:xfrm>
          <a:prstGeom prst="rect">
            <a:avLst/>
          </a:prstGeom>
        </p:spPr>
        <p:txBody>
          <a:bodyPr vert="horz" wrap="square" lIns="64018" tIns="32090" rIns="64018" bIns="32090" numCol="1" anchor="t" anchorCtr="0" compatLnSpc="1">
            <a:prstTxWarp prst="textNoShape">
              <a:avLst/>
            </a:prstTxWarp>
          </a:bodyPr>
          <a:lstStyle>
            <a:lvl1pPr>
              <a:defRPr>
                <a:cs typeface="MS PGothic" charset="0"/>
              </a:defRPr>
            </a:lvl1pPr>
          </a:lstStyle>
          <a:p>
            <a:pPr defTabSz="681728">
              <a:defRPr/>
            </a:pPr>
            <a:fld id="{872F3739-B33D-3A4F-992C-F24B8FFF69CF}" type="slidenum">
              <a:rPr lang="en-US" smtClean="0">
                <a:solidFill>
                  <a:srgbClr val="000000"/>
                </a:solidFill>
                <a:latin typeface="Arial"/>
                <a:ea typeface="ＭＳ Ｐゴシック" charset="0"/>
                <a:sym typeface="Helvetica" charset="0"/>
              </a:rPr>
              <a:pPr defTabSz="681728">
                <a:defRPr/>
              </a:pPr>
              <a:t>‹#›</a:t>
            </a:fld>
            <a:endParaRPr lang="en-US">
              <a:solidFill>
                <a:srgbClr val="000000"/>
              </a:solidFill>
              <a:latin typeface="HelvNeue Roman for IBM" charset="0"/>
              <a:ea typeface="ＭＳ Ｐゴシック" charset="0"/>
              <a:sym typeface="HelvNeue Roman for IBM" charset="0"/>
            </a:endParaRPr>
          </a:p>
        </p:txBody>
      </p:sp>
    </p:spTree>
    <p:extLst>
      <p:ext uri="{BB962C8B-B14F-4D97-AF65-F5344CB8AC3E}">
        <p14:creationId xmlns:p14="http://schemas.microsoft.com/office/powerpoint/2010/main" val="40978614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Clr>
                <a:srgbClr val="003F69"/>
              </a:buClr>
              <a:defRPr/>
            </a:lvl1pPr>
            <a:lvl2pPr>
              <a:buClr>
                <a:srgbClr val="993366"/>
              </a:buClr>
              <a:defRPr/>
            </a:lvl2pPr>
            <a:lvl3pPr>
              <a:buClr>
                <a:srgbClr val="003F69"/>
              </a:buClr>
              <a:defRPr/>
            </a:lvl3pPr>
            <a:lvl4pPr>
              <a:buClr>
                <a:srgbClr val="993366"/>
              </a:buClr>
              <a:defRPr/>
            </a:lvl4pPr>
            <a:lvl5pPr>
              <a:buClr>
                <a:srgbClr val="003F69"/>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p:cNvSpPr>
            <a:spLocks noGrp="1" noChangeArrowheads="1"/>
          </p:cNvSpPr>
          <p:nvPr>
            <p:ph type="title"/>
          </p:nvPr>
        </p:nvSpPr>
        <p:spPr bwMode="auto">
          <a:xfrm>
            <a:off x="291062" y="82552"/>
            <a:ext cx="8429625" cy="2667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26456742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291062" y="82552"/>
            <a:ext cx="8429625" cy="266700"/>
          </a:xfrm>
          <a:prstGeom prst="rect">
            <a:avLst/>
          </a:prstGeom>
          <a:noFill/>
          <a:ln w="9525">
            <a:noFill/>
            <a:miter lim="800000"/>
            <a:headEnd/>
            <a:tailEnd/>
          </a:ln>
        </p:spPr>
        <p:txBody>
          <a:bodyPr/>
          <a:lstStyle/>
          <a:p>
            <a:pPr lvl="0"/>
            <a:r>
              <a:rPr lang="en-US" altLang="en-US" dirty="0"/>
              <a:t>Click to edit Master title style</a:t>
            </a:r>
          </a:p>
        </p:txBody>
      </p:sp>
    </p:spTree>
    <p:extLst>
      <p:ext uri="{BB962C8B-B14F-4D97-AF65-F5344CB8AC3E}">
        <p14:creationId xmlns:p14="http://schemas.microsoft.com/office/powerpoint/2010/main" val="4346435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62" y="204905"/>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100"/>
            </a:lvl1pPr>
            <a:lvl2pPr marL="341645" indent="0">
              <a:buNone/>
              <a:defRPr sz="900"/>
            </a:lvl2pPr>
            <a:lvl3pPr marL="683400" indent="0">
              <a:buNone/>
              <a:defRPr sz="800"/>
            </a:lvl3pPr>
            <a:lvl4pPr marL="1025100" indent="0">
              <a:buNone/>
              <a:defRPr sz="700"/>
            </a:lvl4pPr>
            <a:lvl5pPr marL="1366800" indent="0">
              <a:buNone/>
              <a:defRPr sz="700"/>
            </a:lvl5pPr>
            <a:lvl6pPr marL="1708556" indent="0">
              <a:buNone/>
              <a:defRPr sz="700"/>
            </a:lvl6pPr>
            <a:lvl7pPr marL="2050199" indent="0">
              <a:buNone/>
              <a:defRPr sz="700"/>
            </a:lvl7pPr>
            <a:lvl8pPr marL="2391846" indent="0">
              <a:buNone/>
              <a:defRPr sz="700"/>
            </a:lvl8pPr>
            <a:lvl9pPr marL="2733512" indent="0">
              <a:buNone/>
              <a:defRPr sz="700"/>
            </a:lvl9pPr>
          </a:lstStyle>
          <a:p>
            <a:pPr lvl="0"/>
            <a:r>
              <a:rPr lang="en-US"/>
              <a:t>Click to edit Master text styles</a:t>
            </a:r>
          </a:p>
        </p:txBody>
      </p:sp>
      <p:sp>
        <p:nvSpPr>
          <p:cNvPr id="5" name="Title 4"/>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15889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itle 4"/>
          <p:cNvSpPr>
            <a:spLocks noGrp="1"/>
          </p:cNvSpPr>
          <p:nvPr>
            <p:ph type="title"/>
          </p:nvPr>
        </p:nvSpPr>
        <p:spPr>
          <a:xfrm>
            <a:off x="399131" y="160717"/>
            <a:ext cx="7101947" cy="422672"/>
          </a:xfrm>
          <a:prstGeom prst="rect">
            <a:avLst/>
          </a:prstGeom>
        </p:spPr>
        <p:txBody>
          <a:bodyPr/>
          <a:lstStyle>
            <a:lvl1pPr algn="l">
              <a:defRPr sz="2000" b="1">
                <a:latin typeface="Arial" pitchFamily="34" charset="0"/>
                <a:cs typeface="Arial" pitchFamily="34" charset="0"/>
              </a:defRPr>
            </a:lvl1pPr>
          </a:lstStyle>
          <a:p>
            <a:pPr lvl="0"/>
            <a:r>
              <a:rPr lang="en-US"/>
              <a:t>Click to edit Master title style</a:t>
            </a:r>
            <a:endParaRPr lang="en-US" dirty="0"/>
          </a:p>
        </p:txBody>
      </p:sp>
      <p:sp>
        <p:nvSpPr>
          <p:cNvPr id="8" name="Text Placeholder 7"/>
          <p:cNvSpPr>
            <a:spLocks noGrp="1"/>
          </p:cNvSpPr>
          <p:nvPr>
            <p:ph type="body" sz="quarter" idx="10"/>
          </p:nvPr>
        </p:nvSpPr>
        <p:spPr>
          <a:xfrm>
            <a:off x="398463" y="803674"/>
            <a:ext cx="4073784" cy="4052888"/>
          </a:xfrm>
          <a:prstGeom prst="rect">
            <a:avLst/>
          </a:prstGeom>
        </p:spPr>
        <p:txBody>
          <a:bodyPr/>
          <a:lstStyle>
            <a:lvl1pPr marL="199319" indent="-199319" algn="l" rtl="0" eaLnBrk="1" fontAlgn="base" hangingPunct="1">
              <a:spcBef>
                <a:spcPct val="20000"/>
              </a:spcBef>
              <a:spcAft>
                <a:spcPct val="0"/>
              </a:spcAft>
              <a:buClr>
                <a:srgbClr val="73C167"/>
              </a:buClr>
              <a:buNone/>
              <a:defRPr lang="en-US" sz="1700" kern="1200" dirty="0" smtClean="0">
                <a:solidFill>
                  <a:schemeClr val="tx1"/>
                </a:solidFill>
                <a:latin typeface="Arial" pitchFamily="34" charset="0"/>
                <a:ea typeface="ＭＳ Ｐゴシック" pitchFamily="-65" charset="-128"/>
                <a:cs typeface="Arial" pitchFamily="34" charset="0"/>
              </a:defRPr>
            </a:lvl1pPr>
            <a:lvl2pPr marL="403400" indent="-204079" algn="l" rtl="0" eaLnBrk="1" fontAlgn="base" hangingPunct="1">
              <a:spcBef>
                <a:spcPct val="20000"/>
              </a:spcBef>
              <a:spcAft>
                <a:spcPct val="0"/>
              </a:spcAft>
              <a:buClr>
                <a:srgbClr val="73C167"/>
              </a:buClr>
              <a:defRPr lang="en-US" sz="1700" kern="1200" dirty="0" smtClean="0">
                <a:solidFill>
                  <a:schemeClr val="tx1"/>
                </a:solidFill>
                <a:latin typeface="Arial" pitchFamily="34" charset="0"/>
                <a:ea typeface="ＭＳ Ｐゴシック" pitchFamily="-65" charset="-128"/>
                <a:cs typeface="Arial" pitchFamily="34" charset="0"/>
              </a:defRPr>
            </a:lvl2pPr>
            <a:lvl3pPr marL="602722" indent="-199319" algn="l" rtl="0" eaLnBrk="1" fontAlgn="base" hangingPunct="1">
              <a:spcBef>
                <a:spcPct val="20000"/>
              </a:spcBef>
              <a:spcAft>
                <a:spcPct val="0"/>
              </a:spcAft>
              <a:buClr>
                <a:srgbClr val="73C167"/>
              </a:buClr>
              <a:defRPr lang="en-US" sz="1700" kern="1200" dirty="0" smtClean="0">
                <a:solidFill>
                  <a:schemeClr val="tx1"/>
                </a:solidFill>
                <a:latin typeface="Arial" pitchFamily="34" charset="0"/>
                <a:ea typeface="ＭＳ Ｐゴシック" pitchFamily="-65" charset="-128"/>
                <a:cs typeface="Arial" pitchFamily="34" charset="0"/>
              </a:defRPr>
            </a:lvl3pPr>
            <a:lvl4pPr marL="800850" indent="-198132" algn="l" rtl="0" eaLnBrk="1" fontAlgn="base" hangingPunct="1">
              <a:spcBef>
                <a:spcPct val="20000"/>
              </a:spcBef>
              <a:spcAft>
                <a:spcPct val="0"/>
              </a:spcAft>
              <a:buClr>
                <a:srgbClr val="73C167"/>
              </a:buClr>
              <a:defRPr lang="en-US" sz="1700" kern="1200" dirty="0" smtClean="0">
                <a:solidFill>
                  <a:schemeClr val="tx1"/>
                </a:solidFill>
                <a:latin typeface="Arial" pitchFamily="34" charset="0"/>
                <a:ea typeface="ＭＳ Ｐゴシック" pitchFamily="-65" charset="-128"/>
                <a:cs typeface="Arial" pitchFamily="34" charset="0"/>
              </a:defRPr>
            </a:lvl4pPr>
            <a:lvl5pPr marL="1006118" indent="-205269" algn="l" rtl="0" eaLnBrk="1" fontAlgn="base" hangingPunct="1">
              <a:spcBef>
                <a:spcPct val="20000"/>
              </a:spcBef>
              <a:spcAft>
                <a:spcPct val="0"/>
              </a:spcAft>
              <a:buClr>
                <a:srgbClr val="73C167"/>
              </a:buClr>
              <a:tabLst/>
              <a:defRPr lang="en-US" sz="1700" kern="1200" dirty="0">
                <a:solidFill>
                  <a:schemeClr val="tx1"/>
                </a:solidFill>
                <a:latin typeface="Arial" pitchFamily="34" charset="0"/>
                <a:ea typeface="ＭＳ Ｐゴシック" pitchFamily="-65" charset="-128"/>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1"/>
          </p:nvPr>
        </p:nvSpPr>
        <p:spPr>
          <a:xfrm>
            <a:off x="4613578" y="803674"/>
            <a:ext cx="4181301" cy="4052888"/>
          </a:xfrm>
          <a:prstGeom prst="rect">
            <a:avLst/>
          </a:prstGeom>
        </p:spPr>
        <p:txBody>
          <a:bodyPr/>
          <a:lstStyle>
            <a:lvl1pPr marL="199319" indent="-199319" algn="l" rtl="0" eaLnBrk="1" fontAlgn="base" hangingPunct="1">
              <a:spcBef>
                <a:spcPct val="20000"/>
              </a:spcBef>
              <a:spcAft>
                <a:spcPct val="0"/>
              </a:spcAft>
              <a:buClr>
                <a:srgbClr val="73C167"/>
              </a:buClr>
              <a:buFont typeface="Arial" charset="0"/>
              <a:buNone/>
              <a:defRPr lang="en-US" sz="1700" kern="1200" dirty="0" smtClean="0">
                <a:solidFill>
                  <a:schemeClr val="tx1"/>
                </a:solidFill>
                <a:latin typeface="Arial" pitchFamily="34" charset="0"/>
                <a:ea typeface="ＭＳ Ｐゴシック" pitchFamily="-65" charset="-128"/>
                <a:cs typeface="Arial" pitchFamily="34" charset="0"/>
              </a:defRPr>
            </a:lvl1pPr>
            <a:lvl2pPr marL="403400" indent="-204079" algn="l" rtl="0" eaLnBrk="1" fontAlgn="base" hangingPunct="1">
              <a:spcBef>
                <a:spcPct val="20000"/>
              </a:spcBef>
              <a:spcAft>
                <a:spcPct val="0"/>
              </a:spcAft>
              <a:buClr>
                <a:srgbClr val="73C167"/>
              </a:buClr>
              <a:buFont typeface="Arial" charset="0"/>
              <a:defRPr lang="en-US" sz="1700" kern="1200" dirty="0" smtClean="0">
                <a:solidFill>
                  <a:schemeClr val="tx1"/>
                </a:solidFill>
                <a:latin typeface="Arial" pitchFamily="34" charset="0"/>
                <a:ea typeface="ＭＳ Ｐゴシック" pitchFamily="-65" charset="-128"/>
                <a:cs typeface="Arial" pitchFamily="34" charset="0"/>
              </a:defRPr>
            </a:lvl2pPr>
            <a:lvl3pPr marL="602722" indent="-199319" algn="l" rtl="0" eaLnBrk="1" fontAlgn="base" hangingPunct="1">
              <a:spcBef>
                <a:spcPct val="20000"/>
              </a:spcBef>
              <a:spcAft>
                <a:spcPct val="0"/>
              </a:spcAft>
              <a:buClr>
                <a:srgbClr val="73C167"/>
              </a:buClr>
              <a:buFont typeface="Arial" charset="0"/>
              <a:defRPr lang="en-US" sz="1700" kern="1200" dirty="0" smtClean="0">
                <a:solidFill>
                  <a:schemeClr val="tx1"/>
                </a:solidFill>
                <a:latin typeface="Arial" pitchFamily="34" charset="0"/>
                <a:ea typeface="ＭＳ Ｐゴシック" pitchFamily="-65" charset="-128"/>
                <a:cs typeface="Arial" pitchFamily="34" charset="0"/>
              </a:defRPr>
            </a:lvl3pPr>
            <a:lvl4pPr marL="800850" indent="-198132" algn="l" rtl="0" eaLnBrk="1" fontAlgn="base" hangingPunct="1">
              <a:spcBef>
                <a:spcPct val="20000"/>
              </a:spcBef>
              <a:spcAft>
                <a:spcPct val="0"/>
              </a:spcAft>
              <a:buClr>
                <a:srgbClr val="73C167"/>
              </a:buClr>
              <a:buFont typeface="Arial" charset="0"/>
              <a:defRPr lang="en-US" sz="1700" kern="1200" dirty="0" smtClean="0">
                <a:solidFill>
                  <a:schemeClr val="tx1"/>
                </a:solidFill>
                <a:latin typeface="Arial" pitchFamily="34" charset="0"/>
                <a:ea typeface="ＭＳ Ｐゴシック" pitchFamily="-65" charset="-128"/>
                <a:cs typeface="Arial" pitchFamily="34" charset="0"/>
              </a:defRPr>
            </a:lvl4pPr>
            <a:lvl5pPr marL="1006118" indent="-205269" algn="l" rtl="0" eaLnBrk="1" fontAlgn="base" hangingPunct="1">
              <a:spcBef>
                <a:spcPct val="20000"/>
              </a:spcBef>
              <a:spcAft>
                <a:spcPct val="0"/>
              </a:spcAft>
              <a:buClr>
                <a:srgbClr val="73C167"/>
              </a:buClr>
              <a:buFont typeface="Arial" charset="0"/>
              <a:defRPr lang="en-US" sz="1700" kern="1200" dirty="0">
                <a:solidFill>
                  <a:schemeClr val="tx1"/>
                </a:solidFill>
                <a:latin typeface="Arial" pitchFamily="34" charset="0"/>
                <a:ea typeface="ＭＳ Ｐゴシック" pitchFamily="-65" charset="-128"/>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75370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HalfBlueGray">
    <p:spTree>
      <p:nvGrpSpPr>
        <p:cNvPr id="1" name=""/>
        <p:cNvGrpSpPr/>
        <p:nvPr/>
      </p:nvGrpSpPr>
      <p:grpSpPr>
        <a:xfrm>
          <a:off x="0" y="0"/>
          <a:ext cx="0" cy="0"/>
          <a:chOff x="0" y="0"/>
          <a:chExt cx="0" cy="0"/>
        </a:xfrm>
      </p:grpSpPr>
      <p:sp>
        <p:nvSpPr>
          <p:cNvPr id="3" name="Rectangle 12"/>
          <p:cNvSpPr/>
          <p:nvPr userDrawn="1"/>
        </p:nvSpPr>
        <p:spPr>
          <a:xfrm>
            <a:off x="62" y="0"/>
            <a:ext cx="2917825" cy="5143500"/>
          </a:xfrm>
          <a:prstGeom prst="rect">
            <a:avLst/>
          </a:prstGeom>
          <a:solidFill>
            <a:srgbClr val="0D426C">
              <a:alpha val="87000"/>
            </a:srgbClr>
          </a:solidFill>
          <a:ln>
            <a:noFill/>
          </a:ln>
          <a:effectLst/>
        </p:spPr>
        <p:style>
          <a:lnRef idx="1">
            <a:schemeClr val="accent1"/>
          </a:lnRef>
          <a:fillRef idx="3">
            <a:schemeClr val="accent1"/>
          </a:fillRef>
          <a:effectRef idx="2">
            <a:schemeClr val="accent1"/>
          </a:effectRef>
          <a:fontRef idx="minor">
            <a:schemeClr val="lt1"/>
          </a:fontRef>
        </p:style>
        <p:txBody>
          <a:bodyPr lIns="34289" tIns="17144" rIns="34289" bIns="17144" anchor="ctr"/>
          <a:lstStyle/>
          <a:p>
            <a:pPr algn="ctr" defTabSz="455648">
              <a:defRPr/>
            </a:pPr>
            <a:endParaRPr lang="en-US" sz="2900">
              <a:solidFill>
                <a:prstClr val="white"/>
              </a:solidFill>
              <a:latin typeface="Arial"/>
              <a:cs typeface="Arial"/>
            </a:endParaRPr>
          </a:p>
        </p:txBody>
      </p:sp>
      <p:grpSp>
        <p:nvGrpSpPr>
          <p:cNvPr id="5" name="Group 13"/>
          <p:cNvGrpSpPr/>
          <p:nvPr userDrawn="1"/>
        </p:nvGrpSpPr>
        <p:grpSpPr>
          <a:xfrm>
            <a:off x="369828" y="201614"/>
            <a:ext cx="506711" cy="129381"/>
            <a:chOff x="360699" y="268817"/>
            <a:chExt cx="506711" cy="172508"/>
          </a:xfrm>
          <a:solidFill>
            <a:schemeClr val="bg1"/>
          </a:solidFill>
        </p:grpSpPr>
        <p:sp>
          <p:nvSpPr>
            <p:cNvPr id="6" name="Rectangle 14"/>
            <p:cNvSpPr/>
            <p:nvPr/>
          </p:nvSpPr>
          <p:spPr>
            <a:xfrm>
              <a:off x="501650" y="268817"/>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1897">
                <a:defRPr/>
              </a:pPr>
              <a:endParaRPr lang="en-US" sz="2900">
                <a:solidFill>
                  <a:prstClr val="white"/>
                </a:solidFill>
                <a:latin typeface="Arial"/>
                <a:cs typeface="Arial"/>
              </a:endParaRPr>
            </a:p>
          </p:txBody>
        </p:sp>
        <p:sp>
          <p:nvSpPr>
            <p:cNvPr id="7" name="Rectangle 15"/>
            <p:cNvSpPr/>
            <p:nvPr/>
          </p:nvSpPr>
          <p:spPr>
            <a:xfrm>
              <a:off x="360699" y="382059"/>
              <a:ext cx="365760" cy="59266"/>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1897">
                <a:defRPr/>
              </a:pPr>
              <a:endParaRPr lang="en-US" sz="2900">
                <a:solidFill>
                  <a:prstClr val="white"/>
                </a:solidFill>
                <a:latin typeface="Arial"/>
                <a:cs typeface="Arial"/>
              </a:endParaRPr>
            </a:p>
          </p:txBody>
        </p:sp>
      </p:grpSp>
      <p:sp>
        <p:nvSpPr>
          <p:cNvPr id="12" name="Title 1"/>
          <p:cNvSpPr>
            <a:spLocks noGrp="1"/>
          </p:cNvSpPr>
          <p:nvPr>
            <p:ph type="title"/>
          </p:nvPr>
        </p:nvSpPr>
        <p:spPr>
          <a:xfrm>
            <a:off x="303416" y="617540"/>
            <a:ext cx="2486544" cy="276999"/>
          </a:xfrm>
        </p:spPr>
        <p:txBody>
          <a:bodyPr rIns="0"/>
          <a:lstStyle>
            <a:lvl1pPr>
              <a:defRPr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84981314"/>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348022"/>
            <a:ext cx="6858000" cy="123111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2770820"/>
            <a:ext cx="6858000" cy="56551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1939" indent="0" algn="ctr">
              <a:buNone/>
              <a:defRPr sz="1500"/>
            </a:lvl2pPr>
            <a:lvl3pPr marL="683981" indent="0" algn="ctr">
              <a:buNone/>
              <a:defRPr sz="1400"/>
            </a:lvl3pPr>
            <a:lvl4pPr marL="1025972" indent="0" algn="ctr">
              <a:buNone/>
              <a:defRPr sz="1200"/>
            </a:lvl4pPr>
            <a:lvl5pPr marL="1367962" indent="0" algn="ctr">
              <a:buNone/>
              <a:defRPr sz="1200"/>
            </a:lvl5pPr>
            <a:lvl6pPr marL="1710005" indent="0" algn="ctr">
              <a:buNone/>
              <a:defRPr sz="1200"/>
            </a:lvl6pPr>
            <a:lvl7pPr marL="2051942" indent="0" algn="ctr">
              <a:buNone/>
              <a:defRPr sz="1200"/>
            </a:lvl7pPr>
            <a:lvl8pPr marL="2393880" indent="0" algn="ctr">
              <a:buNone/>
              <a:defRPr sz="1200"/>
            </a:lvl8pPr>
            <a:lvl9pPr marL="2735819"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8" name="Footer Placeholder 7"/>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9" name="Slide Number Placeholder 8"/>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1908685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5" name="Footer Placeholder 4"/>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6" name="Slide Number Placeholder 5"/>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29311082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348022"/>
            <a:ext cx="6858000" cy="123111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2770259"/>
            <a:ext cx="6858000" cy="56551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1939" indent="0" algn="ctr">
              <a:buNone/>
              <a:defRPr sz="1500"/>
            </a:lvl2pPr>
            <a:lvl3pPr marL="683981" indent="0" algn="ctr">
              <a:buNone/>
              <a:defRPr sz="1400"/>
            </a:lvl3pPr>
            <a:lvl4pPr marL="1025972" indent="0" algn="ctr">
              <a:buNone/>
              <a:defRPr sz="1200"/>
            </a:lvl4pPr>
            <a:lvl5pPr marL="1367962" indent="0" algn="ctr">
              <a:buNone/>
              <a:defRPr sz="1200"/>
            </a:lvl5pPr>
            <a:lvl6pPr marL="1710005" indent="0" algn="ctr">
              <a:buNone/>
              <a:defRPr sz="1200"/>
            </a:lvl6pPr>
            <a:lvl7pPr marL="2051942" indent="0" algn="ctr">
              <a:buNone/>
              <a:defRPr sz="1200"/>
            </a:lvl7pPr>
            <a:lvl8pPr marL="2393880" indent="0" algn="ctr">
              <a:buNone/>
              <a:defRPr sz="1200"/>
            </a:lvl8pPr>
            <a:lvl9pPr marL="2735819"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5" name="Footer Placeholder 4"/>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6" name="Slide Number Placeholder 5"/>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17304297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369219"/>
            <a:ext cx="3768912"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369219"/>
            <a:ext cx="377547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6" name="Footer Placeholder 5"/>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228975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1" y="1085850"/>
            <a:ext cx="4267200" cy="394335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85850"/>
            <a:ext cx="4267200" cy="394335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6E14E4F0-9C75-4532-A9E2-FC7534F7F593}"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9139537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260872"/>
            <a:ext cx="3768912" cy="61793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1939" indent="0">
              <a:buNone/>
              <a:defRPr sz="1500" b="1"/>
            </a:lvl2pPr>
            <a:lvl3pPr marL="683981" indent="0">
              <a:buNone/>
              <a:defRPr sz="1400" b="1"/>
            </a:lvl3pPr>
            <a:lvl4pPr marL="1025972" indent="0">
              <a:buNone/>
              <a:defRPr sz="1200" b="1"/>
            </a:lvl4pPr>
            <a:lvl5pPr marL="1367962" indent="0">
              <a:buNone/>
              <a:defRPr sz="1200" b="1"/>
            </a:lvl5pPr>
            <a:lvl6pPr marL="1710005" indent="0">
              <a:buNone/>
              <a:defRPr sz="1200" b="1"/>
            </a:lvl6pPr>
            <a:lvl7pPr marL="2051942" indent="0">
              <a:buNone/>
              <a:defRPr sz="1200" b="1"/>
            </a:lvl7pPr>
            <a:lvl8pPr marL="2393880" indent="0">
              <a:buNone/>
              <a:defRPr sz="1200" b="1"/>
            </a:lvl8pPr>
            <a:lvl9pPr marL="2735819"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1878806"/>
            <a:ext cx="3768912"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2" y="1260872"/>
            <a:ext cx="3776661" cy="617934"/>
          </a:xfrm>
        </p:spPr>
        <p:txBody>
          <a:bodyPr vert="horz" lIns="68420" tIns="34289" rIns="68420" bIns="34289"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2" y="1878806"/>
            <a:ext cx="377666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8" name="Footer Placeholder 7"/>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9" name="Slide Number Placeholder 8"/>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37176532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4" name="Footer Placeholder 3"/>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5" name="Slide Number Placeholder 4"/>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2292341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3" name="Footer Placeholder 2"/>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4" name="Slide Number Placeholder 3"/>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208454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676"/>
            <a:ext cx="4629150" cy="36552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107" y="1543052"/>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1939" indent="0">
              <a:buNone/>
              <a:defRPr sz="1100"/>
            </a:lvl2pPr>
            <a:lvl3pPr marL="683981" indent="0">
              <a:buNone/>
              <a:defRPr sz="900"/>
            </a:lvl3pPr>
            <a:lvl4pPr marL="1025972" indent="0">
              <a:buNone/>
              <a:defRPr sz="800"/>
            </a:lvl4pPr>
            <a:lvl5pPr marL="1367962" indent="0">
              <a:buNone/>
              <a:defRPr sz="800"/>
            </a:lvl5pPr>
            <a:lvl6pPr marL="1710005" indent="0">
              <a:buNone/>
              <a:defRPr sz="800"/>
            </a:lvl6pPr>
            <a:lvl7pPr marL="2051942" indent="0">
              <a:buNone/>
              <a:defRPr sz="800"/>
            </a:lvl7pPr>
            <a:lvl8pPr marL="2393880" indent="0">
              <a:buNone/>
              <a:defRPr sz="800"/>
            </a:lvl8pPr>
            <a:lvl9pPr marL="2735819"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6" name="Footer Placeholder 5"/>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14160000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676"/>
            <a:ext cx="4629150" cy="3655219"/>
          </a:xfrm>
        </p:spPr>
        <p:txBody>
          <a:bodyPr anchor="t"/>
          <a:lstStyle>
            <a:lvl1pPr marL="0" indent="0">
              <a:buNone/>
              <a:defRPr sz="2400"/>
            </a:lvl1pPr>
            <a:lvl2pPr marL="341939" indent="0">
              <a:buNone/>
              <a:defRPr sz="2100"/>
            </a:lvl2pPr>
            <a:lvl3pPr marL="683981" indent="0">
              <a:buNone/>
              <a:defRPr sz="1800"/>
            </a:lvl3pPr>
            <a:lvl4pPr marL="1025972" indent="0">
              <a:buNone/>
              <a:defRPr sz="1500"/>
            </a:lvl4pPr>
            <a:lvl5pPr marL="1367962" indent="0">
              <a:buNone/>
              <a:defRPr sz="1500"/>
            </a:lvl5pPr>
            <a:lvl6pPr marL="1710005" indent="0">
              <a:buNone/>
              <a:defRPr sz="1500"/>
            </a:lvl6pPr>
            <a:lvl7pPr marL="2051942" indent="0">
              <a:buNone/>
              <a:defRPr sz="1500"/>
            </a:lvl7pPr>
            <a:lvl8pPr marL="2393880" indent="0">
              <a:buNone/>
              <a:defRPr sz="1500"/>
            </a:lvl8pPr>
            <a:lvl9pPr marL="2735819"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107" y="1543052"/>
            <a:ext cx="2739019" cy="2858691"/>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1939" indent="0">
              <a:buNone/>
              <a:defRPr sz="1100"/>
            </a:lvl2pPr>
            <a:lvl3pPr marL="683981" indent="0">
              <a:buNone/>
              <a:defRPr sz="900"/>
            </a:lvl3pPr>
            <a:lvl4pPr marL="1025972" indent="0">
              <a:buNone/>
              <a:defRPr sz="800"/>
            </a:lvl4pPr>
            <a:lvl5pPr marL="1367962" indent="0">
              <a:buNone/>
              <a:defRPr sz="800"/>
            </a:lvl5pPr>
            <a:lvl6pPr marL="1710005" indent="0">
              <a:buNone/>
              <a:defRPr sz="800"/>
            </a:lvl6pPr>
            <a:lvl7pPr marL="2051942" indent="0">
              <a:buNone/>
              <a:defRPr sz="800"/>
            </a:lvl7pPr>
            <a:lvl8pPr marL="2393880" indent="0">
              <a:buNone/>
              <a:defRPr sz="800"/>
            </a:lvl8pPr>
            <a:lvl9pPr marL="2735819"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6" name="Footer Placeholder 5"/>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22309736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275370"/>
            <a:ext cx="7886700" cy="61451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740676"/>
            <a:ext cx="7886700" cy="2534801"/>
          </a:xfrm>
        </p:spPr>
        <p:txBody>
          <a:bodyPr anchor="t"/>
          <a:lstStyle>
            <a:lvl1pPr marL="0" indent="0">
              <a:buNone/>
              <a:defRPr sz="2400"/>
            </a:lvl1pPr>
            <a:lvl2pPr marL="341939" indent="0">
              <a:buNone/>
              <a:defRPr sz="2100"/>
            </a:lvl2pPr>
            <a:lvl3pPr marL="683981" indent="0">
              <a:buNone/>
              <a:defRPr sz="1800"/>
            </a:lvl3pPr>
            <a:lvl4pPr marL="1025972" indent="0">
              <a:buNone/>
              <a:defRPr sz="1500"/>
            </a:lvl4pPr>
            <a:lvl5pPr marL="1367962" indent="0">
              <a:buNone/>
              <a:defRPr sz="1500"/>
            </a:lvl5pPr>
            <a:lvl6pPr marL="1710005" indent="0">
              <a:buNone/>
              <a:defRPr sz="1500"/>
            </a:lvl6pPr>
            <a:lvl7pPr marL="2051942" indent="0">
              <a:buNone/>
              <a:defRPr sz="1500"/>
            </a:lvl7pPr>
            <a:lvl8pPr marL="2393880" indent="0">
              <a:buNone/>
              <a:defRPr sz="1500"/>
            </a:lvl8pPr>
            <a:lvl9pPr marL="2735819"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3" y="3889887"/>
            <a:ext cx="7885509" cy="511854"/>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1939" indent="0">
              <a:buNone/>
              <a:defRPr sz="1100"/>
            </a:lvl2pPr>
            <a:lvl3pPr marL="683981" indent="0">
              <a:buNone/>
              <a:defRPr sz="900"/>
            </a:lvl3pPr>
            <a:lvl4pPr marL="1025972" indent="0">
              <a:buNone/>
              <a:defRPr sz="800"/>
            </a:lvl4pPr>
            <a:lvl5pPr marL="1367962" indent="0">
              <a:buNone/>
              <a:defRPr sz="800"/>
            </a:lvl5pPr>
            <a:lvl6pPr marL="1710005" indent="0">
              <a:buNone/>
              <a:defRPr sz="800"/>
            </a:lvl6pPr>
            <a:lvl7pPr marL="2051942" indent="0">
              <a:buNone/>
              <a:defRPr sz="800"/>
            </a:lvl7pPr>
            <a:lvl8pPr marL="2393880" indent="0">
              <a:buNone/>
              <a:defRPr sz="800"/>
            </a:lvl8pPr>
            <a:lvl9pPr marL="2735819"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6" name="Footer Placeholder 5"/>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35100738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3" y="3367051"/>
            <a:ext cx="7885509" cy="1126370"/>
          </a:xfrm>
        </p:spPr>
        <p:txBody>
          <a:bodyPr anchor="ctr"/>
          <a:lstStyle>
            <a:lvl1pPr marL="0" indent="0">
              <a:buNone/>
              <a:defRPr sz="1200"/>
            </a:lvl1pPr>
            <a:lvl2pPr marL="341939" indent="0">
              <a:buNone/>
              <a:defRPr sz="1100"/>
            </a:lvl2pPr>
            <a:lvl3pPr marL="683981" indent="0">
              <a:buNone/>
              <a:defRPr sz="900"/>
            </a:lvl3pPr>
            <a:lvl4pPr marL="1025972" indent="0">
              <a:buNone/>
              <a:defRPr sz="800"/>
            </a:lvl4pPr>
            <a:lvl5pPr marL="1367962" indent="0">
              <a:buNone/>
              <a:defRPr sz="800"/>
            </a:lvl5pPr>
            <a:lvl6pPr marL="1710005" indent="0">
              <a:buNone/>
              <a:defRPr sz="800"/>
            </a:lvl6pPr>
            <a:lvl7pPr marL="2051942" indent="0">
              <a:buNone/>
              <a:defRPr sz="800"/>
            </a:lvl7pPr>
            <a:lvl8pPr marL="2393880" indent="0">
              <a:buNone/>
              <a:defRPr sz="800"/>
            </a:lvl8pPr>
            <a:lvl9pPr marL="2735819"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6" name="Footer Placeholder 5"/>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7727876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273844"/>
            <a:ext cx="6977064" cy="2244678"/>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100"/>
            </a:lvl1pPr>
            <a:lvl2pPr marL="341939" indent="0">
              <a:buNone/>
              <a:defRPr sz="1100"/>
            </a:lvl2pPr>
            <a:lvl3pPr marL="683981" indent="0">
              <a:buNone/>
              <a:defRPr sz="900"/>
            </a:lvl3pPr>
            <a:lvl4pPr marL="1025972" indent="0">
              <a:buNone/>
              <a:defRPr sz="800"/>
            </a:lvl4pPr>
            <a:lvl5pPr marL="1367962" indent="0">
              <a:buNone/>
              <a:defRPr sz="800"/>
            </a:lvl5pPr>
            <a:lvl6pPr marL="1710005" indent="0">
              <a:buNone/>
              <a:defRPr sz="800"/>
            </a:lvl6pPr>
            <a:lvl7pPr marL="2051942" indent="0">
              <a:buNone/>
              <a:defRPr sz="800"/>
            </a:lvl7pPr>
            <a:lvl8pPr marL="2393880" indent="0">
              <a:buNone/>
              <a:defRPr sz="800"/>
            </a:lvl8pPr>
            <a:lvl9pPr marL="2735819" indent="0">
              <a:buNone/>
              <a:defRPr sz="800"/>
            </a:lvl9pPr>
          </a:lstStyle>
          <a:p>
            <a:pPr lvl="0"/>
            <a:r>
              <a:rPr lang="en-US"/>
              <a:t>Click to edit Master text styles</a:t>
            </a:r>
          </a:p>
        </p:txBody>
      </p:sp>
      <p:sp>
        <p:nvSpPr>
          <p:cNvPr id="4" name="Text Placeholder 3"/>
          <p:cNvSpPr>
            <a:spLocks noGrp="1"/>
          </p:cNvSpPr>
          <p:nvPr>
            <p:ph type="body" sz="half" idx="2"/>
          </p:nvPr>
        </p:nvSpPr>
        <p:spPr>
          <a:xfrm>
            <a:off x="628650" y="3376297"/>
            <a:ext cx="7884318" cy="1117122"/>
          </a:xfrm>
        </p:spPr>
        <p:txBody>
          <a:bodyPr anchor="ctr">
            <a:normAutofit/>
          </a:bodyPr>
          <a:lstStyle>
            <a:lvl1pPr marL="0" indent="0">
              <a:buNone/>
              <a:defRPr sz="1200"/>
            </a:lvl1pPr>
            <a:lvl2pPr marL="341939" indent="0">
              <a:buNone/>
              <a:defRPr sz="1100"/>
            </a:lvl2pPr>
            <a:lvl3pPr marL="683981" indent="0">
              <a:buNone/>
              <a:defRPr sz="900"/>
            </a:lvl3pPr>
            <a:lvl4pPr marL="1025972" indent="0">
              <a:buNone/>
              <a:defRPr sz="800"/>
            </a:lvl4pPr>
            <a:lvl5pPr marL="1367962" indent="0">
              <a:buNone/>
              <a:defRPr sz="800"/>
            </a:lvl5pPr>
            <a:lvl6pPr marL="1710005" indent="0">
              <a:buNone/>
              <a:defRPr sz="800"/>
            </a:lvl6pPr>
            <a:lvl7pPr marL="2051942" indent="0">
              <a:buNone/>
              <a:defRPr sz="800"/>
            </a:lvl7pPr>
            <a:lvl8pPr marL="2393880" indent="0">
              <a:buNone/>
              <a:defRPr sz="800"/>
            </a:lvl8pPr>
            <a:lvl9pPr marL="2735819"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6" name="Footer Placeholder 5"/>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9" name="TextBox 8"/>
          <p:cNvSpPr txBox="1"/>
          <p:nvPr/>
        </p:nvSpPr>
        <p:spPr>
          <a:xfrm>
            <a:off x="833283" y="590118"/>
            <a:ext cx="457200" cy="438582"/>
          </a:xfrm>
          <a:prstGeom prst="rect">
            <a:avLst/>
          </a:prstGeom>
        </p:spPr>
        <p:txBody>
          <a:bodyPr vert="horz" lIns="68420" tIns="34289" rIns="68420" bIns="3428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341939"/>
            <a:r>
              <a:rPr lang="en-US" sz="6000" dirty="0">
                <a:solidFill>
                  <a:prstClr val="white"/>
                </a:solidFill>
                <a:effectLst/>
                <a:latin typeface="Corbel"/>
              </a:rPr>
              <a:t>“</a:t>
            </a:r>
          </a:p>
        </p:txBody>
      </p:sp>
      <p:sp>
        <p:nvSpPr>
          <p:cNvPr id="10" name="TextBox 9"/>
          <p:cNvSpPr txBox="1"/>
          <p:nvPr/>
        </p:nvSpPr>
        <p:spPr>
          <a:xfrm>
            <a:off x="7828359" y="2057400"/>
            <a:ext cx="457200" cy="438582"/>
          </a:xfrm>
          <a:prstGeom prst="rect">
            <a:avLst/>
          </a:prstGeom>
        </p:spPr>
        <p:txBody>
          <a:bodyPr vert="horz" lIns="68420" tIns="34289" rIns="68420" bIns="3428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341939"/>
            <a:r>
              <a:rPr lang="en-US" sz="6000" dirty="0">
                <a:solidFill>
                  <a:prstClr val="white"/>
                </a:solidFill>
                <a:effectLst/>
                <a:latin typeface="Corbel"/>
              </a:rPr>
              <a:t>”</a:t>
            </a:r>
          </a:p>
        </p:txBody>
      </p:sp>
    </p:spTree>
    <p:extLst>
      <p:ext uri="{BB962C8B-B14F-4D97-AF65-F5344CB8AC3E}">
        <p14:creationId xmlns:p14="http://schemas.microsoft.com/office/powerpoint/2010/main" val="3034124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745227"/>
            <a:ext cx="7886700" cy="1883876"/>
          </a:xfrm>
        </p:spPr>
        <p:txBody>
          <a:bodyPr anchor="b">
            <a:normAutofit/>
          </a:bodyPr>
          <a:lstStyle>
            <a:lvl1pPr>
              <a:defRPr sz="4100"/>
            </a:lvl1pPr>
          </a:lstStyle>
          <a:p>
            <a:r>
              <a:rPr lang="en-US"/>
              <a:t>Click to edit Master title style</a:t>
            </a:r>
            <a:endParaRPr lang="en-US" dirty="0"/>
          </a:p>
        </p:txBody>
      </p:sp>
      <p:sp>
        <p:nvSpPr>
          <p:cNvPr id="4" name="Text Placeholder 3"/>
          <p:cNvSpPr>
            <a:spLocks noGrp="1"/>
          </p:cNvSpPr>
          <p:nvPr>
            <p:ph type="body" sz="half" idx="2"/>
          </p:nvPr>
        </p:nvSpPr>
        <p:spPr>
          <a:xfrm>
            <a:off x="629843" y="3637937"/>
            <a:ext cx="7885509" cy="855483"/>
          </a:xfrm>
        </p:spPr>
        <p:txBody>
          <a:bodyPr anchor="t"/>
          <a:lstStyle>
            <a:lvl1pPr marL="0" indent="0">
              <a:buNone/>
              <a:defRPr sz="1200"/>
            </a:lvl1pPr>
            <a:lvl2pPr marL="341939" indent="0">
              <a:buNone/>
              <a:defRPr sz="1100"/>
            </a:lvl2pPr>
            <a:lvl3pPr marL="683981" indent="0">
              <a:buNone/>
              <a:defRPr sz="900"/>
            </a:lvl3pPr>
            <a:lvl4pPr marL="1025972" indent="0">
              <a:buNone/>
              <a:defRPr sz="800"/>
            </a:lvl4pPr>
            <a:lvl5pPr marL="1367962" indent="0">
              <a:buNone/>
              <a:defRPr sz="800"/>
            </a:lvl5pPr>
            <a:lvl6pPr marL="1710005" indent="0">
              <a:buNone/>
              <a:defRPr sz="800"/>
            </a:lvl6pPr>
            <a:lvl7pPr marL="2051942" indent="0">
              <a:buNone/>
              <a:defRPr sz="800"/>
            </a:lvl7pPr>
            <a:lvl8pPr marL="2393880" indent="0">
              <a:buNone/>
              <a:defRPr sz="800"/>
            </a:lvl8pPr>
            <a:lvl9pPr marL="2735819"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6" name="Footer Placeholder 5"/>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7" name="Slide Number Placeholder 6"/>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966749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414569"/>
            <a:ext cx="2210150" cy="432197"/>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1939" indent="0">
              <a:buNone/>
              <a:defRPr sz="1500" b="1"/>
            </a:lvl2pPr>
            <a:lvl3pPr marL="683981" indent="0">
              <a:buNone/>
              <a:defRPr sz="1400" b="1"/>
            </a:lvl3pPr>
            <a:lvl4pPr marL="1025972" indent="0">
              <a:buNone/>
              <a:defRPr sz="1200" b="1"/>
            </a:lvl4pPr>
            <a:lvl5pPr marL="1367962" indent="0">
              <a:buNone/>
              <a:defRPr sz="1200" b="1"/>
            </a:lvl5pPr>
            <a:lvl6pPr marL="1710005" indent="0">
              <a:buNone/>
              <a:defRPr sz="1200" b="1"/>
            </a:lvl6pPr>
            <a:lvl7pPr marL="2051942" indent="0">
              <a:buNone/>
              <a:defRPr sz="1200" b="1"/>
            </a:lvl7pPr>
            <a:lvl8pPr marL="2393880" indent="0">
              <a:buNone/>
              <a:defRPr sz="1200" b="1"/>
            </a:lvl8pPr>
            <a:lvl9pPr marL="2735819"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705" y="1928812"/>
            <a:ext cx="2195513" cy="2692004"/>
          </a:xfrm>
        </p:spPr>
        <p:txBody>
          <a:bodyPr anchor="t">
            <a:normAutofit/>
          </a:bodyPr>
          <a:lstStyle>
            <a:lvl1pPr marL="0" indent="0">
              <a:buNone/>
              <a:defRPr sz="1100"/>
            </a:lvl1pPr>
            <a:lvl2pPr marL="341939" indent="0">
              <a:buNone/>
              <a:defRPr sz="900"/>
            </a:lvl2pPr>
            <a:lvl3pPr marL="683981" indent="0">
              <a:buNone/>
              <a:defRPr sz="800"/>
            </a:lvl3pPr>
            <a:lvl4pPr marL="1025972" indent="0">
              <a:buNone/>
              <a:defRPr sz="700"/>
            </a:lvl4pPr>
            <a:lvl5pPr marL="1367962" indent="0">
              <a:buNone/>
              <a:defRPr sz="700"/>
            </a:lvl5pPr>
            <a:lvl6pPr marL="1710005" indent="0">
              <a:buNone/>
              <a:defRPr sz="700"/>
            </a:lvl6pPr>
            <a:lvl7pPr marL="2051942" indent="0">
              <a:buNone/>
              <a:defRPr sz="700"/>
            </a:lvl7pPr>
            <a:lvl8pPr marL="2393880" indent="0">
              <a:buNone/>
              <a:defRPr sz="700"/>
            </a:lvl8pPr>
            <a:lvl9pPr marL="2735819" indent="0">
              <a:buNone/>
              <a:defRPr sz="700"/>
            </a:lvl9pPr>
          </a:lstStyle>
          <a:p>
            <a:pPr lvl="0"/>
            <a:r>
              <a:rPr lang="en-US"/>
              <a:t>Click to edit Master text styles</a:t>
            </a:r>
          </a:p>
        </p:txBody>
      </p:sp>
      <p:sp>
        <p:nvSpPr>
          <p:cNvPr id="9" name="Text Placeholder 4"/>
          <p:cNvSpPr>
            <a:spLocks noGrp="1"/>
          </p:cNvSpPr>
          <p:nvPr>
            <p:ph type="body" sz="quarter" idx="3"/>
          </p:nvPr>
        </p:nvSpPr>
        <p:spPr>
          <a:xfrm>
            <a:off x="3441103" y="1414569"/>
            <a:ext cx="2202181" cy="432197"/>
          </a:xfrm>
        </p:spPr>
        <p:txBody>
          <a:bodyPr vert="horz" lIns="68420" tIns="34289" rIns="68420" bIns="34289"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1928812"/>
            <a:ext cx="2210096" cy="2692004"/>
          </a:xfrm>
        </p:spPr>
        <p:txBody>
          <a:bodyPr anchor="t">
            <a:normAutofit/>
          </a:bodyPr>
          <a:lstStyle>
            <a:lvl1pPr marL="0" indent="0">
              <a:buNone/>
              <a:defRPr sz="1100"/>
            </a:lvl1pPr>
            <a:lvl2pPr marL="341939" indent="0">
              <a:buNone/>
              <a:defRPr sz="900"/>
            </a:lvl2pPr>
            <a:lvl3pPr marL="683981" indent="0">
              <a:buNone/>
              <a:defRPr sz="800"/>
            </a:lvl3pPr>
            <a:lvl4pPr marL="1025972" indent="0">
              <a:buNone/>
              <a:defRPr sz="700"/>
            </a:lvl4pPr>
            <a:lvl5pPr marL="1367962" indent="0">
              <a:buNone/>
              <a:defRPr sz="700"/>
            </a:lvl5pPr>
            <a:lvl6pPr marL="1710005" indent="0">
              <a:buNone/>
              <a:defRPr sz="700"/>
            </a:lvl6pPr>
            <a:lvl7pPr marL="2051942" indent="0">
              <a:buNone/>
              <a:defRPr sz="700"/>
            </a:lvl7pPr>
            <a:lvl8pPr marL="2393880" indent="0">
              <a:buNone/>
              <a:defRPr sz="700"/>
            </a:lvl8pPr>
            <a:lvl9pPr marL="2735819" indent="0">
              <a:buNone/>
              <a:defRPr sz="700"/>
            </a:lvl9pPr>
          </a:lstStyle>
          <a:p>
            <a:pPr lvl="0"/>
            <a:r>
              <a:rPr lang="en-US"/>
              <a:t>Click to edit Master text styles</a:t>
            </a:r>
          </a:p>
        </p:txBody>
      </p:sp>
      <p:sp>
        <p:nvSpPr>
          <p:cNvPr id="11" name="Text Placeholder 4"/>
          <p:cNvSpPr>
            <a:spLocks noGrp="1"/>
          </p:cNvSpPr>
          <p:nvPr>
            <p:ph type="body" sz="quarter" idx="13"/>
          </p:nvPr>
        </p:nvSpPr>
        <p:spPr>
          <a:xfrm>
            <a:off x="5871884" y="1414569"/>
            <a:ext cx="2199085" cy="432197"/>
          </a:xfrm>
        </p:spPr>
        <p:txBody>
          <a:bodyPr vert="horz" lIns="68420" tIns="34289" rIns="68420" bIns="34289"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884" y="1928812"/>
            <a:ext cx="2199085" cy="2692004"/>
          </a:xfrm>
        </p:spPr>
        <p:txBody>
          <a:bodyPr anchor="t">
            <a:normAutofit/>
          </a:bodyPr>
          <a:lstStyle>
            <a:lvl1pPr marL="0" indent="0">
              <a:buNone/>
              <a:defRPr sz="1100"/>
            </a:lvl1pPr>
            <a:lvl2pPr marL="341939" indent="0">
              <a:buNone/>
              <a:defRPr sz="900"/>
            </a:lvl2pPr>
            <a:lvl3pPr marL="683981" indent="0">
              <a:buNone/>
              <a:defRPr sz="800"/>
            </a:lvl3pPr>
            <a:lvl4pPr marL="1025972" indent="0">
              <a:buNone/>
              <a:defRPr sz="700"/>
            </a:lvl4pPr>
            <a:lvl5pPr marL="1367962" indent="0">
              <a:buNone/>
              <a:defRPr sz="700"/>
            </a:lvl5pPr>
            <a:lvl6pPr marL="1710005" indent="0">
              <a:buNone/>
              <a:defRPr sz="700"/>
            </a:lvl6pPr>
            <a:lvl7pPr marL="2051942" indent="0">
              <a:buNone/>
              <a:defRPr sz="700"/>
            </a:lvl7pPr>
            <a:lvl8pPr marL="2393880" indent="0">
              <a:buNone/>
              <a:defRPr sz="700"/>
            </a:lvl8pPr>
            <a:lvl9pPr marL="2735819" indent="0">
              <a:buNone/>
              <a:defRPr sz="700"/>
            </a:lvl9pPr>
          </a:lstStyle>
          <a:p>
            <a:pPr lvl="0"/>
            <a:r>
              <a:rPr lang="en-US"/>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4" name="Footer Placeholder 3"/>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5" name="Slide Number Placeholder 4"/>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253277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3" y="1151335"/>
            <a:ext cx="4040188" cy="479822"/>
          </a:xfrm>
        </p:spPr>
        <p:txBody>
          <a:bodyPr anchor="b"/>
          <a:lstStyle>
            <a:lvl1pPr marL="0" indent="0">
              <a:buNone/>
              <a:defRPr sz="1800" b="1"/>
            </a:lvl1pPr>
            <a:lvl2pPr marL="340895" indent="0">
              <a:buNone/>
              <a:defRPr sz="1500" b="1"/>
            </a:lvl2pPr>
            <a:lvl3pPr marL="681902" indent="0">
              <a:buNone/>
              <a:defRPr sz="1400" b="1"/>
            </a:lvl3pPr>
            <a:lvl4pPr marL="1022860" indent="0">
              <a:buNone/>
              <a:defRPr sz="1200" b="1"/>
            </a:lvl4pPr>
            <a:lvl5pPr marL="1363809" indent="0">
              <a:buNone/>
              <a:defRPr sz="1200" b="1"/>
            </a:lvl5pPr>
            <a:lvl6pPr marL="1704812" indent="0">
              <a:buNone/>
              <a:defRPr sz="1200" b="1"/>
            </a:lvl6pPr>
            <a:lvl7pPr marL="2045715" indent="0">
              <a:buNone/>
              <a:defRPr sz="1200" b="1"/>
            </a:lvl7pPr>
            <a:lvl8pPr marL="2386608" indent="0">
              <a:buNone/>
              <a:defRPr sz="1200" b="1"/>
            </a:lvl8pPr>
            <a:lvl9pPr marL="2727617"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3"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164" y="1151335"/>
            <a:ext cx="4041775" cy="479822"/>
          </a:xfrm>
        </p:spPr>
        <p:txBody>
          <a:bodyPr anchor="b"/>
          <a:lstStyle>
            <a:lvl1pPr marL="0" indent="0">
              <a:buNone/>
              <a:defRPr sz="1800" b="1"/>
            </a:lvl1pPr>
            <a:lvl2pPr marL="340895" indent="0">
              <a:buNone/>
              <a:defRPr sz="1500" b="1"/>
            </a:lvl2pPr>
            <a:lvl3pPr marL="681902" indent="0">
              <a:buNone/>
              <a:defRPr sz="1400" b="1"/>
            </a:lvl3pPr>
            <a:lvl4pPr marL="1022860" indent="0">
              <a:buNone/>
              <a:defRPr sz="1200" b="1"/>
            </a:lvl4pPr>
            <a:lvl5pPr marL="1363809" indent="0">
              <a:buNone/>
              <a:defRPr sz="1200" b="1"/>
            </a:lvl5pPr>
            <a:lvl6pPr marL="1704812" indent="0">
              <a:buNone/>
              <a:defRPr sz="1200" b="1"/>
            </a:lvl6pPr>
            <a:lvl7pPr marL="2045715" indent="0">
              <a:buNone/>
              <a:defRPr sz="1200" b="1"/>
            </a:lvl7pPr>
            <a:lvl8pPr marL="2386608" indent="0">
              <a:buNone/>
              <a:defRPr sz="1200" b="1"/>
            </a:lvl8pPr>
            <a:lvl9pPr marL="272761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164"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1F4179A8-4D4E-49FB-B644-5CD4825AC225}"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33893902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273844"/>
            <a:ext cx="7886700" cy="99417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223234"/>
            <a:ext cx="2205038"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1939" indent="0">
              <a:buNone/>
              <a:defRPr sz="1500" b="1"/>
            </a:lvl2pPr>
            <a:lvl3pPr marL="683981" indent="0">
              <a:buNone/>
              <a:defRPr sz="1400" b="1"/>
            </a:lvl3pPr>
            <a:lvl4pPr marL="1025972" indent="0">
              <a:buNone/>
              <a:defRPr sz="1200" b="1"/>
            </a:lvl4pPr>
            <a:lvl5pPr marL="1367962" indent="0">
              <a:buNone/>
              <a:defRPr sz="1200" b="1"/>
            </a:lvl5pPr>
            <a:lvl6pPr marL="1710005" indent="0">
              <a:buNone/>
              <a:defRPr sz="1200" b="1"/>
            </a:lvl6pPr>
            <a:lvl7pPr marL="2051942" indent="0">
              <a:buNone/>
              <a:defRPr sz="1200" b="1"/>
            </a:lvl7pPr>
            <a:lvl8pPr marL="2393880" indent="0">
              <a:buNone/>
              <a:defRPr sz="1200" b="1"/>
            </a:lvl8pPr>
            <a:lvl9pPr marL="2735819"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692266"/>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1939" indent="0">
              <a:buNone/>
              <a:defRPr sz="1200"/>
            </a:lvl2pPr>
            <a:lvl3pPr marL="683981" indent="0">
              <a:buNone/>
              <a:defRPr sz="1200"/>
            </a:lvl3pPr>
            <a:lvl4pPr marL="1025972" indent="0">
              <a:buNone/>
              <a:defRPr sz="1200"/>
            </a:lvl4pPr>
            <a:lvl5pPr marL="1367962" indent="0">
              <a:buNone/>
              <a:defRPr sz="1200"/>
            </a:lvl5pPr>
            <a:lvl6pPr marL="1710005" indent="0">
              <a:buNone/>
              <a:defRPr sz="1200"/>
            </a:lvl6pPr>
            <a:lvl7pPr marL="2051942" indent="0">
              <a:buNone/>
              <a:defRPr sz="1200"/>
            </a:lvl7pPr>
            <a:lvl8pPr marL="2393880" indent="0">
              <a:buNone/>
              <a:defRPr sz="1200"/>
            </a:lvl8pPr>
            <a:lvl9pPr marL="2735819"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3655326"/>
            <a:ext cx="2205038" cy="494392"/>
          </a:xfrm>
        </p:spPr>
        <p:txBody>
          <a:bodyPr anchor="t">
            <a:normAutofit/>
          </a:bodyPr>
          <a:lstStyle>
            <a:lvl1pPr marL="0" indent="0">
              <a:buNone/>
              <a:defRPr sz="1100"/>
            </a:lvl1pPr>
            <a:lvl2pPr marL="341939" indent="0">
              <a:buNone/>
              <a:defRPr sz="900"/>
            </a:lvl2pPr>
            <a:lvl3pPr marL="683981" indent="0">
              <a:buNone/>
              <a:defRPr sz="800"/>
            </a:lvl3pPr>
            <a:lvl4pPr marL="1025972" indent="0">
              <a:buNone/>
              <a:defRPr sz="700"/>
            </a:lvl4pPr>
            <a:lvl5pPr marL="1367962" indent="0">
              <a:buNone/>
              <a:defRPr sz="700"/>
            </a:lvl5pPr>
            <a:lvl6pPr marL="1710005" indent="0">
              <a:buNone/>
              <a:defRPr sz="700"/>
            </a:lvl6pPr>
            <a:lvl7pPr marL="2051942" indent="0">
              <a:buNone/>
              <a:defRPr sz="700"/>
            </a:lvl7pPr>
            <a:lvl8pPr marL="2393880" indent="0">
              <a:buNone/>
              <a:defRPr sz="700"/>
            </a:lvl8pPr>
            <a:lvl9pPr marL="2735819" indent="0">
              <a:buNone/>
              <a:defRPr sz="700"/>
            </a:lvl9pPr>
          </a:lstStyle>
          <a:p>
            <a:pPr lvl="0"/>
            <a:r>
              <a:rPr lang="en-US"/>
              <a:t>Click to edit Master text styles</a:t>
            </a:r>
          </a:p>
        </p:txBody>
      </p:sp>
      <p:sp>
        <p:nvSpPr>
          <p:cNvPr id="22" name="Text Placeholder 4"/>
          <p:cNvSpPr>
            <a:spLocks noGrp="1"/>
          </p:cNvSpPr>
          <p:nvPr>
            <p:ph type="body" sz="quarter" idx="3"/>
          </p:nvPr>
        </p:nvSpPr>
        <p:spPr>
          <a:xfrm>
            <a:off x="3426750" y="3223234"/>
            <a:ext cx="2197894"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1939" indent="0">
              <a:buNone/>
              <a:defRPr sz="1500" b="1"/>
            </a:lvl2pPr>
            <a:lvl3pPr marL="683981" indent="0">
              <a:buNone/>
              <a:defRPr sz="1400" b="1"/>
            </a:lvl3pPr>
            <a:lvl4pPr marL="1025972" indent="0">
              <a:buNone/>
              <a:defRPr sz="1200" b="1"/>
            </a:lvl4pPr>
            <a:lvl5pPr marL="1367962" indent="0">
              <a:buNone/>
              <a:defRPr sz="1200" b="1"/>
            </a:lvl5pPr>
            <a:lvl6pPr marL="1710005" indent="0">
              <a:buNone/>
              <a:defRPr sz="1200" b="1"/>
            </a:lvl6pPr>
            <a:lvl7pPr marL="2051942" indent="0">
              <a:buNone/>
              <a:defRPr sz="1200" b="1"/>
            </a:lvl7pPr>
            <a:lvl8pPr marL="2393880" indent="0">
              <a:buNone/>
              <a:defRPr sz="1200" b="1"/>
            </a:lvl8pPr>
            <a:lvl9pPr marL="2735819"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692266"/>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1939" indent="0">
              <a:buNone/>
              <a:defRPr sz="1200"/>
            </a:lvl2pPr>
            <a:lvl3pPr marL="683981" indent="0">
              <a:buNone/>
              <a:defRPr sz="1200"/>
            </a:lvl3pPr>
            <a:lvl4pPr marL="1025972" indent="0">
              <a:buNone/>
              <a:defRPr sz="1200"/>
            </a:lvl4pPr>
            <a:lvl5pPr marL="1367962" indent="0">
              <a:buNone/>
              <a:defRPr sz="1200"/>
            </a:lvl5pPr>
            <a:lvl6pPr marL="1710005" indent="0">
              <a:buNone/>
              <a:defRPr sz="1200"/>
            </a:lvl6pPr>
            <a:lvl7pPr marL="2051942" indent="0">
              <a:buNone/>
              <a:defRPr sz="1200"/>
            </a:lvl7pPr>
            <a:lvl8pPr marL="2393880" indent="0">
              <a:buNone/>
              <a:defRPr sz="1200"/>
            </a:lvl8pPr>
            <a:lvl9pPr marL="2735819"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840" y="3655323"/>
            <a:ext cx="2200805" cy="494392"/>
          </a:xfrm>
        </p:spPr>
        <p:txBody>
          <a:bodyPr anchor="t">
            <a:normAutofit/>
          </a:bodyPr>
          <a:lstStyle>
            <a:lvl1pPr marL="0" indent="0">
              <a:buNone/>
              <a:defRPr sz="1100"/>
            </a:lvl1pPr>
            <a:lvl2pPr marL="341939" indent="0">
              <a:buNone/>
              <a:defRPr sz="900"/>
            </a:lvl2pPr>
            <a:lvl3pPr marL="683981" indent="0">
              <a:buNone/>
              <a:defRPr sz="800"/>
            </a:lvl3pPr>
            <a:lvl4pPr marL="1025972" indent="0">
              <a:buNone/>
              <a:defRPr sz="700"/>
            </a:lvl4pPr>
            <a:lvl5pPr marL="1367962" indent="0">
              <a:buNone/>
              <a:defRPr sz="700"/>
            </a:lvl5pPr>
            <a:lvl6pPr marL="1710005" indent="0">
              <a:buNone/>
              <a:defRPr sz="700"/>
            </a:lvl6pPr>
            <a:lvl7pPr marL="2051942" indent="0">
              <a:buNone/>
              <a:defRPr sz="700"/>
            </a:lvl7pPr>
            <a:lvl8pPr marL="2393880" indent="0">
              <a:buNone/>
              <a:defRPr sz="700"/>
            </a:lvl8pPr>
            <a:lvl9pPr marL="2735819" indent="0">
              <a:buNone/>
              <a:defRPr sz="700"/>
            </a:lvl9pPr>
          </a:lstStyle>
          <a:p>
            <a:pPr lvl="0"/>
            <a:r>
              <a:rPr lang="en-US"/>
              <a:t>Click to edit Master text styles</a:t>
            </a:r>
          </a:p>
        </p:txBody>
      </p:sp>
      <p:sp>
        <p:nvSpPr>
          <p:cNvPr id="25" name="Text Placeholder 4"/>
          <p:cNvSpPr>
            <a:spLocks noGrp="1"/>
          </p:cNvSpPr>
          <p:nvPr>
            <p:ph type="body" sz="quarter" idx="13"/>
          </p:nvPr>
        </p:nvSpPr>
        <p:spPr>
          <a:xfrm>
            <a:off x="5853349" y="3223234"/>
            <a:ext cx="2199085" cy="432197"/>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1939" indent="0">
              <a:buNone/>
              <a:defRPr sz="1500" b="1"/>
            </a:lvl2pPr>
            <a:lvl3pPr marL="683981" indent="0">
              <a:buNone/>
              <a:defRPr sz="1400" b="1"/>
            </a:lvl3pPr>
            <a:lvl4pPr marL="1025972" indent="0">
              <a:buNone/>
              <a:defRPr sz="1200" b="1"/>
            </a:lvl4pPr>
            <a:lvl5pPr marL="1367962" indent="0">
              <a:buNone/>
              <a:defRPr sz="1200" b="1"/>
            </a:lvl5pPr>
            <a:lvl6pPr marL="1710005" indent="0">
              <a:buNone/>
              <a:defRPr sz="1200" b="1"/>
            </a:lvl6pPr>
            <a:lvl7pPr marL="2051942" indent="0">
              <a:buNone/>
              <a:defRPr sz="1200" b="1"/>
            </a:lvl7pPr>
            <a:lvl8pPr marL="2393880" indent="0">
              <a:buNone/>
              <a:defRPr sz="1200" b="1"/>
            </a:lvl8pPr>
            <a:lvl9pPr marL="2735819"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348" y="1692266"/>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1939" indent="0">
              <a:buNone/>
              <a:defRPr sz="1200"/>
            </a:lvl2pPr>
            <a:lvl3pPr marL="683981" indent="0">
              <a:buNone/>
              <a:defRPr sz="1200"/>
            </a:lvl3pPr>
            <a:lvl4pPr marL="1025972" indent="0">
              <a:buNone/>
              <a:defRPr sz="1200"/>
            </a:lvl4pPr>
            <a:lvl5pPr marL="1367962" indent="0">
              <a:buNone/>
              <a:defRPr sz="1200"/>
            </a:lvl5pPr>
            <a:lvl6pPr marL="1710005" indent="0">
              <a:buNone/>
              <a:defRPr sz="1200"/>
            </a:lvl6pPr>
            <a:lvl7pPr marL="2051942" indent="0">
              <a:buNone/>
              <a:defRPr sz="1200"/>
            </a:lvl7pPr>
            <a:lvl8pPr marL="2393880" indent="0">
              <a:buNone/>
              <a:defRPr sz="1200"/>
            </a:lvl8pPr>
            <a:lvl9pPr marL="2735819"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50" y="3655322"/>
            <a:ext cx="2201998" cy="494392"/>
          </a:xfrm>
        </p:spPr>
        <p:txBody>
          <a:bodyPr anchor="t">
            <a:normAutofit/>
          </a:bodyPr>
          <a:lstStyle>
            <a:lvl1pPr marL="0" indent="0">
              <a:buNone/>
              <a:defRPr sz="1100"/>
            </a:lvl1pPr>
            <a:lvl2pPr marL="341939" indent="0">
              <a:buNone/>
              <a:defRPr sz="900"/>
            </a:lvl2pPr>
            <a:lvl3pPr marL="683981" indent="0">
              <a:buNone/>
              <a:defRPr sz="800"/>
            </a:lvl3pPr>
            <a:lvl4pPr marL="1025972" indent="0">
              <a:buNone/>
              <a:defRPr sz="700"/>
            </a:lvl4pPr>
            <a:lvl5pPr marL="1367962" indent="0">
              <a:buNone/>
              <a:defRPr sz="700"/>
            </a:lvl5pPr>
            <a:lvl6pPr marL="1710005" indent="0">
              <a:buNone/>
              <a:defRPr sz="700"/>
            </a:lvl6pPr>
            <a:lvl7pPr marL="2051942" indent="0">
              <a:buNone/>
              <a:defRPr sz="700"/>
            </a:lvl7pPr>
            <a:lvl8pPr marL="2393880" indent="0">
              <a:buNone/>
              <a:defRPr sz="700"/>
            </a:lvl8pPr>
            <a:lvl9pPr marL="2735819" indent="0">
              <a:buNone/>
              <a:defRPr sz="700"/>
            </a:lvl9pPr>
          </a:lstStyle>
          <a:p>
            <a:pPr lvl="0"/>
            <a:r>
              <a:rPr lang="en-US"/>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4" name="Footer Placeholder 3"/>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5" name="Slide Number Placeholder 4"/>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36430296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5" name="Footer Placeholder 4"/>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6" name="Slide Number Placeholder 5"/>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34959978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951"/>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2" y="273951"/>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5" name="Footer Placeholder 4"/>
          <p:cNvSpPr>
            <a:spLocks noGrp="1"/>
          </p:cNvSpPr>
          <p:nvPr>
            <p:ph type="ftr" sz="quarter" idx="11"/>
          </p:nvPr>
        </p:nvSpPr>
        <p:spPr/>
        <p:txBody>
          <a:bodyPr/>
          <a:lstStyle/>
          <a:p>
            <a:r>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p>
        </p:txBody>
      </p:sp>
      <p:sp>
        <p:nvSpPr>
          <p:cNvPr id="6" name="Slide Number Placeholder 5"/>
          <p:cNvSpPr>
            <a:spLocks noGrp="1"/>
          </p:cNvSpPr>
          <p:nvPr>
            <p:ph type="sldNum" sz="quarter" idx="12"/>
          </p:nvPr>
        </p:nvSpPr>
        <p:spPr/>
        <p:txBody>
          <a:bodyPr/>
          <a:lstStyle/>
          <a:p>
            <a:fld id="{6D22F896-40B5-4ADD-8801-0D06FADFA095}" type="slidenum">
              <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75409698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Title 10"/>
          <p:cNvSpPr>
            <a:spLocks noGrp="1"/>
          </p:cNvSpPr>
          <p:nvPr>
            <p:ph type="title"/>
          </p:nvPr>
        </p:nvSpPr>
        <p:spPr>
          <a:xfrm>
            <a:off x="342597" y="225644"/>
            <a:ext cx="8436385" cy="685800"/>
          </a:xfrm>
          <a:prstGeom prst="rect">
            <a:avLst/>
          </a:prstGeom>
        </p:spPr>
        <p:txBody>
          <a:bodyPr lIns="0" tIns="0" rIns="0" bIns="0"/>
          <a:lstStyle>
            <a:lvl1pPr>
              <a:defRPr sz="1700"/>
            </a:lvl1pPr>
          </a:lstStyle>
          <a:p>
            <a:r>
              <a:rPr lang="en-US" dirty="0"/>
              <a:t>Click to edit Master title style</a:t>
            </a:r>
          </a:p>
        </p:txBody>
      </p:sp>
    </p:spTree>
    <p:extLst>
      <p:ext uri="{BB962C8B-B14F-4D97-AF65-F5344CB8AC3E}">
        <p14:creationId xmlns:p14="http://schemas.microsoft.com/office/powerpoint/2010/main" val="36114224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olid Blue w/Photo">
    <p:bg>
      <p:bgPr>
        <a:blipFill rotWithShape="1">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406321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Chapter_2">
    <p:bg>
      <p:bgPr>
        <a:solidFill>
          <a:schemeClr val="bg1"/>
        </a:solidFill>
        <a:effectLst/>
      </p:bgPr>
    </p:bg>
    <p:spTree>
      <p:nvGrpSpPr>
        <p:cNvPr id="1" name=""/>
        <p:cNvGrpSpPr/>
        <p:nvPr/>
      </p:nvGrpSpPr>
      <p:grpSpPr>
        <a:xfrm>
          <a:off x="0" y="0"/>
          <a:ext cx="0" cy="0"/>
          <a:chOff x="0" y="0"/>
          <a:chExt cx="0" cy="0"/>
        </a:xfrm>
      </p:grpSpPr>
      <p:sp>
        <p:nvSpPr>
          <p:cNvPr id="2" name="Rectangle 17"/>
          <p:cNvSpPr/>
          <p:nvPr userDrawn="1"/>
        </p:nvSpPr>
        <p:spPr>
          <a:xfrm>
            <a:off x="0" y="0"/>
            <a:ext cx="9144000" cy="5143500"/>
          </a:xfrm>
          <a:prstGeom prst="rect">
            <a:avLst/>
          </a:prstGeom>
          <a:solidFill>
            <a:srgbClr val="2D2D2D"/>
          </a:solidFill>
          <a:ln>
            <a:noFill/>
          </a:ln>
        </p:spPr>
        <p:style>
          <a:lnRef idx="1">
            <a:schemeClr val="accent1"/>
          </a:lnRef>
          <a:fillRef idx="3">
            <a:schemeClr val="accent1"/>
          </a:fillRef>
          <a:effectRef idx="2">
            <a:schemeClr val="accent1"/>
          </a:effectRef>
          <a:fontRef idx="minor">
            <a:schemeClr val="lt1"/>
          </a:fontRef>
        </p:style>
        <p:txBody>
          <a:bodyPr lIns="91220" tIns="45610" rIns="91220" bIns="45610" anchor="ctr"/>
          <a:lstStyle/>
          <a:p>
            <a:pPr algn="ctr" defTabSz="455873">
              <a:defRPr/>
            </a:pPr>
            <a:endParaRPr lang="en-US" dirty="0">
              <a:solidFill>
                <a:prstClr val="white"/>
              </a:solidFill>
              <a:latin typeface="Corbel"/>
            </a:endParaRPr>
          </a:p>
        </p:txBody>
      </p:sp>
      <p:sp>
        <p:nvSpPr>
          <p:cNvPr id="5" name="TextBox 27"/>
          <p:cNvSpPr txBox="1"/>
          <p:nvPr userDrawn="1"/>
        </p:nvSpPr>
        <p:spPr>
          <a:xfrm>
            <a:off x="8758346" y="73115"/>
            <a:ext cx="307975" cy="215221"/>
          </a:xfrm>
          <a:prstGeom prst="rect">
            <a:avLst/>
          </a:prstGeom>
          <a:noFill/>
        </p:spPr>
        <p:txBody>
          <a:bodyPr lIns="91220" tIns="45610" rIns="91220" bIns="45610">
            <a:spAutoFit/>
          </a:bodyPr>
          <a:lstStyle/>
          <a:p>
            <a:pPr defTabSz="455873">
              <a:defRPr/>
            </a:pPr>
            <a:fld id="{ACA77C40-BA5A-4651-922D-CE79E348DEB4}" type="slidenum">
              <a:rPr lang="en-US" sz="800">
                <a:solidFill>
                  <a:srgbClr val="FFFFFF"/>
                </a:solidFill>
                <a:latin typeface="Corbel"/>
              </a:rPr>
              <a:pPr defTabSz="455873">
                <a:defRPr/>
              </a:pPr>
              <a:t>‹#›</a:t>
            </a:fld>
            <a:endParaRPr lang="en-US" sz="800" dirty="0">
              <a:solidFill>
                <a:srgbClr val="FFFFFF"/>
              </a:solidFill>
              <a:latin typeface="Corbel"/>
            </a:endParaRPr>
          </a:p>
        </p:txBody>
      </p:sp>
      <p:sp>
        <p:nvSpPr>
          <p:cNvPr id="6" name="TextBox 28"/>
          <p:cNvSpPr txBox="1"/>
          <p:nvPr userDrawn="1"/>
        </p:nvSpPr>
        <p:spPr>
          <a:xfrm>
            <a:off x="152442" y="73026"/>
            <a:ext cx="396875" cy="219282"/>
          </a:xfrm>
          <a:prstGeom prst="rect">
            <a:avLst/>
          </a:prstGeom>
          <a:noFill/>
        </p:spPr>
        <p:txBody>
          <a:bodyPr lIns="91220" tIns="45610" rIns="91220" bIns="45610">
            <a:spAutoFit/>
          </a:bodyPr>
          <a:lstStyle/>
          <a:p>
            <a:pPr defTabSz="455873">
              <a:defRPr/>
            </a:pPr>
            <a:r>
              <a:rPr lang="en-US" sz="800" dirty="0">
                <a:solidFill>
                  <a:srgbClr val="FFFFFF"/>
                </a:solidFill>
                <a:latin typeface="Arial"/>
                <a:cs typeface="Arial"/>
              </a:rPr>
              <a:t>IBM</a:t>
            </a:r>
          </a:p>
        </p:txBody>
      </p:sp>
      <p:pic>
        <p:nvPicPr>
          <p:cNvPr id="7" name="Picture 53"/>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rot="10800000" flipH="1" flipV="1">
            <a:off x="8634413" y="4854683"/>
            <a:ext cx="390525" cy="157163"/>
          </a:xfrm>
          <a:prstGeom prst="rect">
            <a:avLst/>
          </a:prstGeom>
          <a:noFill/>
          <a:ln w="9525">
            <a:noFill/>
            <a:miter lim="800000"/>
            <a:headEnd/>
            <a:tailEnd/>
          </a:ln>
        </p:spPr>
      </p:pic>
    </p:spTree>
    <p:extLst>
      <p:ext uri="{BB962C8B-B14F-4D97-AF65-F5344CB8AC3E}">
        <p14:creationId xmlns:p14="http://schemas.microsoft.com/office/powerpoint/2010/main" val="39170961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Background_2">
    <p:spTree>
      <p:nvGrpSpPr>
        <p:cNvPr id="1" name=""/>
        <p:cNvGrpSpPr/>
        <p:nvPr/>
      </p:nvGrpSpPr>
      <p:grpSpPr>
        <a:xfrm>
          <a:off x="0" y="0"/>
          <a:ext cx="0" cy="0"/>
          <a:chOff x="0" y="0"/>
          <a:chExt cx="0" cy="0"/>
        </a:xfrm>
      </p:grpSpPr>
      <p:sp>
        <p:nvSpPr>
          <p:cNvPr id="3" name="TextBox 13"/>
          <p:cNvSpPr txBox="1"/>
          <p:nvPr userDrawn="1"/>
        </p:nvSpPr>
        <p:spPr>
          <a:xfrm>
            <a:off x="8758348" y="73028"/>
            <a:ext cx="307975" cy="219279"/>
          </a:xfrm>
          <a:prstGeom prst="rect">
            <a:avLst/>
          </a:prstGeom>
          <a:noFill/>
        </p:spPr>
        <p:txBody>
          <a:bodyPr lIns="91216" tIns="45608" rIns="91216" bIns="45608">
            <a:spAutoFit/>
          </a:bodyPr>
          <a:lstStyle/>
          <a:p>
            <a:pPr defTabSz="455843">
              <a:defRPr/>
            </a:pPr>
            <a:fld id="{56A6B436-326E-49BA-8D5E-C57C06137468}" type="slidenum">
              <a:rPr lang="en-US" sz="800">
                <a:solidFill>
                  <a:srgbClr val="2D2D2D"/>
                </a:solidFill>
                <a:latin typeface="Calibri"/>
              </a:rPr>
              <a:pPr defTabSz="455843">
                <a:defRPr/>
              </a:pPr>
              <a:t>‹#›</a:t>
            </a:fld>
            <a:endParaRPr lang="en-US" sz="800" dirty="0">
              <a:solidFill>
                <a:srgbClr val="2D2D2D"/>
              </a:solidFill>
              <a:latin typeface="Calibri"/>
            </a:endParaRPr>
          </a:p>
        </p:txBody>
      </p:sp>
      <p:pic>
        <p:nvPicPr>
          <p:cNvPr id="5" name="Picture 53"/>
          <p:cNvPicPr>
            <a:picLocks noChangeAspect="1" noChangeArrowheads="1"/>
          </p:cNvPicPr>
          <p:nvPr userDrawn="1"/>
        </p:nvPicPr>
        <p:blipFill>
          <a:blip r:embed="rId2"/>
          <a:srcRect/>
          <a:stretch>
            <a:fillRect/>
          </a:stretch>
        </p:blipFill>
        <p:spPr bwMode="auto">
          <a:xfrm rot="10800000" flipH="1" flipV="1">
            <a:off x="8634413" y="4854685"/>
            <a:ext cx="390525" cy="157163"/>
          </a:xfrm>
          <a:prstGeom prst="rect">
            <a:avLst/>
          </a:prstGeom>
          <a:noFill/>
          <a:ln w="9525">
            <a:noFill/>
            <a:miter lim="800000"/>
            <a:headEnd/>
            <a:tailEnd/>
          </a:ln>
        </p:spPr>
      </p:pic>
    </p:spTree>
    <p:extLst>
      <p:ext uri="{BB962C8B-B14F-4D97-AF65-F5344CB8AC3E}">
        <p14:creationId xmlns:p14="http://schemas.microsoft.com/office/powerpoint/2010/main" val="6817794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4" name="Chart Placeholder 3"/>
          <p:cNvSpPr>
            <a:spLocks noGrp="1"/>
          </p:cNvSpPr>
          <p:nvPr>
            <p:ph type="chart" sz="quarter" idx="10"/>
          </p:nvPr>
        </p:nvSpPr>
        <p:spPr>
          <a:xfrm>
            <a:off x="457201" y="1619252"/>
            <a:ext cx="8274050" cy="3019425"/>
          </a:xfrm>
          <a:prstGeom prst="rect">
            <a:avLst/>
          </a:prstGeom>
        </p:spPr>
        <p:txBody>
          <a:bodyPr vert="horz"/>
          <a:lstStyle/>
          <a:p>
            <a:endParaRPr lang="en-US" dirty="0"/>
          </a:p>
        </p:txBody>
      </p:sp>
      <p:sp>
        <p:nvSpPr>
          <p:cNvPr id="13" name="Title 1"/>
          <p:cNvSpPr>
            <a:spLocks noGrp="1"/>
          </p:cNvSpPr>
          <p:nvPr>
            <p:ph type="ctrTitle" hasCustomPrompt="1"/>
          </p:nvPr>
        </p:nvSpPr>
        <p:spPr>
          <a:xfrm>
            <a:off x="270615" y="633388"/>
            <a:ext cx="5901586" cy="731192"/>
          </a:xfrm>
          <a:prstGeom prst="rect">
            <a:avLst/>
          </a:prstGeom>
          <a:noFill/>
          <a:ln>
            <a:noFill/>
          </a:ln>
          <a:effectLst/>
        </p:spPr>
        <p:txBody>
          <a:bodyPr anchor="t"/>
          <a:lstStyle>
            <a:lvl1pPr algn="l">
              <a:defRPr sz="2100" b="1" baseline="0">
                <a:solidFill>
                  <a:schemeClr val="tx1"/>
                </a:solidFill>
                <a:latin typeface="Helvetica"/>
                <a:cs typeface="Helvetica"/>
              </a:defRPr>
            </a:lvl1pPr>
          </a:lstStyle>
          <a:p>
            <a:r>
              <a:rPr lang="en-US" dirty="0"/>
              <a:t>CHARTS AND GRAPH TITLE</a:t>
            </a:r>
          </a:p>
        </p:txBody>
      </p:sp>
    </p:spTree>
    <p:extLst>
      <p:ext uri="{BB962C8B-B14F-4D97-AF65-F5344CB8AC3E}">
        <p14:creationId xmlns:p14="http://schemas.microsoft.com/office/powerpoint/2010/main" val="40106225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hart">
    <p:spTree>
      <p:nvGrpSpPr>
        <p:cNvPr id="1" name=""/>
        <p:cNvGrpSpPr/>
        <p:nvPr/>
      </p:nvGrpSpPr>
      <p:grpSpPr>
        <a:xfrm>
          <a:off x="0" y="0"/>
          <a:ext cx="0" cy="0"/>
          <a:chOff x="0" y="0"/>
          <a:chExt cx="0" cy="0"/>
        </a:xfrm>
      </p:grpSpPr>
      <p:sp>
        <p:nvSpPr>
          <p:cNvPr id="4" name="Chart Placeholder 3"/>
          <p:cNvSpPr>
            <a:spLocks noGrp="1"/>
          </p:cNvSpPr>
          <p:nvPr>
            <p:ph type="chart" sz="quarter" idx="10"/>
          </p:nvPr>
        </p:nvSpPr>
        <p:spPr>
          <a:xfrm>
            <a:off x="457201" y="1619252"/>
            <a:ext cx="8274050" cy="3019425"/>
          </a:xfrm>
          <a:prstGeom prst="rect">
            <a:avLst/>
          </a:prstGeom>
        </p:spPr>
        <p:txBody>
          <a:bodyPr vert="horz"/>
          <a:lstStyle/>
          <a:p>
            <a:endParaRPr lang="en-US" dirty="0"/>
          </a:p>
        </p:txBody>
      </p:sp>
      <p:sp>
        <p:nvSpPr>
          <p:cNvPr id="13" name="Title 1"/>
          <p:cNvSpPr>
            <a:spLocks noGrp="1"/>
          </p:cNvSpPr>
          <p:nvPr>
            <p:ph type="ctrTitle" hasCustomPrompt="1"/>
          </p:nvPr>
        </p:nvSpPr>
        <p:spPr>
          <a:xfrm>
            <a:off x="270615" y="633388"/>
            <a:ext cx="5901586" cy="731192"/>
          </a:xfrm>
          <a:prstGeom prst="rect">
            <a:avLst/>
          </a:prstGeom>
          <a:noFill/>
          <a:ln>
            <a:noFill/>
          </a:ln>
          <a:effectLst/>
        </p:spPr>
        <p:txBody>
          <a:bodyPr anchor="t"/>
          <a:lstStyle>
            <a:lvl1pPr algn="l">
              <a:defRPr sz="2100" b="1" baseline="0">
                <a:solidFill>
                  <a:schemeClr val="tx1"/>
                </a:solidFill>
                <a:latin typeface="Helvetica"/>
                <a:cs typeface="Helvetica"/>
              </a:defRPr>
            </a:lvl1pPr>
          </a:lstStyle>
          <a:p>
            <a:r>
              <a:rPr lang="en-US" dirty="0"/>
              <a:t>CHARTS AND GRAPH TITLE</a:t>
            </a:r>
          </a:p>
        </p:txBody>
      </p:sp>
    </p:spTree>
    <p:extLst>
      <p:ext uri="{BB962C8B-B14F-4D97-AF65-F5344CB8AC3E}">
        <p14:creationId xmlns:p14="http://schemas.microsoft.com/office/powerpoint/2010/main" val="25757032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Chart">
    <p:spTree>
      <p:nvGrpSpPr>
        <p:cNvPr id="1" name=""/>
        <p:cNvGrpSpPr/>
        <p:nvPr/>
      </p:nvGrpSpPr>
      <p:grpSpPr>
        <a:xfrm>
          <a:off x="0" y="0"/>
          <a:ext cx="0" cy="0"/>
          <a:chOff x="0" y="0"/>
          <a:chExt cx="0" cy="0"/>
        </a:xfrm>
      </p:grpSpPr>
      <p:sp>
        <p:nvSpPr>
          <p:cNvPr id="4" name="Chart Placeholder 3"/>
          <p:cNvSpPr>
            <a:spLocks noGrp="1"/>
          </p:cNvSpPr>
          <p:nvPr>
            <p:ph type="chart" sz="quarter" idx="10"/>
          </p:nvPr>
        </p:nvSpPr>
        <p:spPr>
          <a:xfrm>
            <a:off x="457201" y="1619252"/>
            <a:ext cx="8274050" cy="3019425"/>
          </a:xfrm>
          <a:prstGeom prst="rect">
            <a:avLst/>
          </a:prstGeom>
        </p:spPr>
        <p:txBody>
          <a:bodyPr vert="horz"/>
          <a:lstStyle/>
          <a:p>
            <a:endParaRPr lang="en-US" dirty="0"/>
          </a:p>
        </p:txBody>
      </p:sp>
      <p:sp>
        <p:nvSpPr>
          <p:cNvPr id="13" name="Title 1"/>
          <p:cNvSpPr>
            <a:spLocks noGrp="1"/>
          </p:cNvSpPr>
          <p:nvPr>
            <p:ph type="ctrTitle" hasCustomPrompt="1"/>
          </p:nvPr>
        </p:nvSpPr>
        <p:spPr>
          <a:xfrm>
            <a:off x="270615" y="633388"/>
            <a:ext cx="5901586" cy="731192"/>
          </a:xfrm>
          <a:prstGeom prst="rect">
            <a:avLst/>
          </a:prstGeom>
          <a:noFill/>
          <a:ln>
            <a:noFill/>
          </a:ln>
          <a:effectLst/>
        </p:spPr>
        <p:txBody>
          <a:bodyPr anchor="t"/>
          <a:lstStyle>
            <a:lvl1pPr algn="l">
              <a:defRPr sz="2100" b="1" baseline="0">
                <a:solidFill>
                  <a:schemeClr val="tx1"/>
                </a:solidFill>
                <a:latin typeface="Helvetica"/>
                <a:cs typeface="Helvetica"/>
              </a:defRPr>
            </a:lvl1pPr>
          </a:lstStyle>
          <a:p>
            <a:r>
              <a:rPr lang="en-US" dirty="0"/>
              <a:t>CHARTS AND GRAPH TITLE</a:t>
            </a:r>
          </a:p>
        </p:txBody>
      </p:sp>
    </p:spTree>
    <p:extLst>
      <p:ext uri="{BB962C8B-B14F-4D97-AF65-F5344CB8AC3E}">
        <p14:creationId xmlns:p14="http://schemas.microsoft.com/office/powerpoint/2010/main" val="208063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E29CC0C0-E046-4664-B80A-AA818B18C835}"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2714767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Copy Light - Bullet">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270614" y="633388"/>
            <a:ext cx="4058304" cy="731192"/>
          </a:xfrm>
          <a:prstGeom prst="rect">
            <a:avLst/>
          </a:prstGeom>
          <a:noFill/>
          <a:ln>
            <a:noFill/>
          </a:ln>
        </p:spPr>
        <p:txBody>
          <a:bodyPr anchor="t"/>
          <a:lstStyle>
            <a:lvl1pPr algn="l">
              <a:defRPr sz="2100" b="1">
                <a:solidFill>
                  <a:schemeClr val="tx1"/>
                </a:solidFill>
                <a:latin typeface="Helvetica"/>
                <a:cs typeface="Helvetica"/>
              </a:defRPr>
            </a:lvl1pPr>
          </a:lstStyle>
          <a:p>
            <a:r>
              <a:rPr lang="en-US" dirty="0"/>
              <a:t>COPY LIGHT PAGE</a:t>
            </a:r>
            <a:br>
              <a:rPr lang="en-US" dirty="0"/>
            </a:br>
            <a:r>
              <a:rPr lang="en-US" dirty="0"/>
              <a:t>BULLET POINTS</a:t>
            </a:r>
          </a:p>
        </p:txBody>
      </p:sp>
      <p:sp>
        <p:nvSpPr>
          <p:cNvPr id="32" name="Text Placeholder 31"/>
          <p:cNvSpPr>
            <a:spLocks noGrp="1"/>
          </p:cNvSpPr>
          <p:nvPr>
            <p:ph type="body" sz="quarter" idx="10"/>
          </p:nvPr>
        </p:nvSpPr>
        <p:spPr>
          <a:xfrm>
            <a:off x="341313" y="1840916"/>
            <a:ext cx="1924050" cy="230981"/>
          </a:xfrm>
          <a:prstGeom prst="rect">
            <a:avLst/>
          </a:prstGeom>
        </p:spPr>
        <p:txBody>
          <a:bodyPr vert="horz"/>
          <a:lstStyle>
            <a:lvl1pPr marL="0" indent="0">
              <a:buNone/>
              <a:defRPr sz="1100" baseline="0">
                <a:latin typeface="Helvetica"/>
                <a:cs typeface="Helvetica"/>
              </a:defRPr>
            </a:lvl1pPr>
            <a:lvl2pPr>
              <a:defRPr sz="1100">
                <a:latin typeface="Helvetica"/>
                <a:cs typeface="Helvetica"/>
              </a:defRPr>
            </a:lvl2pPr>
            <a:lvl3pPr>
              <a:defRPr sz="1100">
                <a:latin typeface="Helvetica"/>
                <a:cs typeface="Helvetica"/>
              </a:defRPr>
            </a:lvl3pPr>
            <a:lvl4pPr>
              <a:defRPr sz="1100">
                <a:latin typeface="Helvetica"/>
                <a:cs typeface="Helvetica"/>
              </a:defRPr>
            </a:lvl4pPr>
            <a:lvl5pPr>
              <a:defRPr sz="1100">
                <a:latin typeface="Helvetica"/>
                <a:cs typeface="Helvetica"/>
              </a:defRPr>
            </a:lvl5pPr>
          </a:lstStyle>
          <a:p>
            <a:pPr lvl="0"/>
            <a:endParaRPr lang="en-US" dirty="0"/>
          </a:p>
        </p:txBody>
      </p:sp>
      <p:sp>
        <p:nvSpPr>
          <p:cNvPr id="33" name="Text Placeholder 31"/>
          <p:cNvSpPr>
            <a:spLocks noGrp="1"/>
          </p:cNvSpPr>
          <p:nvPr>
            <p:ph type="body" sz="quarter" idx="11"/>
          </p:nvPr>
        </p:nvSpPr>
        <p:spPr>
          <a:xfrm>
            <a:off x="2514770" y="1840916"/>
            <a:ext cx="1924050" cy="230981"/>
          </a:xfrm>
          <a:prstGeom prst="rect">
            <a:avLst/>
          </a:prstGeom>
        </p:spPr>
        <p:txBody>
          <a:bodyPr vert="horz"/>
          <a:lstStyle>
            <a:lvl1pPr marL="0" indent="0">
              <a:buNone/>
              <a:defRPr sz="1100" baseline="0">
                <a:latin typeface="Helvetica"/>
                <a:cs typeface="Helvetica"/>
              </a:defRPr>
            </a:lvl1pPr>
            <a:lvl2pPr>
              <a:defRPr sz="1100">
                <a:latin typeface="Helvetica"/>
                <a:cs typeface="Helvetica"/>
              </a:defRPr>
            </a:lvl2pPr>
            <a:lvl3pPr>
              <a:defRPr sz="1100">
                <a:latin typeface="Helvetica"/>
                <a:cs typeface="Helvetica"/>
              </a:defRPr>
            </a:lvl3pPr>
            <a:lvl4pPr>
              <a:defRPr sz="1100">
                <a:latin typeface="Helvetica"/>
                <a:cs typeface="Helvetica"/>
              </a:defRPr>
            </a:lvl4pPr>
            <a:lvl5pPr>
              <a:defRPr sz="1100">
                <a:latin typeface="Helvetica"/>
                <a:cs typeface="Helvetica"/>
              </a:defRPr>
            </a:lvl5pPr>
          </a:lstStyle>
          <a:p>
            <a:pPr lvl="0"/>
            <a:endParaRPr lang="en-US" dirty="0"/>
          </a:p>
        </p:txBody>
      </p:sp>
      <p:sp>
        <p:nvSpPr>
          <p:cNvPr id="34" name="Text Placeholder 31"/>
          <p:cNvSpPr>
            <a:spLocks noGrp="1"/>
          </p:cNvSpPr>
          <p:nvPr>
            <p:ph type="body" sz="quarter" idx="12"/>
          </p:nvPr>
        </p:nvSpPr>
        <p:spPr>
          <a:xfrm>
            <a:off x="4676175" y="1840916"/>
            <a:ext cx="1924050" cy="230981"/>
          </a:xfrm>
          <a:prstGeom prst="rect">
            <a:avLst/>
          </a:prstGeom>
        </p:spPr>
        <p:txBody>
          <a:bodyPr vert="horz"/>
          <a:lstStyle>
            <a:lvl1pPr marL="0" indent="0">
              <a:buNone/>
              <a:defRPr sz="1100" baseline="0">
                <a:latin typeface="Helvetica"/>
                <a:cs typeface="Helvetica"/>
              </a:defRPr>
            </a:lvl1pPr>
            <a:lvl2pPr>
              <a:defRPr sz="1100">
                <a:latin typeface="Helvetica"/>
                <a:cs typeface="Helvetica"/>
              </a:defRPr>
            </a:lvl2pPr>
            <a:lvl3pPr>
              <a:defRPr sz="1100">
                <a:latin typeface="Helvetica"/>
                <a:cs typeface="Helvetica"/>
              </a:defRPr>
            </a:lvl3pPr>
            <a:lvl4pPr>
              <a:defRPr sz="1100">
                <a:latin typeface="Helvetica"/>
                <a:cs typeface="Helvetica"/>
              </a:defRPr>
            </a:lvl4pPr>
            <a:lvl5pPr>
              <a:defRPr sz="1100">
                <a:latin typeface="Helvetica"/>
                <a:cs typeface="Helvetica"/>
              </a:defRPr>
            </a:lvl5pPr>
          </a:lstStyle>
          <a:p>
            <a:pPr lvl="0"/>
            <a:endParaRPr lang="en-US" dirty="0"/>
          </a:p>
        </p:txBody>
      </p:sp>
      <p:sp>
        <p:nvSpPr>
          <p:cNvPr id="35" name="Text Placeholder 31"/>
          <p:cNvSpPr>
            <a:spLocks noGrp="1"/>
          </p:cNvSpPr>
          <p:nvPr>
            <p:ph type="body" sz="quarter" idx="13"/>
          </p:nvPr>
        </p:nvSpPr>
        <p:spPr>
          <a:xfrm>
            <a:off x="6830505" y="1840916"/>
            <a:ext cx="1924050" cy="230981"/>
          </a:xfrm>
          <a:prstGeom prst="rect">
            <a:avLst/>
          </a:prstGeom>
        </p:spPr>
        <p:txBody>
          <a:bodyPr vert="horz"/>
          <a:lstStyle>
            <a:lvl1pPr marL="0" indent="0">
              <a:buNone/>
              <a:defRPr sz="1100" baseline="0">
                <a:latin typeface="Helvetica"/>
                <a:cs typeface="Helvetica"/>
              </a:defRPr>
            </a:lvl1pPr>
            <a:lvl2pPr>
              <a:defRPr sz="1100">
                <a:latin typeface="Helvetica"/>
                <a:cs typeface="Helvetica"/>
              </a:defRPr>
            </a:lvl2pPr>
            <a:lvl3pPr>
              <a:defRPr sz="1100">
                <a:latin typeface="Helvetica"/>
                <a:cs typeface="Helvetica"/>
              </a:defRPr>
            </a:lvl3pPr>
            <a:lvl4pPr>
              <a:defRPr sz="1100">
                <a:latin typeface="Helvetica"/>
                <a:cs typeface="Helvetica"/>
              </a:defRPr>
            </a:lvl4pPr>
            <a:lvl5pPr>
              <a:defRPr sz="1100">
                <a:latin typeface="Helvetica"/>
                <a:cs typeface="Helvetica"/>
              </a:defRPr>
            </a:lvl5pPr>
          </a:lstStyle>
          <a:p>
            <a:pPr lvl="0"/>
            <a:endParaRPr lang="en-US" dirty="0"/>
          </a:p>
        </p:txBody>
      </p:sp>
    </p:spTree>
    <p:extLst>
      <p:ext uri="{BB962C8B-B14F-4D97-AF65-F5344CB8AC3E}">
        <p14:creationId xmlns:p14="http://schemas.microsoft.com/office/powerpoint/2010/main" val="32658154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3_Chart">
    <p:spTree>
      <p:nvGrpSpPr>
        <p:cNvPr id="1" name=""/>
        <p:cNvGrpSpPr/>
        <p:nvPr/>
      </p:nvGrpSpPr>
      <p:grpSpPr>
        <a:xfrm>
          <a:off x="0" y="0"/>
          <a:ext cx="0" cy="0"/>
          <a:chOff x="0" y="0"/>
          <a:chExt cx="0" cy="0"/>
        </a:xfrm>
      </p:grpSpPr>
      <p:sp>
        <p:nvSpPr>
          <p:cNvPr id="4" name="Chart Placeholder 3"/>
          <p:cNvSpPr>
            <a:spLocks noGrp="1"/>
          </p:cNvSpPr>
          <p:nvPr>
            <p:ph type="chart" sz="quarter" idx="10"/>
          </p:nvPr>
        </p:nvSpPr>
        <p:spPr>
          <a:xfrm>
            <a:off x="457201" y="1619252"/>
            <a:ext cx="8274050" cy="3019425"/>
          </a:xfrm>
          <a:prstGeom prst="rect">
            <a:avLst/>
          </a:prstGeom>
        </p:spPr>
        <p:txBody>
          <a:bodyPr vert="horz"/>
          <a:lstStyle/>
          <a:p>
            <a:endParaRPr lang="en-US" dirty="0"/>
          </a:p>
        </p:txBody>
      </p:sp>
      <p:sp>
        <p:nvSpPr>
          <p:cNvPr id="13" name="Title 1"/>
          <p:cNvSpPr>
            <a:spLocks noGrp="1"/>
          </p:cNvSpPr>
          <p:nvPr>
            <p:ph type="ctrTitle" hasCustomPrompt="1"/>
          </p:nvPr>
        </p:nvSpPr>
        <p:spPr>
          <a:xfrm>
            <a:off x="270615" y="633388"/>
            <a:ext cx="5901586" cy="731192"/>
          </a:xfrm>
          <a:prstGeom prst="rect">
            <a:avLst/>
          </a:prstGeom>
          <a:noFill/>
          <a:ln>
            <a:noFill/>
          </a:ln>
          <a:effectLst/>
        </p:spPr>
        <p:txBody>
          <a:bodyPr anchor="t"/>
          <a:lstStyle>
            <a:lvl1pPr algn="l">
              <a:defRPr sz="2100" b="1" baseline="0">
                <a:solidFill>
                  <a:schemeClr val="tx1"/>
                </a:solidFill>
                <a:latin typeface="Helvetica"/>
                <a:cs typeface="Helvetica"/>
              </a:defRPr>
            </a:lvl1pPr>
          </a:lstStyle>
          <a:p>
            <a:r>
              <a:rPr lang="en-US" dirty="0"/>
              <a:t>CHARTS AND GRAPH TITLE</a:t>
            </a:r>
          </a:p>
        </p:txBody>
      </p:sp>
    </p:spTree>
    <p:extLst>
      <p:ext uri="{BB962C8B-B14F-4D97-AF65-F5344CB8AC3E}">
        <p14:creationId xmlns:p14="http://schemas.microsoft.com/office/powerpoint/2010/main" val="30736625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Only_and_CloudEyebro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07942815"/>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ext Placeholder 15"/>
          <p:cNvSpPr>
            <a:spLocks noGrp="1"/>
          </p:cNvSpPr>
          <p:nvPr>
            <p:ph type="body" sz="quarter" idx="11" hasCustomPrompt="1"/>
          </p:nvPr>
        </p:nvSpPr>
        <p:spPr>
          <a:xfrm>
            <a:off x="202517" y="290927"/>
            <a:ext cx="4315054" cy="464018"/>
          </a:xfrm>
          <a:prstGeom prst="rect">
            <a:avLst/>
          </a:prstGeom>
        </p:spPr>
        <p:txBody>
          <a:bodyPr>
            <a:noAutofit/>
          </a:bodyPr>
          <a:lstStyle>
            <a:lvl1pPr marL="0" indent="0" fontAlgn="t">
              <a:buFontTx/>
              <a:buNone/>
              <a:defRPr sz="2400" baseline="0">
                <a:solidFill>
                  <a:srgbClr val="5AAAFA"/>
                </a:solidFill>
                <a:latin typeface="Arial" charset="0"/>
              </a:defRPr>
            </a:lvl1pPr>
          </a:lstStyle>
          <a:p>
            <a:r>
              <a:rPr lang="en-US" dirty="0"/>
              <a:t>One line headline goes here</a:t>
            </a:r>
          </a:p>
        </p:txBody>
      </p:sp>
      <p:sp>
        <p:nvSpPr>
          <p:cNvPr id="8" name="Text Placeholder 5"/>
          <p:cNvSpPr>
            <a:spLocks noGrp="1"/>
          </p:cNvSpPr>
          <p:nvPr>
            <p:ph type="body" sz="quarter" idx="13" hasCustomPrompt="1"/>
          </p:nvPr>
        </p:nvSpPr>
        <p:spPr>
          <a:xfrm>
            <a:off x="200026" y="841455"/>
            <a:ext cx="8181975" cy="3229769"/>
          </a:xfrm>
          <a:prstGeom prst="rect">
            <a:avLst/>
          </a:prstGeom>
        </p:spPr>
        <p:txBody>
          <a:bodyPr numCol="2" spcCol="617220"/>
          <a:lstStyle>
            <a:lvl1pPr marL="0" marR="0" indent="0" algn="l" defTabSz="685800" rtl="0" eaLnBrk="1" fontAlgn="auto" latinLnBrk="0" hangingPunct="1">
              <a:lnSpc>
                <a:spcPct val="90000"/>
              </a:lnSpc>
              <a:spcBef>
                <a:spcPts val="0"/>
              </a:spcBef>
              <a:spcAft>
                <a:spcPts val="900"/>
              </a:spcAft>
              <a:buClrTx/>
              <a:buSzTx/>
              <a:buFont typeface="Arial"/>
              <a:buNone/>
              <a:tabLst/>
              <a:defRPr lang="en-US" sz="1400" kern="1200" baseline="0">
                <a:solidFill>
                  <a:schemeClr val="tx1"/>
                </a:solidFill>
                <a:effectLst/>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sz="1400" dirty="0">
                <a:effectLst/>
                <a:latin typeface="+mn-lt"/>
                <a:ea typeface="ＭＳ 明朝"/>
                <a:cs typeface="Times New Roman"/>
              </a:rPr>
              <a:t>Copy goes here for two column </a:t>
            </a:r>
            <a:r>
              <a:rPr lang="en-US" sz="1400" dirty="0" err="1">
                <a:effectLst/>
                <a:latin typeface="+mn-lt"/>
                <a:ea typeface="ＭＳ 明朝"/>
                <a:cs typeface="Times New Roman"/>
              </a:rPr>
              <a:t>lorem</a:t>
            </a:r>
            <a:r>
              <a:rPr lang="en-US" sz="1400" dirty="0">
                <a:effectLst/>
                <a:latin typeface="+mn-lt"/>
                <a:ea typeface="ＭＳ 明朝"/>
                <a:cs typeface="Times New Roman"/>
              </a:rPr>
              <a:t> </a:t>
            </a:r>
            <a:r>
              <a:rPr lang="en-US" sz="1400" dirty="0" err="1">
                <a:effectLst/>
                <a:latin typeface="+mn-lt"/>
                <a:ea typeface="ＭＳ 明朝"/>
                <a:cs typeface="Times New Roman"/>
              </a:rPr>
              <a:t>ipsum</a:t>
            </a:r>
            <a:r>
              <a:rPr lang="en-US" sz="1400" dirty="0">
                <a:effectLst/>
                <a:latin typeface="+mn-lt"/>
                <a:ea typeface="ＭＳ 明朝"/>
                <a:cs typeface="Times New Roman"/>
              </a:rPr>
              <a:t> </a:t>
            </a:r>
            <a:r>
              <a:rPr lang="en-US" sz="1400" dirty="0" err="1">
                <a:effectLst/>
                <a:latin typeface="+mn-lt"/>
                <a:ea typeface="ＭＳ 明朝"/>
                <a:cs typeface="Times New Roman"/>
              </a:rPr>
              <a:t>dolar</a:t>
            </a:r>
            <a:r>
              <a:rPr lang="en-US" sz="1400" dirty="0">
                <a:effectLst/>
                <a:latin typeface="+mn-lt"/>
                <a:ea typeface="ＭＳ 明朝"/>
                <a:cs typeface="Times New Roman"/>
              </a:rPr>
              <a:t> sit </a:t>
            </a:r>
            <a:r>
              <a:rPr lang="en-US" sz="1400" dirty="0" err="1">
                <a:effectLst/>
                <a:latin typeface="+mn-lt"/>
                <a:ea typeface="ＭＳ 明朝"/>
                <a:cs typeface="Times New Roman"/>
              </a:rPr>
              <a:t>amet</a:t>
            </a:r>
            <a:r>
              <a:rPr lang="en-US" sz="1400" dirty="0">
                <a:effectLst/>
                <a:latin typeface="+mn-lt"/>
                <a:ea typeface="ＭＳ 明朝"/>
                <a:cs typeface="Times New Roman"/>
              </a:rPr>
              <a:t>, </a:t>
            </a:r>
            <a:r>
              <a:rPr lang="en-US" sz="1400" dirty="0" err="1">
                <a:effectLst/>
                <a:latin typeface="+mn-lt"/>
                <a:ea typeface="ＭＳ 明朝"/>
                <a:cs typeface="Times New Roman"/>
              </a:rPr>
              <a:t>consectetur</a:t>
            </a:r>
            <a:r>
              <a:rPr lang="en-US" sz="1400" dirty="0">
                <a:effectLst/>
                <a:latin typeface="+mn-lt"/>
                <a:ea typeface="ＭＳ 明朝"/>
                <a:cs typeface="Times New Roman"/>
              </a:rPr>
              <a:t> </a:t>
            </a:r>
            <a:r>
              <a:rPr lang="en-US" sz="1400" dirty="0" err="1">
                <a:effectLst/>
                <a:latin typeface="+mn-lt"/>
                <a:ea typeface="ＭＳ 明朝"/>
                <a:cs typeface="Times New Roman"/>
              </a:rPr>
              <a:t>adipiscing</a:t>
            </a:r>
            <a:r>
              <a:rPr lang="en-US" sz="1400" dirty="0">
                <a:effectLst/>
                <a:latin typeface="+mn-lt"/>
                <a:ea typeface="ＭＳ 明朝"/>
                <a:cs typeface="Times New Roman"/>
              </a:rPr>
              <a:t> </a:t>
            </a:r>
            <a:r>
              <a:rPr lang="en-US" sz="1400" dirty="0" err="1">
                <a:effectLst/>
                <a:latin typeface="+mn-lt"/>
                <a:ea typeface="ＭＳ 明朝"/>
                <a:cs typeface="Times New Roman"/>
              </a:rPr>
              <a:t>elit</a:t>
            </a:r>
            <a:r>
              <a:rPr lang="en-US" sz="1400" dirty="0">
                <a:effectLst/>
                <a:latin typeface="+mn-lt"/>
                <a:ea typeface="ＭＳ 明朝"/>
                <a:cs typeface="Times New Roman"/>
              </a:rPr>
              <a:t>. </a:t>
            </a:r>
            <a:r>
              <a:rPr lang="en-US" sz="1400" dirty="0" err="1">
                <a:effectLst/>
                <a:latin typeface="+mn-lt"/>
                <a:ea typeface="ＭＳ 明朝"/>
                <a:cs typeface="Times New Roman"/>
              </a:rPr>
              <a:t>Donec</a:t>
            </a:r>
            <a:r>
              <a:rPr lang="en-US" sz="1400" dirty="0">
                <a:effectLst/>
                <a:latin typeface="+mn-lt"/>
                <a:ea typeface="ＭＳ 明朝"/>
                <a:cs typeface="Times New Roman"/>
              </a:rPr>
              <a:t> </a:t>
            </a:r>
            <a:r>
              <a:rPr lang="en-US" sz="1400" dirty="0" err="1">
                <a:effectLst/>
                <a:latin typeface="+mn-lt"/>
                <a:ea typeface="ＭＳ 明朝"/>
                <a:cs typeface="Times New Roman"/>
              </a:rPr>
              <a:t>vehicula</a:t>
            </a:r>
            <a:r>
              <a:rPr lang="en-US" sz="1400" dirty="0">
                <a:effectLst/>
                <a:latin typeface="+mn-lt"/>
                <a:ea typeface="ＭＳ 明朝"/>
                <a:cs typeface="Times New Roman"/>
              </a:rPr>
              <a:t> </a:t>
            </a:r>
            <a:r>
              <a:rPr lang="en-US" sz="1400" dirty="0" err="1">
                <a:effectLst/>
                <a:latin typeface="+mn-lt"/>
                <a:ea typeface="ＭＳ 明朝"/>
                <a:cs typeface="Times New Roman"/>
              </a:rPr>
              <a:t>lorem</a:t>
            </a:r>
            <a:r>
              <a:rPr lang="en-US" sz="1400" dirty="0">
                <a:effectLst/>
                <a:latin typeface="+mn-lt"/>
                <a:ea typeface="ＭＳ 明朝"/>
                <a:cs typeface="Times New Roman"/>
              </a:rPr>
              <a:t> </a:t>
            </a:r>
            <a:r>
              <a:rPr lang="en-US" sz="1400" dirty="0" err="1">
                <a:effectLst/>
                <a:latin typeface="+mn-lt"/>
                <a:ea typeface="ＭＳ 明朝"/>
                <a:cs typeface="Times New Roman"/>
              </a:rPr>
              <a:t>enim</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convallis</a:t>
            </a:r>
            <a:r>
              <a:rPr lang="en-US" sz="1400" dirty="0">
                <a:effectLst/>
                <a:latin typeface="+mn-lt"/>
                <a:ea typeface="ＭＳ 明朝"/>
                <a:cs typeface="Times New Roman"/>
              </a:rPr>
              <a:t> lacus </a:t>
            </a:r>
            <a:r>
              <a:rPr lang="en-US" sz="1400" dirty="0" err="1">
                <a:effectLst/>
                <a:latin typeface="+mn-lt"/>
                <a:ea typeface="ＭＳ 明朝"/>
                <a:cs typeface="Times New Roman"/>
              </a:rPr>
              <a:t>sodales</a:t>
            </a:r>
            <a:r>
              <a:rPr lang="en-US" sz="1400" dirty="0">
                <a:effectLst/>
                <a:latin typeface="+mn-lt"/>
                <a:ea typeface="ＭＳ 明朝"/>
                <a:cs typeface="Times New Roman"/>
              </a:rPr>
              <a:t> in.</a:t>
            </a:r>
            <a:endParaRPr lang="en-US" sz="900" dirty="0">
              <a:effectLst/>
              <a:latin typeface="Cambria"/>
              <a:ea typeface="ＭＳ 明朝"/>
              <a:cs typeface="Times New Roman"/>
            </a:endParaRPr>
          </a:p>
          <a:p>
            <a:r>
              <a:rPr lang="en-US" sz="1400" dirty="0">
                <a:effectLst/>
                <a:latin typeface="+mn-lt"/>
                <a:ea typeface="ＭＳ 明朝"/>
                <a:cs typeface="Times New Roman"/>
              </a:rPr>
              <a:t>In </a:t>
            </a:r>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neque</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velit</a:t>
            </a:r>
            <a:r>
              <a:rPr lang="en-US" sz="1400" dirty="0">
                <a:effectLst/>
                <a:latin typeface="+mn-lt"/>
                <a:ea typeface="ＭＳ 明朝"/>
                <a:cs typeface="Times New Roman"/>
              </a:rPr>
              <a:t>. </a:t>
            </a:r>
            <a:r>
              <a:rPr lang="en-US" sz="1400" dirty="0" err="1">
                <a:effectLst/>
                <a:latin typeface="+mn-lt"/>
                <a:ea typeface="ＭＳ 明朝"/>
                <a:cs typeface="Times New Roman"/>
              </a:rPr>
              <a:t>Praesent</a:t>
            </a:r>
            <a:r>
              <a:rPr lang="en-US" sz="1400" dirty="0">
                <a:effectLst/>
                <a:latin typeface="+mn-lt"/>
                <a:ea typeface="ＭＳ 明朝"/>
                <a:cs typeface="Times New Roman"/>
              </a:rPr>
              <a:t> non </a:t>
            </a:r>
            <a:r>
              <a:rPr lang="en-US" sz="1400" dirty="0" err="1">
                <a:effectLst/>
                <a:latin typeface="+mn-lt"/>
                <a:ea typeface="ＭＳ 明朝"/>
                <a:cs typeface="Times New Roman"/>
              </a:rPr>
              <a:t>feugiat</a:t>
            </a:r>
            <a:r>
              <a:rPr lang="en-US" sz="1400" dirty="0">
                <a:effectLst/>
                <a:latin typeface="+mn-lt"/>
                <a:ea typeface="ＭＳ 明朝"/>
                <a:cs typeface="Times New Roman"/>
              </a:rPr>
              <a:t> </a:t>
            </a:r>
            <a:r>
              <a:rPr lang="en-US" sz="1400" dirty="0" err="1">
                <a:effectLst/>
                <a:latin typeface="+mn-lt"/>
                <a:ea typeface="ＭＳ 明朝"/>
                <a:cs typeface="Times New Roman"/>
              </a:rPr>
              <a:t>sapien</a:t>
            </a:r>
            <a:r>
              <a:rPr lang="en-US" sz="1400" dirty="0">
                <a:effectLst/>
                <a:latin typeface="+mn-lt"/>
                <a:ea typeface="ＭＳ 明朝"/>
                <a:cs typeface="Times New Roman"/>
              </a:rPr>
              <a:t>, </a:t>
            </a:r>
            <a:r>
              <a:rPr lang="en-US" sz="1400" dirty="0" err="1">
                <a:effectLst/>
                <a:latin typeface="+mn-lt"/>
                <a:ea typeface="ＭＳ 明朝"/>
                <a:cs typeface="Times New Roman"/>
              </a:rPr>
              <a:t>sed</a:t>
            </a:r>
            <a:r>
              <a:rPr lang="en-US" sz="1400" dirty="0">
                <a:effectLst/>
                <a:latin typeface="+mn-lt"/>
                <a:ea typeface="ＭＳ 明朝"/>
                <a:cs typeface="Times New Roman"/>
              </a:rPr>
              <a:t> </a:t>
            </a:r>
            <a:r>
              <a:rPr lang="en-US" sz="1400" dirty="0" err="1">
                <a:effectLst/>
                <a:latin typeface="+mn-lt"/>
                <a:ea typeface="ＭＳ 明朝"/>
                <a:cs typeface="Times New Roman"/>
              </a:rPr>
              <a:t>rhoncus</a:t>
            </a:r>
            <a:r>
              <a:rPr lang="en-US" sz="1400" dirty="0">
                <a:effectLst/>
                <a:latin typeface="+mn-lt"/>
                <a:ea typeface="ＭＳ 明朝"/>
                <a:cs typeface="Times New Roman"/>
              </a:rPr>
              <a:t>.</a:t>
            </a:r>
            <a:endParaRPr lang="en-US" sz="900" dirty="0">
              <a:effectLst/>
              <a:latin typeface="Cambria"/>
              <a:ea typeface="ＭＳ 明朝"/>
              <a:cs typeface="Times New Roman"/>
            </a:endParaRPr>
          </a:p>
          <a:p>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wisi</a:t>
            </a:r>
            <a:r>
              <a:rPr lang="en-US" sz="1400" dirty="0">
                <a:effectLst/>
                <a:latin typeface="+mn-lt"/>
                <a:ea typeface="ＭＳ 明朝"/>
                <a:cs typeface="Times New Roman"/>
              </a:rPr>
              <a:t> </a:t>
            </a:r>
            <a:r>
              <a:rPr lang="en-US" sz="1400" dirty="0" err="1">
                <a:effectLst/>
                <a:latin typeface="+mn-lt"/>
                <a:ea typeface="ＭＳ 明朝"/>
                <a:cs typeface="Times New Roman"/>
              </a:rPr>
              <a:t>enim</a:t>
            </a:r>
            <a:r>
              <a:rPr lang="en-US" sz="1400" dirty="0">
                <a:effectLst/>
                <a:latin typeface="+mn-lt"/>
                <a:ea typeface="ＭＳ 明朝"/>
                <a:cs typeface="Times New Roman"/>
              </a:rPr>
              <a:t> ad minim </a:t>
            </a:r>
            <a:r>
              <a:rPr lang="en-US" sz="1400" dirty="0" err="1">
                <a:effectLst/>
                <a:latin typeface="+mn-lt"/>
                <a:ea typeface="ＭＳ 明朝"/>
                <a:cs typeface="Times New Roman"/>
              </a:rPr>
              <a:t>veniam</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nostrud</a:t>
            </a:r>
            <a:r>
              <a:rPr lang="en-US" sz="1400" dirty="0">
                <a:effectLst/>
                <a:latin typeface="+mn-lt"/>
                <a:ea typeface="ＭＳ 明朝"/>
                <a:cs typeface="Times New Roman"/>
              </a:rPr>
              <a:t> </a:t>
            </a:r>
            <a:r>
              <a:rPr lang="en-US" sz="1400" dirty="0" err="1">
                <a:effectLst/>
                <a:latin typeface="+mn-lt"/>
                <a:ea typeface="ＭＳ 明朝"/>
                <a:cs typeface="Times New Roman"/>
              </a:rPr>
              <a:t>exerci</a:t>
            </a:r>
            <a:r>
              <a:rPr lang="en-US" sz="1400" dirty="0">
                <a:effectLst/>
                <a:latin typeface="+mn-lt"/>
                <a:ea typeface="ＭＳ 明朝"/>
                <a:cs typeface="Times New Roman"/>
              </a:rPr>
              <a:t> </a:t>
            </a:r>
            <a:r>
              <a:rPr lang="en-US" sz="1400" dirty="0" err="1">
                <a:effectLst/>
                <a:latin typeface="+mn-lt"/>
                <a:ea typeface="ＭＳ 明朝"/>
                <a:cs typeface="Times New Roman"/>
              </a:rPr>
              <a:t>tation</a:t>
            </a:r>
            <a:r>
              <a:rPr lang="en-US" sz="1400" dirty="0">
                <a:effectLst/>
                <a:latin typeface="+mn-lt"/>
                <a:ea typeface="ＭＳ 明朝"/>
                <a:cs typeface="Times New Roman"/>
              </a:rPr>
              <a:t> </a:t>
            </a:r>
            <a:r>
              <a:rPr lang="en-US" sz="1400" dirty="0" err="1">
                <a:effectLst/>
                <a:latin typeface="+mn-lt"/>
                <a:ea typeface="ＭＳ 明朝"/>
                <a:cs typeface="Times New Roman"/>
              </a:rPr>
              <a:t>ullamcorper</a:t>
            </a:r>
            <a:r>
              <a:rPr lang="en-US" sz="1400" dirty="0">
                <a:effectLst/>
                <a:latin typeface="+mn-lt"/>
                <a:ea typeface="ＭＳ 明朝"/>
                <a:cs typeface="Times New Roman"/>
              </a:rPr>
              <a:t> </a:t>
            </a:r>
            <a:r>
              <a:rPr lang="en-US" sz="1400" dirty="0" err="1">
                <a:effectLst/>
                <a:latin typeface="+mn-lt"/>
                <a:ea typeface="ＭＳ 明朝"/>
                <a:cs typeface="Times New Roman"/>
              </a:rPr>
              <a:t>suscipit</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nisl</a:t>
            </a:r>
            <a:r>
              <a:rPr lang="en-US" sz="1400" dirty="0">
                <a:effectLst/>
                <a:latin typeface="+mn-lt"/>
                <a:ea typeface="ＭＳ 明朝"/>
                <a:cs typeface="Times New Roman"/>
              </a:rPr>
              <a:t> </a:t>
            </a:r>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aliquip</a:t>
            </a:r>
            <a:r>
              <a:rPr lang="en-US" sz="1400" dirty="0">
                <a:effectLst/>
                <a:latin typeface="+mn-lt"/>
                <a:ea typeface="ＭＳ 明朝"/>
                <a:cs typeface="Times New Roman"/>
              </a:rPr>
              <a:t> ex </a:t>
            </a:r>
            <a:r>
              <a:rPr lang="en-US" sz="1400" dirty="0" err="1">
                <a:effectLst/>
                <a:latin typeface="+mn-lt"/>
                <a:ea typeface="ＭＳ 明朝"/>
                <a:cs typeface="Times New Roman"/>
              </a:rPr>
              <a:t>ea</a:t>
            </a:r>
            <a:r>
              <a:rPr lang="en-US" sz="1400" dirty="0">
                <a:effectLst/>
                <a:latin typeface="+mn-lt"/>
                <a:ea typeface="ＭＳ 明朝"/>
                <a:cs typeface="Times New Roman"/>
              </a:rPr>
              <a:t> </a:t>
            </a:r>
            <a:r>
              <a:rPr lang="en-US" sz="1400" dirty="0" err="1">
                <a:effectLst/>
                <a:latin typeface="+mn-lt"/>
                <a:ea typeface="ＭＳ 明朝"/>
                <a:cs typeface="Times New Roman"/>
              </a:rPr>
              <a:t>commodo</a:t>
            </a:r>
            <a:r>
              <a:rPr lang="en-US" sz="1400" dirty="0">
                <a:effectLst/>
                <a:latin typeface="+mn-lt"/>
                <a:ea typeface="ＭＳ 明朝"/>
                <a:cs typeface="Times New Roman"/>
              </a:rPr>
              <a:t> </a:t>
            </a:r>
            <a:r>
              <a:rPr lang="en-US" sz="1400" dirty="0" err="1">
                <a:effectLst/>
                <a:latin typeface="+mn-lt"/>
                <a:ea typeface="ＭＳ 明朝"/>
                <a:cs typeface="Times New Roman"/>
              </a:rPr>
              <a:t>consequat</a:t>
            </a:r>
            <a:r>
              <a:rPr lang="en-US" sz="1400" dirty="0">
                <a:effectLst/>
                <a:latin typeface="+mn-lt"/>
                <a:ea typeface="ＭＳ 明朝"/>
                <a:cs typeface="Times New Roman"/>
              </a:rPr>
              <a:t>. </a:t>
            </a:r>
            <a:r>
              <a:rPr lang="en-US" sz="1400" dirty="0" err="1">
                <a:effectLst/>
                <a:latin typeface="+mn-lt"/>
                <a:ea typeface="ＭＳ 明朝"/>
                <a:cs typeface="Times New Roman"/>
              </a:rPr>
              <a:t>Duis</a:t>
            </a:r>
            <a:r>
              <a:rPr lang="en-US" sz="1400" dirty="0">
                <a:effectLst/>
                <a:latin typeface="+mn-lt"/>
                <a:ea typeface="ＭＳ 明朝"/>
                <a:cs typeface="Times New Roman"/>
              </a:rPr>
              <a:t> </a:t>
            </a:r>
            <a:r>
              <a:rPr lang="en-US" sz="1400" dirty="0" err="1">
                <a:effectLst/>
                <a:latin typeface="+mn-lt"/>
                <a:ea typeface="ＭＳ 明朝"/>
                <a:cs typeface="Times New Roman"/>
              </a:rPr>
              <a:t>autem</a:t>
            </a:r>
            <a:r>
              <a:rPr lang="en-US" sz="1400" dirty="0">
                <a:effectLst/>
                <a:latin typeface="+mn-lt"/>
                <a:ea typeface="ＭＳ 明朝"/>
                <a:cs typeface="Times New Roman"/>
              </a:rPr>
              <a:t> </a:t>
            </a:r>
            <a:r>
              <a:rPr lang="en-US" sz="1400" dirty="0" err="1">
                <a:effectLst/>
                <a:latin typeface="+mn-lt"/>
                <a:ea typeface="ＭＳ 明朝"/>
                <a:cs typeface="Times New Roman"/>
              </a:rPr>
              <a:t>vel</a:t>
            </a:r>
            <a:r>
              <a:rPr lang="en-US" sz="1400" dirty="0">
                <a:effectLst/>
                <a:latin typeface="+mn-lt"/>
                <a:ea typeface="ＭＳ 明朝"/>
                <a:cs typeface="Times New Roman"/>
              </a:rPr>
              <a:t> </a:t>
            </a:r>
            <a:r>
              <a:rPr lang="en-US" sz="1400" dirty="0" err="1">
                <a:effectLst/>
                <a:latin typeface="+mn-lt"/>
                <a:ea typeface="ＭＳ 明朝"/>
                <a:cs typeface="Times New Roman"/>
              </a:rPr>
              <a:t>eum</a:t>
            </a:r>
            <a:r>
              <a:rPr lang="en-US" sz="1400" dirty="0">
                <a:effectLst/>
                <a:latin typeface="+mn-lt"/>
                <a:ea typeface="ＭＳ 明朝"/>
                <a:cs typeface="Times New Roman"/>
              </a:rPr>
              <a:t> </a:t>
            </a:r>
            <a:r>
              <a:rPr lang="en-US" sz="1400" dirty="0" err="1">
                <a:effectLst/>
                <a:latin typeface="+mn-lt"/>
                <a:ea typeface="ＭＳ 明朝"/>
                <a:cs typeface="Times New Roman"/>
              </a:rPr>
              <a:t>iriure</a:t>
            </a:r>
            <a:r>
              <a:rPr lang="en-US" sz="1400" dirty="0">
                <a:effectLst/>
                <a:latin typeface="+mn-lt"/>
                <a:ea typeface="ＭＳ 明朝"/>
                <a:cs typeface="Times New Roman"/>
              </a:rPr>
              <a:t> dolor in </a:t>
            </a:r>
            <a:r>
              <a:rPr lang="en-US" sz="1400" dirty="0" err="1">
                <a:effectLst/>
                <a:latin typeface="+mn-lt"/>
                <a:ea typeface="ＭＳ 明朝"/>
                <a:cs typeface="Times New Roman"/>
              </a:rPr>
              <a:t>hendrerit</a:t>
            </a:r>
            <a:r>
              <a:rPr lang="en-US" sz="1400" dirty="0">
                <a:effectLst/>
                <a:latin typeface="+mn-lt"/>
                <a:ea typeface="ＭＳ 明朝"/>
                <a:cs typeface="Times New Roman"/>
              </a:rPr>
              <a:t> in </a:t>
            </a:r>
            <a:r>
              <a:rPr lang="en-US" sz="1400" dirty="0" err="1">
                <a:effectLst/>
                <a:latin typeface="+mn-lt"/>
                <a:ea typeface="ＭＳ 明朝"/>
                <a:cs typeface="Times New Roman"/>
              </a:rPr>
              <a:t>vulputate</a:t>
            </a:r>
            <a:r>
              <a:rPr lang="en-US" sz="1400" dirty="0">
                <a:effectLst/>
                <a:latin typeface="+mn-lt"/>
                <a:ea typeface="ＭＳ 明朝"/>
                <a:cs typeface="Times New Roman"/>
              </a:rPr>
              <a:t> </a:t>
            </a:r>
            <a:r>
              <a:rPr lang="en-US" sz="1400" dirty="0" err="1">
                <a:effectLst/>
                <a:latin typeface="+mn-lt"/>
                <a:ea typeface="ＭＳ 明朝"/>
                <a:cs typeface="Times New Roman"/>
              </a:rPr>
              <a:t>velit</a:t>
            </a:r>
            <a:r>
              <a:rPr lang="en-US" sz="1400" dirty="0">
                <a:effectLst/>
                <a:latin typeface="+mn-lt"/>
                <a:ea typeface="ＭＳ 明朝"/>
                <a:cs typeface="Times New Roman"/>
              </a:rPr>
              <a:t> </a:t>
            </a:r>
            <a:r>
              <a:rPr lang="en-US" sz="1400" dirty="0" err="1">
                <a:effectLst/>
                <a:latin typeface="+mn-lt"/>
                <a:ea typeface="ＭＳ 明朝"/>
                <a:cs typeface="Times New Roman"/>
              </a:rPr>
              <a:t>esse</a:t>
            </a:r>
            <a:r>
              <a:rPr lang="en-US" sz="1400" dirty="0">
                <a:effectLst/>
                <a:latin typeface="+mn-lt"/>
                <a:ea typeface="ＭＳ 明朝"/>
                <a:cs typeface="Times New Roman"/>
              </a:rPr>
              <a:t> </a:t>
            </a:r>
            <a:r>
              <a:rPr lang="en-US" sz="1400" dirty="0" err="1">
                <a:effectLst/>
                <a:latin typeface="+mn-lt"/>
                <a:ea typeface="ＭＳ 明朝"/>
                <a:cs typeface="Times New Roman"/>
              </a:rPr>
              <a:t>molestie</a:t>
            </a:r>
            <a:r>
              <a:rPr lang="en-US" sz="1400" dirty="0">
                <a:effectLst/>
                <a:latin typeface="+mn-lt"/>
                <a:ea typeface="ＭＳ 明朝"/>
                <a:cs typeface="Times New Roman"/>
              </a:rPr>
              <a:t> </a:t>
            </a:r>
            <a:r>
              <a:rPr lang="en-US" sz="1400" dirty="0" err="1">
                <a:effectLst/>
                <a:latin typeface="+mn-lt"/>
                <a:ea typeface="ＭＳ 明朝"/>
                <a:cs typeface="Times New Roman"/>
              </a:rPr>
              <a:t>consequat</a:t>
            </a:r>
            <a:r>
              <a:rPr lang="en-US" sz="1400" dirty="0">
                <a:effectLst/>
                <a:latin typeface="+mn-lt"/>
                <a:ea typeface="ＭＳ 明朝"/>
                <a:cs typeface="Times New Roman"/>
              </a:rPr>
              <a:t>, </a:t>
            </a:r>
            <a:r>
              <a:rPr lang="en-US" sz="1400" dirty="0" err="1">
                <a:effectLst/>
                <a:latin typeface="+mn-lt"/>
                <a:ea typeface="ＭＳ 明朝"/>
                <a:cs typeface="Times New Roman"/>
              </a:rPr>
              <a:t>vel</a:t>
            </a:r>
            <a:r>
              <a:rPr lang="en-US" sz="1400" dirty="0">
                <a:effectLst/>
                <a:latin typeface="+mn-lt"/>
                <a:ea typeface="ＭＳ 明朝"/>
                <a:cs typeface="Times New Roman"/>
              </a:rPr>
              <a:t> </a:t>
            </a:r>
            <a:r>
              <a:rPr lang="en-US" sz="1400" dirty="0" err="1">
                <a:effectLst/>
                <a:latin typeface="+mn-lt"/>
                <a:ea typeface="ＭＳ 明朝"/>
                <a:cs typeface="Times New Roman"/>
              </a:rPr>
              <a:t>illum</a:t>
            </a:r>
            <a:r>
              <a:rPr lang="en-US" sz="1400" dirty="0">
                <a:effectLst/>
                <a:latin typeface="+mn-lt"/>
                <a:ea typeface="ＭＳ 明朝"/>
                <a:cs typeface="Times New Roman"/>
              </a:rPr>
              <a:t> </a:t>
            </a:r>
            <a:r>
              <a:rPr lang="en-US" sz="1400" dirty="0" err="1">
                <a:effectLst/>
                <a:latin typeface="+mn-lt"/>
                <a:ea typeface="ＭＳ 明朝"/>
                <a:cs typeface="Times New Roman"/>
              </a:rPr>
              <a:t>dolore</a:t>
            </a:r>
            <a:r>
              <a:rPr lang="en-US" sz="1400" dirty="0">
                <a:effectLst/>
                <a:latin typeface="+mn-lt"/>
                <a:ea typeface="ＭＳ 明朝"/>
                <a:cs typeface="Times New Roman"/>
              </a:rPr>
              <a:t> </a:t>
            </a:r>
            <a:r>
              <a:rPr lang="en-US" sz="1400" dirty="0" err="1">
                <a:effectLst/>
                <a:latin typeface="+mn-lt"/>
                <a:ea typeface="ＭＳ 明朝"/>
                <a:cs typeface="Times New Roman"/>
              </a:rPr>
              <a:t>eu</a:t>
            </a:r>
            <a:r>
              <a:rPr lang="en-US" sz="1400" dirty="0">
                <a:effectLst/>
                <a:latin typeface="+mn-lt"/>
                <a:ea typeface="ＭＳ 明朝"/>
                <a:cs typeface="Times New Roman"/>
              </a:rPr>
              <a:t> </a:t>
            </a:r>
            <a:r>
              <a:rPr lang="en-US" sz="1400" dirty="0" err="1">
                <a:effectLst/>
                <a:latin typeface="+mn-lt"/>
                <a:ea typeface="ＭＳ 明朝"/>
                <a:cs typeface="Times New Roman"/>
              </a:rPr>
              <a:t>feugiat</a:t>
            </a:r>
            <a:r>
              <a:rPr lang="en-US" sz="1400" dirty="0">
                <a:effectLst/>
                <a:latin typeface="+mn-lt"/>
                <a:ea typeface="ＭＳ 明朝"/>
                <a:cs typeface="Times New Roman"/>
              </a:rPr>
              <a:t> </a:t>
            </a:r>
            <a:r>
              <a:rPr lang="en-US" sz="1400" dirty="0" err="1">
                <a:effectLst/>
                <a:latin typeface="+mn-lt"/>
                <a:ea typeface="ＭＳ 明朝"/>
                <a:cs typeface="Times New Roman"/>
              </a:rPr>
              <a:t>nulla</a:t>
            </a:r>
            <a:r>
              <a:rPr lang="en-US" sz="1400" dirty="0">
                <a:effectLst/>
                <a:latin typeface="+mn-lt"/>
                <a:ea typeface="ＭＳ 明朝"/>
                <a:cs typeface="Times New Roman"/>
              </a:rPr>
              <a:t> </a:t>
            </a:r>
            <a:r>
              <a:rPr lang="en-US" sz="1400" dirty="0" err="1">
                <a:effectLst/>
                <a:latin typeface="+mn-lt"/>
                <a:ea typeface="ＭＳ 明朝"/>
                <a:cs typeface="Times New Roman"/>
              </a:rPr>
              <a:t>facilisis</a:t>
            </a:r>
            <a:r>
              <a:rPr lang="en-US" sz="1400" dirty="0">
                <a:effectLst/>
                <a:latin typeface="+mn-lt"/>
                <a:ea typeface="ＭＳ 明朝"/>
                <a:cs typeface="Times New Roman"/>
              </a:rPr>
              <a:t> at </a:t>
            </a:r>
            <a:r>
              <a:rPr lang="en-US" sz="1400" dirty="0" err="1">
                <a:effectLst/>
                <a:latin typeface="+mn-lt"/>
                <a:ea typeface="ＭＳ 明朝"/>
                <a:cs typeface="Times New Roman"/>
              </a:rPr>
              <a:t>vero</a:t>
            </a:r>
            <a:r>
              <a:rPr lang="en-US" sz="1400" dirty="0">
                <a:effectLst/>
                <a:latin typeface="+mn-lt"/>
                <a:ea typeface="ＭＳ 明朝"/>
                <a:cs typeface="Times New Roman"/>
              </a:rPr>
              <a:t> </a:t>
            </a:r>
            <a:r>
              <a:rPr lang="en-US" sz="1400" dirty="0" err="1">
                <a:effectLst/>
                <a:latin typeface="+mn-lt"/>
                <a:ea typeface="ＭＳ 明朝"/>
                <a:cs typeface="Times New Roman"/>
              </a:rPr>
              <a:t>eros</a:t>
            </a:r>
            <a:r>
              <a:rPr lang="en-US" sz="1400" dirty="0">
                <a:effectLst/>
                <a:latin typeface="+mn-lt"/>
                <a:ea typeface="ＭＳ 明朝"/>
                <a:cs typeface="Times New Roman"/>
              </a:rPr>
              <a:t> et </a:t>
            </a:r>
            <a:r>
              <a:rPr lang="en-US" sz="1400" dirty="0" err="1">
                <a:effectLst/>
                <a:latin typeface="+mn-lt"/>
                <a:ea typeface="ＭＳ 明朝"/>
                <a:cs typeface="Times New Roman"/>
              </a:rPr>
              <a:t>accumsan</a:t>
            </a:r>
            <a:r>
              <a:rPr lang="en-US" sz="1400" dirty="0">
                <a:effectLst/>
                <a:latin typeface="+mn-lt"/>
                <a:ea typeface="ＭＳ 明朝"/>
                <a:cs typeface="Times New Roman"/>
              </a:rPr>
              <a:t> et </a:t>
            </a:r>
            <a:r>
              <a:rPr lang="en-US" sz="1400" dirty="0" err="1">
                <a:effectLst/>
                <a:latin typeface="+mn-lt"/>
                <a:ea typeface="ＭＳ 明朝"/>
                <a:cs typeface="Times New Roman"/>
              </a:rPr>
              <a:t>iusto</a:t>
            </a:r>
            <a:r>
              <a:rPr lang="en-US" sz="1400" dirty="0">
                <a:effectLst/>
                <a:latin typeface="+mn-lt"/>
                <a:ea typeface="ＭＳ 明朝"/>
                <a:cs typeface="Times New Roman"/>
              </a:rPr>
              <a:t> </a:t>
            </a:r>
            <a:r>
              <a:rPr lang="en-US" sz="1400" dirty="0" err="1">
                <a:effectLst/>
                <a:latin typeface="+mn-lt"/>
                <a:ea typeface="ＭＳ 明朝"/>
                <a:cs typeface="Times New Roman"/>
              </a:rPr>
              <a:t>odio</a:t>
            </a:r>
            <a:r>
              <a:rPr lang="en-US" sz="1400" dirty="0">
                <a:effectLst/>
                <a:latin typeface="+mn-lt"/>
                <a:ea typeface="ＭＳ 明朝"/>
                <a:cs typeface="Times New Roman"/>
              </a:rPr>
              <a:t> </a:t>
            </a:r>
            <a:r>
              <a:rPr lang="en-US" sz="1400" dirty="0" err="1">
                <a:effectLst/>
                <a:latin typeface="+mn-lt"/>
                <a:ea typeface="ＭＳ 明朝"/>
                <a:cs typeface="Times New Roman"/>
              </a:rPr>
              <a:t>dignissim</a:t>
            </a:r>
            <a:r>
              <a:rPr lang="en-US" sz="1400" dirty="0">
                <a:effectLst/>
                <a:latin typeface="+mn-lt"/>
                <a:ea typeface="ＭＳ 明朝"/>
                <a:cs typeface="Times New Roman"/>
              </a:rPr>
              <a:t> qui </a:t>
            </a:r>
            <a:r>
              <a:rPr lang="en-US" sz="1400" dirty="0" err="1">
                <a:effectLst/>
                <a:latin typeface="+mn-lt"/>
                <a:ea typeface="ＭＳ 明朝"/>
                <a:cs typeface="Times New Roman"/>
              </a:rPr>
              <a:t>blandit</a:t>
            </a:r>
            <a:r>
              <a:rPr lang="en-US" sz="1400" dirty="0">
                <a:effectLst/>
                <a:latin typeface="+mn-lt"/>
                <a:ea typeface="ＭＳ 明朝"/>
                <a:cs typeface="Times New Roman"/>
              </a:rPr>
              <a:t> </a:t>
            </a:r>
            <a:r>
              <a:rPr lang="en-US" sz="1400" dirty="0" err="1">
                <a:effectLst/>
                <a:latin typeface="+mn-lt"/>
                <a:ea typeface="ＭＳ 明朝"/>
                <a:cs typeface="Times New Roman"/>
              </a:rPr>
              <a:t>praesent</a:t>
            </a:r>
            <a:r>
              <a:rPr lang="en-US" sz="1400" dirty="0">
                <a:effectLst/>
                <a:latin typeface="+mn-lt"/>
                <a:ea typeface="ＭＳ 明朝"/>
                <a:cs typeface="Times New Roman"/>
              </a:rPr>
              <a:t> </a:t>
            </a:r>
            <a:r>
              <a:rPr lang="en-US" sz="1400" dirty="0" err="1">
                <a:effectLst/>
                <a:latin typeface="+mn-lt"/>
                <a:ea typeface="ＭＳ 明朝"/>
                <a:cs typeface="Times New Roman"/>
              </a:rPr>
              <a:t>luptatum</a:t>
            </a:r>
            <a:r>
              <a:rPr lang="en-US" sz="1400" dirty="0">
                <a:effectLst/>
                <a:latin typeface="+mn-lt"/>
                <a:ea typeface="ＭＳ 明朝"/>
                <a:cs typeface="Times New Roman"/>
              </a:rPr>
              <a:t> </a:t>
            </a:r>
            <a:r>
              <a:rPr lang="en-US" sz="1400" dirty="0" err="1">
                <a:effectLst/>
                <a:latin typeface="+mn-lt"/>
                <a:ea typeface="ＭＳ 明朝"/>
                <a:cs typeface="Times New Roman"/>
              </a:rPr>
              <a:t>zzril</a:t>
            </a:r>
            <a:r>
              <a:rPr lang="en-US" sz="1400" dirty="0">
                <a:effectLst/>
                <a:latin typeface="+mn-lt"/>
                <a:ea typeface="ＭＳ 明朝"/>
                <a:cs typeface="Times New Roman"/>
              </a:rPr>
              <a:t> </a:t>
            </a:r>
            <a:r>
              <a:rPr lang="en-US" sz="1400" dirty="0" err="1">
                <a:effectLst/>
                <a:latin typeface="+mn-lt"/>
                <a:ea typeface="ＭＳ 明朝"/>
                <a:cs typeface="Times New Roman"/>
              </a:rPr>
              <a:t>delenit</a:t>
            </a:r>
            <a:r>
              <a:rPr lang="en-US" sz="1400" dirty="0">
                <a:effectLst/>
                <a:latin typeface="+mn-lt"/>
                <a:ea typeface="ＭＳ 明朝"/>
                <a:cs typeface="Times New Roman"/>
              </a:rPr>
              <a:t> </a:t>
            </a:r>
            <a:r>
              <a:rPr lang="en-US" sz="1400" dirty="0" err="1">
                <a:effectLst/>
                <a:latin typeface="+mn-lt"/>
                <a:ea typeface="ＭＳ 明朝"/>
                <a:cs typeface="Times New Roman"/>
              </a:rPr>
              <a:t>augue</a:t>
            </a:r>
            <a:r>
              <a:rPr lang="en-US" sz="1400" dirty="0">
                <a:effectLst/>
                <a:latin typeface="+mn-lt"/>
                <a:ea typeface="ＭＳ 明朝"/>
                <a:cs typeface="Times New Roman"/>
              </a:rPr>
              <a:t> </a:t>
            </a:r>
            <a:r>
              <a:rPr lang="en-US" sz="1400" dirty="0" err="1">
                <a:effectLst/>
                <a:latin typeface="+mn-lt"/>
                <a:ea typeface="ＭＳ 明朝"/>
                <a:cs typeface="Times New Roman"/>
              </a:rPr>
              <a:t>duis</a:t>
            </a:r>
            <a:r>
              <a:rPr lang="en-US" sz="1400" dirty="0">
                <a:effectLst/>
                <a:latin typeface="+mn-lt"/>
                <a:ea typeface="ＭＳ 明朝"/>
                <a:cs typeface="Times New Roman"/>
              </a:rPr>
              <a:t> </a:t>
            </a:r>
            <a:r>
              <a:rPr lang="en-US" sz="1400" dirty="0" err="1">
                <a:effectLst/>
                <a:latin typeface="+mn-lt"/>
                <a:ea typeface="ＭＳ 明朝"/>
                <a:cs typeface="Times New Roman"/>
              </a:rPr>
              <a:t>dolore</a:t>
            </a:r>
            <a:r>
              <a:rPr lang="en-US" sz="1400" dirty="0">
                <a:effectLst/>
                <a:latin typeface="+mn-lt"/>
                <a:ea typeface="ＭＳ 明朝"/>
                <a:cs typeface="Times New Roman"/>
              </a:rPr>
              <a:t> </a:t>
            </a:r>
            <a:r>
              <a:rPr lang="en-US" sz="1400" dirty="0" err="1">
                <a:effectLst/>
                <a:latin typeface="+mn-lt"/>
                <a:ea typeface="ＭＳ 明朝"/>
                <a:cs typeface="Times New Roman"/>
              </a:rPr>
              <a:t>te</a:t>
            </a:r>
            <a:r>
              <a:rPr lang="en-US" sz="1400" dirty="0">
                <a:effectLst/>
                <a:latin typeface="+mn-lt"/>
                <a:ea typeface="ＭＳ 明朝"/>
                <a:cs typeface="Times New Roman"/>
              </a:rPr>
              <a:t> </a:t>
            </a:r>
            <a:r>
              <a:rPr lang="en-US" sz="1400" dirty="0" err="1">
                <a:effectLst/>
                <a:latin typeface="+mn-lt"/>
                <a:ea typeface="ＭＳ 明朝"/>
                <a:cs typeface="Times New Roman"/>
              </a:rPr>
              <a:t>feugait</a:t>
            </a:r>
            <a:r>
              <a:rPr lang="en-US" sz="1400" dirty="0">
                <a:effectLst/>
                <a:latin typeface="+mn-lt"/>
                <a:ea typeface="ＭＳ 明朝"/>
                <a:cs typeface="Times New Roman"/>
              </a:rPr>
              <a:t> </a:t>
            </a:r>
            <a:r>
              <a:rPr lang="en-US" sz="1400" dirty="0" err="1">
                <a:effectLst/>
                <a:latin typeface="+mn-lt"/>
                <a:ea typeface="ＭＳ 明朝"/>
                <a:cs typeface="Times New Roman"/>
              </a:rPr>
              <a:t>nulla</a:t>
            </a:r>
            <a:r>
              <a:rPr lang="en-US" sz="1400" dirty="0">
                <a:effectLst/>
                <a:latin typeface="+mn-lt"/>
                <a:ea typeface="ＭＳ 明朝"/>
                <a:cs typeface="Times New Roman"/>
              </a:rPr>
              <a:t> </a:t>
            </a:r>
            <a:r>
              <a:rPr lang="en-US" sz="1400" dirty="0" err="1">
                <a:effectLst/>
                <a:latin typeface="+mn-lt"/>
                <a:ea typeface="ＭＳ 明朝"/>
                <a:cs typeface="Times New Roman"/>
              </a:rPr>
              <a:t>facilisi</a:t>
            </a:r>
            <a:r>
              <a:rPr lang="en-US" sz="1400" dirty="0">
                <a:effectLst/>
                <a:latin typeface="+mn-lt"/>
                <a:ea typeface="ＭＳ 明朝"/>
                <a:cs typeface="Times New Roman"/>
              </a:rPr>
              <a:t>. </a:t>
            </a:r>
          </a:p>
          <a:p>
            <a:r>
              <a:rPr lang="en-US" sz="1400" dirty="0">
                <a:effectLst/>
                <a:latin typeface="+mn-lt"/>
                <a:ea typeface="ＭＳ 明朝"/>
                <a:cs typeface="Times New Roman"/>
              </a:rPr>
              <a:t>Nam liber </a:t>
            </a:r>
            <a:r>
              <a:rPr lang="en-US" sz="1400" dirty="0" err="1">
                <a:effectLst/>
                <a:latin typeface="+mn-lt"/>
                <a:ea typeface="ＭＳ 明朝"/>
                <a:cs typeface="Times New Roman"/>
              </a:rPr>
              <a:t>tempor</a:t>
            </a:r>
            <a:r>
              <a:rPr lang="en-US" sz="1400" dirty="0">
                <a:effectLst/>
                <a:latin typeface="+mn-lt"/>
                <a:ea typeface="ＭＳ 明朝"/>
                <a:cs typeface="Times New Roman"/>
              </a:rPr>
              <a:t> cum </a:t>
            </a:r>
            <a:r>
              <a:rPr lang="en-US" sz="1400" dirty="0" err="1">
                <a:effectLst/>
                <a:latin typeface="+mn-lt"/>
                <a:ea typeface="ＭＳ 明朝"/>
                <a:cs typeface="Times New Roman"/>
              </a:rPr>
              <a:t>soluta</a:t>
            </a:r>
            <a:r>
              <a:rPr lang="en-US" sz="1400" dirty="0">
                <a:effectLst/>
                <a:latin typeface="+mn-lt"/>
                <a:ea typeface="ＭＳ 明朝"/>
                <a:cs typeface="Times New Roman"/>
              </a:rPr>
              <a:t> </a:t>
            </a:r>
            <a:r>
              <a:rPr lang="en-US" sz="1400" dirty="0" err="1">
                <a:effectLst/>
                <a:latin typeface="+mn-lt"/>
                <a:ea typeface="ＭＳ 明朝"/>
                <a:cs typeface="Times New Roman"/>
              </a:rPr>
              <a:t>nobis</a:t>
            </a:r>
            <a:r>
              <a:rPr lang="en-US" sz="1400" dirty="0">
                <a:effectLst/>
                <a:latin typeface="+mn-lt"/>
                <a:ea typeface="ＭＳ 明朝"/>
                <a:cs typeface="Times New Roman"/>
              </a:rPr>
              <a:t> </a:t>
            </a:r>
            <a:r>
              <a:rPr lang="en-US" sz="1400" dirty="0" err="1">
                <a:effectLst/>
                <a:latin typeface="+mn-lt"/>
                <a:ea typeface="ＭＳ 明朝"/>
                <a:cs typeface="Times New Roman"/>
              </a:rPr>
              <a:t>eleifend</a:t>
            </a:r>
            <a:r>
              <a:rPr lang="en-US" sz="1400" dirty="0">
                <a:effectLst/>
                <a:latin typeface="+mn-lt"/>
                <a:ea typeface="ＭＳ 明朝"/>
                <a:cs typeface="Times New Roman"/>
              </a:rPr>
              <a:t> option </a:t>
            </a:r>
            <a:r>
              <a:rPr lang="en-US" sz="1400" dirty="0" err="1">
                <a:effectLst/>
                <a:latin typeface="+mn-lt"/>
                <a:ea typeface="ＭＳ 明朝"/>
                <a:cs typeface="Times New Roman"/>
              </a:rPr>
              <a:t>congue</a:t>
            </a:r>
            <a:r>
              <a:rPr lang="en-US" sz="1400" dirty="0">
                <a:effectLst/>
                <a:latin typeface="+mn-lt"/>
                <a:ea typeface="ＭＳ 明朝"/>
                <a:cs typeface="Times New Roman"/>
              </a:rPr>
              <a:t> </a:t>
            </a:r>
            <a:r>
              <a:rPr lang="en-US" sz="1400" dirty="0" err="1">
                <a:effectLst/>
                <a:latin typeface="+mn-lt"/>
                <a:ea typeface="ＭＳ 明朝"/>
                <a:cs typeface="Times New Roman"/>
              </a:rPr>
              <a:t>nihil</a:t>
            </a:r>
            <a:r>
              <a:rPr lang="en-US" sz="1400" dirty="0">
                <a:effectLst/>
                <a:latin typeface="+mn-lt"/>
                <a:ea typeface="ＭＳ 明朝"/>
                <a:cs typeface="Times New Roman"/>
              </a:rPr>
              <a:t> </a:t>
            </a:r>
            <a:r>
              <a:rPr lang="en-US" sz="1400" dirty="0" err="1">
                <a:effectLst/>
                <a:latin typeface="+mn-lt"/>
                <a:ea typeface="ＭＳ 明朝"/>
                <a:cs typeface="Times New Roman"/>
              </a:rPr>
              <a:t>imperdiet</a:t>
            </a:r>
            <a:r>
              <a:rPr lang="en-US" sz="1400" dirty="0">
                <a:effectLst/>
                <a:latin typeface="+mn-lt"/>
                <a:ea typeface="ＭＳ 明朝"/>
                <a:cs typeface="Times New Roman"/>
              </a:rPr>
              <a:t> doming id quod </a:t>
            </a:r>
            <a:r>
              <a:rPr lang="en-US" sz="1400" dirty="0" err="1">
                <a:effectLst/>
                <a:latin typeface="+mn-lt"/>
                <a:ea typeface="ＭＳ 明朝"/>
                <a:cs typeface="Times New Roman"/>
              </a:rPr>
              <a:t>mazim</a:t>
            </a:r>
            <a:r>
              <a:rPr lang="en-US" sz="1400" dirty="0">
                <a:effectLst/>
                <a:latin typeface="+mn-lt"/>
                <a:ea typeface="ＭＳ 明朝"/>
                <a:cs typeface="Times New Roman"/>
              </a:rPr>
              <a:t> </a:t>
            </a:r>
            <a:r>
              <a:rPr lang="en-US" sz="1400" dirty="0" err="1">
                <a:effectLst/>
                <a:latin typeface="+mn-lt"/>
                <a:ea typeface="ＭＳ 明朝"/>
                <a:cs typeface="Times New Roman"/>
              </a:rPr>
              <a:t>placerat</a:t>
            </a:r>
            <a:r>
              <a:rPr lang="en-US" sz="1400" dirty="0">
                <a:effectLst/>
                <a:latin typeface="+mn-lt"/>
                <a:ea typeface="ＭＳ 明朝"/>
                <a:cs typeface="Times New Roman"/>
              </a:rPr>
              <a:t> facer </a:t>
            </a:r>
            <a:r>
              <a:rPr lang="en-US" sz="1400" dirty="0" err="1">
                <a:effectLst/>
                <a:latin typeface="+mn-lt"/>
                <a:ea typeface="ＭＳ 明朝"/>
                <a:cs typeface="Times New Roman"/>
              </a:rPr>
              <a:t>possim</a:t>
            </a:r>
            <a:r>
              <a:rPr lang="en-US" sz="1400" dirty="0">
                <a:effectLst/>
                <a:latin typeface="+mn-lt"/>
                <a:ea typeface="ＭＳ 明朝"/>
                <a:cs typeface="Times New Roman"/>
              </a:rPr>
              <a:t> </a:t>
            </a:r>
            <a:r>
              <a:rPr lang="en-US" sz="1400" dirty="0" err="1">
                <a:effectLst/>
                <a:latin typeface="+mn-lt"/>
                <a:ea typeface="ＭＳ 明朝"/>
                <a:cs typeface="Times New Roman"/>
              </a:rPr>
              <a:t>assum</a:t>
            </a:r>
            <a:r>
              <a:rPr lang="en-US" sz="1400" dirty="0">
                <a:effectLst/>
                <a:latin typeface="+mn-lt"/>
                <a:ea typeface="ＭＳ 明朝"/>
                <a:cs typeface="Times New Roman"/>
              </a:rPr>
              <a:t>. </a:t>
            </a:r>
          </a:p>
          <a:p>
            <a:r>
              <a:rPr lang="en-US" sz="1400" dirty="0" err="1">
                <a:effectLst/>
                <a:latin typeface="+mn-lt"/>
                <a:ea typeface="ＭＳ 明朝"/>
                <a:cs typeface="Times New Roman"/>
              </a:rPr>
              <a:t>Typi</a:t>
            </a:r>
            <a:r>
              <a:rPr lang="en-US" sz="1400" dirty="0">
                <a:effectLst/>
                <a:latin typeface="+mn-lt"/>
                <a:ea typeface="ＭＳ 明朝"/>
                <a:cs typeface="Times New Roman"/>
              </a:rPr>
              <a:t> non </a:t>
            </a:r>
            <a:r>
              <a:rPr lang="en-US" sz="1400" dirty="0" err="1">
                <a:effectLst/>
                <a:latin typeface="+mn-lt"/>
                <a:ea typeface="ＭＳ 明朝"/>
                <a:cs typeface="Times New Roman"/>
              </a:rPr>
              <a:t>habent</a:t>
            </a:r>
            <a:r>
              <a:rPr lang="en-US" sz="1400" dirty="0">
                <a:effectLst/>
                <a:latin typeface="+mn-lt"/>
                <a:ea typeface="ＭＳ 明朝"/>
                <a:cs typeface="Times New Roman"/>
              </a:rPr>
              <a:t> </a:t>
            </a:r>
            <a:r>
              <a:rPr lang="en-US" sz="1400" dirty="0" err="1">
                <a:effectLst/>
                <a:latin typeface="+mn-lt"/>
                <a:ea typeface="ＭＳ 明朝"/>
                <a:cs typeface="Times New Roman"/>
              </a:rPr>
              <a:t>claritatem</a:t>
            </a:r>
            <a:r>
              <a:rPr lang="en-US" sz="1400" dirty="0">
                <a:effectLst/>
                <a:latin typeface="+mn-lt"/>
                <a:ea typeface="ＭＳ 明朝"/>
                <a:cs typeface="Times New Roman"/>
              </a:rPr>
              <a:t> </a:t>
            </a:r>
            <a:r>
              <a:rPr lang="en-US" sz="1400" dirty="0" err="1">
                <a:effectLst/>
                <a:latin typeface="+mn-lt"/>
                <a:ea typeface="ＭＳ 明朝"/>
                <a:cs typeface="Times New Roman"/>
              </a:rPr>
              <a:t>insitam</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usus</a:t>
            </a:r>
            <a:r>
              <a:rPr lang="en-US" sz="1400" dirty="0">
                <a:effectLst/>
                <a:latin typeface="+mn-lt"/>
                <a:ea typeface="ＭＳ 明朝"/>
                <a:cs typeface="Times New Roman"/>
              </a:rPr>
              <a:t> </a:t>
            </a:r>
            <a:r>
              <a:rPr lang="en-US" sz="1400" dirty="0" err="1">
                <a:effectLst/>
                <a:latin typeface="+mn-lt"/>
                <a:ea typeface="ＭＳ 明朝"/>
                <a:cs typeface="Times New Roman"/>
              </a:rPr>
              <a:t>legentis</a:t>
            </a:r>
            <a:r>
              <a:rPr lang="en-US" sz="1400" dirty="0">
                <a:effectLst/>
                <a:latin typeface="+mn-lt"/>
                <a:ea typeface="ＭＳ 明朝"/>
                <a:cs typeface="Times New Roman"/>
              </a:rPr>
              <a:t> in </a:t>
            </a:r>
            <a:r>
              <a:rPr lang="en-US" sz="1400" dirty="0" err="1">
                <a:effectLst/>
                <a:latin typeface="+mn-lt"/>
                <a:ea typeface="ＭＳ 明朝"/>
                <a:cs typeface="Times New Roman"/>
              </a:rPr>
              <a:t>iis</a:t>
            </a:r>
            <a:r>
              <a:rPr lang="en-US" sz="1400" dirty="0">
                <a:effectLst/>
                <a:latin typeface="+mn-lt"/>
                <a:ea typeface="ＭＳ 明朝"/>
                <a:cs typeface="Times New Roman"/>
              </a:rPr>
              <a:t> qui </a:t>
            </a:r>
            <a:r>
              <a:rPr lang="en-US" sz="1400" dirty="0" err="1">
                <a:effectLst/>
                <a:latin typeface="+mn-lt"/>
                <a:ea typeface="ＭＳ 明朝"/>
                <a:cs typeface="Times New Roman"/>
              </a:rPr>
              <a:t>facit</a:t>
            </a:r>
            <a:r>
              <a:rPr lang="en-US" sz="1400" dirty="0">
                <a:effectLst/>
                <a:latin typeface="+mn-lt"/>
                <a:ea typeface="ＭＳ 明朝"/>
                <a:cs typeface="Times New Roman"/>
              </a:rPr>
              <a:t> </a:t>
            </a:r>
            <a:r>
              <a:rPr lang="en-US" sz="1400" dirty="0" err="1">
                <a:effectLst/>
                <a:latin typeface="+mn-lt"/>
                <a:ea typeface="ＭＳ 明朝"/>
                <a:cs typeface="Times New Roman"/>
              </a:rPr>
              <a:t>eorum</a:t>
            </a:r>
            <a:r>
              <a:rPr lang="en-US" sz="1400" dirty="0">
                <a:effectLst/>
                <a:latin typeface="+mn-lt"/>
                <a:ea typeface="ＭＳ 明朝"/>
                <a:cs typeface="Times New Roman"/>
              </a:rPr>
              <a:t> </a:t>
            </a:r>
            <a:r>
              <a:rPr lang="en-US" sz="1400" dirty="0" err="1">
                <a:effectLst/>
                <a:latin typeface="+mn-lt"/>
                <a:ea typeface="ＭＳ 明朝"/>
                <a:cs typeface="Times New Roman"/>
              </a:rPr>
              <a:t>claritatem</a:t>
            </a:r>
            <a:r>
              <a:rPr lang="en-US" sz="1400" dirty="0">
                <a:effectLst/>
                <a:latin typeface="+mn-lt"/>
                <a:ea typeface="ＭＳ 明朝"/>
                <a:cs typeface="Times New Roman"/>
              </a:rPr>
              <a:t>. </a:t>
            </a:r>
            <a:r>
              <a:rPr lang="en-US" sz="1400" dirty="0" err="1">
                <a:effectLst/>
                <a:latin typeface="+mn-lt"/>
                <a:ea typeface="ＭＳ 明朝"/>
                <a:cs typeface="Times New Roman"/>
              </a:rPr>
              <a:t>Investigationes</a:t>
            </a:r>
            <a:r>
              <a:rPr lang="en-US" sz="1400" dirty="0">
                <a:effectLst/>
                <a:latin typeface="+mn-lt"/>
                <a:ea typeface="ＭＳ 明朝"/>
                <a:cs typeface="Times New Roman"/>
              </a:rPr>
              <a:t> </a:t>
            </a:r>
            <a:r>
              <a:rPr lang="en-US" sz="1400" dirty="0" err="1">
                <a:effectLst/>
                <a:latin typeface="+mn-lt"/>
                <a:ea typeface="ＭＳ 明朝"/>
                <a:cs typeface="Times New Roman"/>
              </a:rPr>
              <a:t>demonstraverunt</a:t>
            </a:r>
            <a:r>
              <a:rPr lang="en-US" sz="1400" dirty="0">
                <a:effectLst/>
                <a:latin typeface="+mn-lt"/>
                <a:ea typeface="ＭＳ 明朝"/>
                <a:cs typeface="Times New Roman"/>
              </a:rPr>
              <a:t> </a:t>
            </a:r>
            <a:r>
              <a:rPr lang="en-US" sz="1400" dirty="0" err="1">
                <a:effectLst/>
                <a:latin typeface="+mn-lt"/>
                <a:ea typeface="ＭＳ 明朝"/>
                <a:cs typeface="Times New Roman"/>
              </a:rPr>
              <a:t>lectores</a:t>
            </a:r>
            <a:r>
              <a:rPr lang="en-US" sz="1400" dirty="0">
                <a:effectLst/>
                <a:latin typeface="+mn-lt"/>
                <a:ea typeface="ＭＳ 明朝"/>
                <a:cs typeface="Times New Roman"/>
              </a:rPr>
              <a:t> </a:t>
            </a:r>
            <a:r>
              <a:rPr lang="en-US" sz="1400" dirty="0" err="1">
                <a:effectLst/>
                <a:latin typeface="+mn-lt"/>
                <a:ea typeface="ＭＳ 明朝"/>
                <a:cs typeface="Times New Roman"/>
              </a:rPr>
              <a:t>legere</a:t>
            </a:r>
            <a:r>
              <a:rPr lang="en-US" sz="1400" dirty="0">
                <a:effectLst/>
                <a:latin typeface="+mn-lt"/>
                <a:ea typeface="ＭＳ 明朝"/>
                <a:cs typeface="Times New Roman"/>
              </a:rPr>
              <a:t> me </a:t>
            </a:r>
            <a:r>
              <a:rPr lang="en-US" sz="1400" dirty="0" err="1">
                <a:effectLst/>
                <a:latin typeface="+mn-lt"/>
                <a:ea typeface="ＭＳ 明朝"/>
                <a:cs typeface="Times New Roman"/>
              </a:rPr>
              <a:t>lius</a:t>
            </a:r>
            <a:r>
              <a:rPr lang="en-US" sz="1400" dirty="0">
                <a:effectLst/>
                <a:latin typeface="+mn-lt"/>
                <a:ea typeface="ＭＳ 明朝"/>
                <a:cs typeface="Times New Roman"/>
              </a:rPr>
              <a:t> quod ii </a:t>
            </a:r>
            <a:r>
              <a:rPr lang="en-US" sz="1400" dirty="0" err="1">
                <a:effectLst/>
                <a:latin typeface="+mn-lt"/>
                <a:ea typeface="ＭＳ 明朝"/>
                <a:cs typeface="Times New Roman"/>
              </a:rPr>
              <a:t>legunt</a:t>
            </a:r>
            <a:r>
              <a:rPr lang="en-US" sz="1400" dirty="0">
                <a:effectLst/>
                <a:latin typeface="+mn-lt"/>
                <a:ea typeface="ＭＳ 明朝"/>
                <a:cs typeface="Times New Roman"/>
              </a:rPr>
              <a:t> </a:t>
            </a:r>
            <a:r>
              <a:rPr lang="en-US" sz="1400" dirty="0" err="1">
                <a:effectLst/>
                <a:latin typeface="+mn-lt"/>
                <a:ea typeface="ＭＳ 明朝"/>
                <a:cs typeface="Times New Roman"/>
              </a:rPr>
              <a:t>saepius</a:t>
            </a:r>
            <a:r>
              <a:rPr lang="en-US" sz="1400" dirty="0">
                <a:effectLst/>
                <a:latin typeface="+mn-lt"/>
                <a:ea typeface="ＭＳ 明朝"/>
                <a:cs typeface="Times New Roman"/>
              </a:rPr>
              <a:t>. </a:t>
            </a:r>
            <a:r>
              <a:rPr lang="en-US" sz="1400" dirty="0" err="1">
                <a:effectLst/>
                <a:latin typeface="+mn-lt"/>
                <a:ea typeface="ＭＳ 明朝"/>
                <a:cs typeface="Times New Roman"/>
              </a:rPr>
              <a:t>Claritas</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etiam</a:t>
            </a:r>
            <a:r>
              <a:rPr lang="en-US" sz="1400" dirty="0">
                <a:effectLst/>
                <a:latin typeface="+mn-lt"/>
                <a:ea typeface="ＭＳ 明朝"/>
                <a:cs typeface="Times New Roman"/>
              </a:rPr>
              <a:t> </a:t>
            </a:r>
            <a:r>
              <a:rPr lang="en-US" sz="1400" dirty="0" err="1">
                <a:effectLst/>
                <a:latin typeface="+mn-lt"/>
                <a:ea typeface="ＭＳ 明朝"/>
                <a:cs typeface="Times New Roman"/>
              </a:rPr>
              <a:t>processus</a:t>
            </a:r>
            <a:r>
              <a:rPr lang="en-US" sz="1400" dirty="0">
                <a:effectLst/>
                <a:latin typeface="+mn-lt"/>
                <a:ea typeface="ＭＳ 明朝"/>
                <a:cs typeface="Times New Roman"/>
              </a:rPr>
              <a:t> </a:t>
            </a:r>
            <a:r>
              <a:rPr lang="en-US" sz="1400" dirty="0" err="1">
                <a:effectLst/>
                <a:latin typeface="+mn-lt"/>
                <a:ea typeface="ＭＳ 明朝"/>
                <a:cs typeface="Times New Roman"/>
              </a:rPr>
              <a:t>dynamicus</a:t>
            </a:r>
            <a:r>
              <a:rPr lang="en-US" sz="1400" dirty="0">
                <a:effectLst/>
                <a:latin typeface="+mn-lt"/>
                <a:ea typeface="ＭＳ 明朝"/>
                <a:cs typeface="Times New Roman"/>
              </a:rPr>
              <a:t>, qui sequitur </a:t>
            </a:r>
            <a:r>
              <a:rPr lang="en-US" sz="1400" dirty="0" err="1">
                <a:effectLst/>
                <a:latin typeface="+mn-lt"/>
                <a:ea typeface="ＭＳ 明朝"/>
                <a:cs typeface="Times New Roman"/>
              </a:rPr>
              <a:t>mutationem</a:t>
            </a:r>
            <a:r>
              <a:rPr lang="en-US" sz="1400" dirty="0">
                <a:effectLst/>
                <a:latin typeface="+mn-lt"/>
                <a:ea typeface="ＭＳ 明朝"/>
                <a:cs typeface="Times New Roman"/>
              </a:rPr>
              <a:t> </a:t>
            </a:r>
            <a:r>
              <a:rPr lang="en-US" sz="1400" dirty="0" err="1">
                <a:effectLst/>
                <a:latin typeface="+mn-lt"/>
                <a:ea typeface="ＭＳ 明朝"/>
                <a:cs typeface="Times New Roman"/>
              </a:rPr>
              <a:t>consuetudium</a:t>
            </a:r>
            <a:r>
              <a:rPr lang="en-US" sz="1400" dirty="0">
                <a:effectLst/>
                <a:latin typeface="+mn-lt"/>
                <a:ea typeface="ＭＳ 明朝"/>
                <a:cs typeface="Times New Roman"/>
              </a:rPr>
              <a:t> </a:t>
            </a:r>
            <a:r>
              <a:rPr lang="en-US" sz="1400" dirty="0" err="1">
                <a:effectLst/>
                <a:latin typeface="+mn-lt"/>
                <a:ea typeface="ＭＳ 明朝"/>
                <a:cs typeface="Times New Roman"/>
              </a:rPr>
              <a:t>lectorum</a:t>
            </a:r>
            <a:r>
              <a:rPr lang="en-US" sz="1400" dirty="0">
                <a:effectLst/>
                <a:latin typeface="+mn-lt"/>
                <a:ea typeface="ＭＳ 明朝"/>
                <a:cs typeface="Times New Roman"/>
              </a:rPr>
              <a:t>. </a:t>
            </a:r>
          </a:p>
          <a:p>
            <a:r>
              <a:rPr lang="en-US" sz="1400" dirty="0" err="1">
                <a:effectLst/>
                <a:latin typeface="+mn-lt"/>
                <a:ea typeface="ＭＳ 明朝"/>
                <a:cs typeface="Times New Roman"/>
              </a:rPr>
              <a:t>Mirum</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notare</a:t>
            </a:r>
            <a:r>
              <a:rPr lang="en-US" sz="1400" dirty="0">
                <a:effectLst/>
                <a:latin typeface="+mn-lt"/>
                <a:ea typeface="ＭＳ 明朝"/>
                <a:cs typeface="Times New Roman"/>
              </a:rPr>
              <a:t> quam </a:t>
            </a:r>
            <a:r>
              <a:rPr lang="en-US" sz="1400" dirty="0" err="1">
                <a:effectLst/>
                <a:latin typeface="+mn-lt"/>
                <a:ea typeface="ＭＳ 明朝"/>
                <a:cs typeface="Times New Roman"/>
              </a:rPr>
              <a:t>littera</a:t>
            </a:r>
            <a:r>
              <a:rPr lang="en-US" sz="1400" dirty="0">
                <a:effectLst/>
                <a:latin typeface="+mn-lt"/>
                <a:ea typeface="ＭＳ 明朝"/>
                <a:cs typeface="Times New Roman"/>
              </a:rPr>
              <a:t> </a:t>
            </a:r>
            <a:r>
              <a:rPr lang="en-US" sz="1400" dirty="0" err="1">
                <a:effectLst/>
                <a:latin typeface="+mn-lt"/>
                <a:ea typeface="ＭＳ 明朝"/>
                <a:cs typeface="Times New Roman"/>
              </a:rPr>
              <a:t>gothica</a:t>
            </a:r>
            <a:r>
              <a:rPr lang="en-US" sz="1400" dirty="0">
                <a:effectLst/>
                <a:latin typeface="+mn-lt"/>
                <a:ea typeface="ＭＳ 明朝"/>
                <a:cs typeface="Times New Roman"/>
              </a:rPr>
              <a:t>, quam </a:t>
            </a:r>
            <a:r>
              <a:rPr lang="en-US" sz="1400" dirty="0" err="1">
                <a:effectLst/>
                <a:latin typeface="+mn-lt"/>
                <a:ea typeface="ＭＳ 明朝"/>
                <a:cs typeface="Times New Roman"/>
              </a:rPr>
              <a:t>nunc</a:t>
            </a:r>
            <a:r>
              <a:rPr lang="en-US" sz="1400" dirty="0">
                <a:effectLst/>
                <a:latin typeface="+mn-lt"/>
                <a:ea typeface="ＭＳ 明朝"/>
                <a:cs typeface="Times New Roman"/>
              </a:rPr>
              <a:t> </a:t>
            </a:r>
            <a:r>
              <a:rPr lang="en-US" sz="1400" dirty="0" err="1">
                <a:effectLst/>
                <a:latin typeface="+mn-lt"/>
                <a:ea typeface="ＭＳ 明朝"/>
                <a:cs typeface="Times New Roman"/>
              </a:rPr>
              <a:t>putamus</a:t>
            </a:r>
            <a:r>
              <a:rPr lang="en-US" sz="1400" dirty="0">
                <a:effectLst/>
                <a:latin typeface="+mn-lt"/>
                <a:ea typeface="ＭＳ 明朝"/>
                <a:cs typeface="Times New Roman"/>
              </a:rPr>
              <a:t> </a:t>
            </a:r>
            <a:r>
              <a:rPr lang="en-US" sz="1400" dirty="0" err="1">
                <a:effectLst/>
                <a:latin typeface="+mn-lt"/>
                <a:ea typeface="ＭＳ 明朝"/>
                <a:cs typeface="Times New Roman"/>
              </a:rPr>
              <a:t>parum</a:t>
            </a:r>
            <a:r>
              <a:rPr lang="en-US" sz="1400" dirty="0">
                <a:effectLst/>
                <a:latin typeface="+mn-lt"/>
                <a:ea typeface="ＭＳ 明朝"/>
                <a:cs typeface="Times New Roman"/>
              </a:rPr>
              <a:t> </a:t>
            </a:r>
            <a:r>
              <a:rPr lang="en-US" sz="1400" dirty="0" err="1">
                <a:effectLst/>
                <a:latin typeface="+mn-lt"/>
                <a:ea typeface="ＭＳ 明朝"/>
                <a:cs typeface="Times New Roman"/>
              </a:rPr>
              <a:t>claram</a:t>
            </a:r>
            <a:r>
              <a:rPr lang="en-US" sz="1400" dirty="0">
                <a:effectLst/>
                <a:latin typeface="+mn-lt"/>
                <a:ea typeface="ＭＳ 明朝"/>
                <a:cs typeface="Times New Roman"/>
              </a:rPr>
              <a:t>, </a:t>
            </a:r>
            <a:r>
              <a:rPr lang="en-US" sz="1400" dirty="0" err="1">
                <a:effectLst/>
                <a:latin typeface="+mn-lt"/>
                <a:ea typeface="ＭＳ 明朝"/>
                <a:cs typeface="Times New Roman"/>
              </a:rPr>
              <a:t>anteposuerit</a:t>
            </a:r>
            <a:r>
              <a:rPr lang="en-US" sz="1400" dirty="0">
                <a:effectLst/>
                <a:latin typeface="+mn-lt"/>
                <a:ea typeface="ＭＳ 明朝"/>
                <a:cs typeface="Times New Roman"/>
              </a:rPr>
              <a:t> </a:t>
            </a:r>
            <a:r>
              <a:rPr lang="en-US" sz="1400" dirty="0" err="1">
                <a:effectLst/>
                <a:latin typeface="+mn-lt"/>
                <a:ea typeface="ＭＳ 明朝"/>
                <a:cs typeface="Times New Roman"/>
              </a:rPr>
              <a:t>litterarum</a:t>
            </a:r>
            <a:r>
              <a:rPr lang="en-US" sz="1400" dirty="0">
                <a:effectLst/>
                <a:latin typeface="+mn-lt"/>
                <a:ea typeface="ＭＳ 明朝"/>
                <a:cs typeface="Times New Roman"/>
              </a:rPr>
              <a:t> </a:t>
            </a:r>
            <a:r>
              <a:rPr lang="en-US" sz="1400" dirty="0" err="1">
                <a:effectLst/>
                <a:latin typeface="+mn-lt"/>
                <a:ea typeface="ＭＳ 明朝"/>
                <a:cs typeface="Times New Roman"/>
              </a:rPr>
              <a:t>formas</a:t>
            </a:r>
            <a:r>
              <a:rPr lang="en-US" sz="1400" dirty="0">
                <a:effectLst/>
                <a:latin typeface="+mn-lt"/>
                <a:ea typeface="ＭＳ 明朝"/>
                <a:cs typeface="Times New Roman"/>
              </a:rPr>
              <a:t> </a:t>
            </a:r>
            <a:r>
              <a:rPr lang="en-US" sz="1400" dirty="0" err="1">
                <a:effectLst/>
                <a:latin typeface="+mn-lt"/>
                <a:ea typeface="ＭＳ 明朝"/>
                <a:cs typeface="Times New Roman"/>
              </a:rPr>
              <a:t>humanitatis</a:t>
            </a:r>
            <a:r>
              <a:rPr lang="en-US" sz="1400" dirty="0">
                <a:effectLst/>
                <a:latin typeface="+mn-lt"/>
                <a:ea typeface="ＭＳ 明朝"/>
                <a:cs typeface="Times New Roman"/>
              </a:rPr>
              <a:t> per </a:t>
            </a:r>
            <a:r>
              <a:rPr lang="en-US" sz="1400" dirty="0" err="1">
                <a:effectLst/>
                <a:latin typeface="+mn-lt"/>
                <a:ea typeface="ＭＳ 明朝"/>
                <a:cs typeface="Times New Roman"/>
              </a:rPr>
              <a:t>seacula</a:t>
            </a:r>
            <a:r>
              <a:rPr lang="en-US" sz="1400" dirty="0">
                <a:effectLst/>
                <a:latin typeface="+mn-lt"/>
                <a:ea typeface="ＭＳ 明朝"/>
                <a:cs typeface="Times New Roman"/>
              </a:rPr>
              <a:t> </a:t>
            </a:r>
            <a:r>
              <a:rPr lang="en-US" sz="1400" dirty="0" err="1">
                <a:effectLst/>
                <a:latin typeface="+mn-lt"/>
                <a:ea typeface="ＭＳ 明朝"/>
                <a:cs typeface="Times New Roman"/>
              </a:rPr>
              <a:t>quarta</a:t>
            </a:r>
            <a:r>
              <a:rPr lang="en-US" sz="1400" dirty="0">
                <a:effectLst/>
                <a:latin typeface="+mn-lt"/>
                <a:ea typeface="ＭＳ 明朝"/>
                <a:cs typeface="Times New Roman"/>
              </a:rPr>
              <a:t> </a:t>
            </a:r>
            <a:r>
              <a:rPr lang="en-US" sz="1400" dirty="0" err="1">
                <a:effectLst/>
                <a:latin typeface="+mn-lt"/>
                <a:ea typeface="ＭＳ 明朝"/>
                <a:cs typeface="Times New Roman"/>
              </a:rPr>
              <a:t>decima</a:t>
            </a:r>
            <a:r>
              <a:rPr lang="en-US" sz="1400" dirty="0">
                <a:effectLst/>
                <a:latin typeface="+mn-lt"/>
                <a:ea typeface="ＭＳ 明朝"/>
                <a:cs typeface="Times New Roman"/>
              </a:rPr>
              <a:t> et </a:t>
            </a:r>
            <a:r>
              <a:rPr lang="en-US" sz="1400" dirty="0" err="1">
                <a:effectLst/>
                <a:latin typeface="+mn-lt"/>
                <a:ea typeface="ＭＳ 明朝"/>
                <a:cs typeface="Times New Roman"/>
              </a:rPr>
              <a:t>quinta</a:t>
            </a:r>
            <a:r>
              <a:rPr lang="en-US" sz="1400" dirty="0">
                <a:effectLst/>
                <a:latin typeface="+mn-lt"/>
                <a:ea typeface="ＭＳ 明朝"/>
                <a:cs typeface="Times New Roman"/>
              </a:rPr>
              <a:t> </a:t>
            </a:r>
            <a:r>
              <a:rPr lang="en-US" sz="1400" dirty="0" err="1">
                <a:effectLst/>
                <a:latin typeface="+mn-lt"/>
                <a:ea typeface="ＭＳ 明朝"/>
                <a:cs typeface="Times New Roman"/>
              </a:rPr>
              <a:t>decima</a:t>
            </a:r>
            <a:r>
              <a:rPr lang="en-US" sz="1400" dirty="0">
                <a:effectLst/>
                <a:latin typeface="+mn-lt"/>
                <a:ea typeface="ＭＳ 明朝"/>
                <a:cs typeface="Times New Roman"/>
              </a:rPr>
              <a:t>. </a:t>
            </a:r>
            <a:r>
              <a:rPr lang="en-US" sz="1400" dirty="0" err="1">
                <a:effectLst/>
                <a:latin typeface="+mn-lt"/>
                <a:ea typeface="ＭＳ 明朝"/>
                <a:cs typeface="Times New Roman"/>
              </a:rPr>
              <a:t>Eodem</a:t>
            </a:r>
            <a:r>
              <a:rPr lang="en-US" sz="1400" dirty="0">
                <a:effectLst/>
                <a:latin typeface="+mn-lt"/>
                <a:ea typeface="ＭＳ 明朝"/>
                <a:cs typeface="Times New Roman"/>
              </a:rPr>
              <a:t> </a:t>
            </a:r>
            <a:r>
              <a:rPr lang="en-US" sz="1400" dirty="0" err="1">
                <a:effectLst/>
                <a:latin typeface="+mn-lt"/>
                <a:ea typeface="ＭＳ 明朝"/>
                <a:cs typeface="Times New Roman"/>
              </a:rPr>
              <a:t>modo</a:t>
            </a:r>
            <a:r>
              <a:rPr lang="en-US" sz="1400" dirty="0">
                <a:effectLst/>
                <a:latin typeface="+mn-lt"/>
                <a:ea typeface="ＭＳ 明朝"/>
                <a:cs typeface="Times New Roman"/>
              </a:rPr>
              <a:t> </a:t>
            </a:r>
            <a:r>
              <a:rPr lang="en-US" sz="1400" dirty="0" err="1">
                <a:effectLst/>
                <a:latin typeface="+mn-lt"/>
                <a:ea typeface="ＭＳ 明朝"/>
                <a:cs typeface="Times New Roman"/>
              </a:rPr>
              <a:t>typi</a:t>
            </a:r>
            <a:r>
              <a:rPr lang="en-US" sz="1400" dirty="0">
                <a:effectLst/>
                <a:latin typeface="+mn-lt"/>
                <a:ea typeface="ＭＳ 明朝"/>
                <a:cs typeface="Times New Roman"/>
              </a:rPr>
              <a:t>, qui </a:t>
            </a:r>
            <a:r>
              <a:rPr lang="en-US" sz="1400" dirty="0" err="1">
                <a:effectLst/>
                <a:latin typeface="+mn-lt"/>
                <a:ea typeface="ＭＳ 明朝"/>
                <a:cs typeface="Times New Roman"/>
              </a:rPr>
              <a:t>nunc</a:t>
            </a:r>
            <a:r>
              <a:rPr lang="en-US" sz="1400" dirty="0">
                <a:effectLst/>
                <a:latin typeface="+mn-lt"/>
                <a:ea typeface="ＭＳ 明朝"/>
                <a:cs typeface="Times New Roman"/>
              </a:rPr>
              <a:t> </a:t>
            </a:r>
            <a:r>
              <a:rPr lang="en-US" sz="1400" dirty="0" err="1">
                <a:effectLst/>
                <a:latin typeface="+mn-lt"/>
                <a:ea typeface="ＭＳ 明朝"/>
                <a:cs typeface="Times New Roman"/>
              </a:rPr>
              <a:t>nobis</a:t>
            </a:r>
            <a:r>
              <a:rPr lang="en-US" sz="1400" dirty="0">
                <a:effectLst/>
                <a:latin typeface="+mn-lt"/>
                <a:ea typeface="ＭＳ 明朝"/>
                <a:cs typeface="Times New Roman"/>
              </a:rPr>
              <a:t> </a:t>
            </a:r>
            <a:r>
              <a:rPr lang="en-US" sz="1400" dirty="0" err="1">
                <a:effectLst/>
                <a:latin typeface="+mn-lt"/>
                <a:ea typeface="ＭＳ 明朝"/>
                <a:cs typeface="Times New Roman"/>
              </a:rPr>
              <a:t>videntur</a:t>
            </a:r>
            <a:r>
              <a:rPr lang="en-US" sz="1400" dirty="0">
                <a:effectLst/>
                <a:latin typeface="+mn-lt"/>
                <a:ea typeface="ＭＳ 明朝"/>
                <a:cs typeface="Times New Roman"/>
              </a:rPr>
              <a:t> </a:t>
            </a:r>
            <a:r>
              <a:rPr lang="en-US" sz="1400" dirty="0" err="1">
                <a:effectLst/>
                <a:latin typeface="+mn-lt"/>
                <a:ea typeface="ＭＳ 明朝"/>
                <a:cs typeface="Times New Roman"/>
              </a:rPr>
              <a:t>parum</a:t>
            </a:r>
            <a:r>
              <a:rPr lang="en-US" sz="1400" dirty="0">
                <a:effectLst/>
                <a:latin typeface="+mn-lt"/>
                <a:ea typeface="ＭＳ 明朝"/>
                <a:cs typeface="Times New Roman"/>
              </a:rPr>
              <a:t> </a:t>
            </a:r>
            <a:r>
              <a:rPr lang="en-US" sz="1400" dirty="0" err="1">
                <a:effectLst/>
                <a:latin typeface="+mn-lt"/>
                <a:ea typeface="ＭＳ 明朝"/>
                <a:cs typeface="Times New Roman"/>
              </a:rPr>
              <a:t>clari</a:t>
            </a:r>
            <a:r>
              <a:rPr lang="en-US" sz="1400" dirty="0">
                <a:effectLst/>
                <a:latin typeface="+mn-lt"/>
                <a:ea typeface="ＭＳ 明朝"/>
                <a:cs typeface="Times New Roman"/>
              </a:rPr>
              <a:t>, </a:t>
            </a:r>
            <a:r>
              <a:rPr lang="en-US" sz="1400" dirty="0" err="1">
                <a:effectLst/>
                <a:latin typeface="+mn-lt"/>
                <a:ea typeface="ＭＳ 明朝"/>
                <a:cs typeface="Times New Roman"/>
              </a:rPr>
              <a:t>fiant</a:t>
            </a:r>
            <a:r>
              <a:rPr lang="en-US" sz="1400" dirty="0">
                <a:effectLst/>
                <a:latin typeface="+mn-lt"/>
                <a:ea typeface="ＭＳ 明朝"/>
                <a:cs typeface="Times New Roman"/>
              </a:rPr>
              <a:t> </a:t>
            </a:r>
            <a:r>
              <a:rPr lang="en-US" sz="1400" dirty="0" err="1">
                <a:effectLst/>
                <a:latin typeface="+mn-lt"/>
                <a:ea typeface="ＭＳ 明朝"/>
                <a:cs typeface="Times New Roman"/>
              </a:rPr>
              <a:t>sollemnes</a:t>
            </a:r>
            <a:r>
              <a:rPr lang="en-US" sz="1400" dirty="0">
                <a:effectLst/>
                <a:latin typeface="+mn-lt"/>
                <a:ea typeface="ＭＳ 明朝"/>
                <a:cs typeface="Times New Roman"/>
              </a:rPr>
              <a:t> in </a:t>
            </a:r>
            <a:r>
              <a:rPr lang="en-US" sz="1400" dirty="0" err="1">
                <a:effectLst/>
                <a:latin typeface="+mn-lt"/>
                <a:ea typeface="ＭＳ 明朝"/>
                <a:cs typeface="Times New Roman"/>
              </a:rPr>
              <a:t>futurum</a:t>
            </a:r>
            <a:r>
              <a:rPr lang="en-US" sz="1400" dirty="0">
                <a:effectLst/>
                <a:latin typeface="+mn-lt"/>
                <a:ea typeface="ＭＳ 明朝"/>
                <a:cs typeface="Times New Roman"/>
              </a:rPr>
              <a:t>.</a:t>
            </a:r>
            <a:endParaRPr lang="en-US" sz="900" dirty="0">
              <a:effectLst/>
              <a:latin typeface="Cambria"/>
              <a:ea typeface="ＭＳ 明朝"/>
              <a:cs typeface="Times New Roman"/>
            </a:endParaRPr>
          </a:p>
        </p:txBody>
      </p:sp>
    </p:spTree>
    <p:extLst>
      <p:ext uri="{BB962C8B-B14F-4D97-AF65-F5344CB8AC3E}">
        <p14:creationId xmlns:p14="http://schemas.microsoft.com/office/powerpoint/2010/main" val="14360926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Content - Title 1 Line">
    <p:spTree>
      <p:nvGrpSpPr>
        <p:cNvPr id="1" name=""/>
        <p:cNvGrpSpPr/>
        <p:nvPr/>
      </p:nvGrpSpPr>
      <p:grpSpPr>
        <a:xfrm>
          <a:off x="0" y="0"/>
          <a:ext cx="0" cy="0"/>
          <a:chOff x="0" y="0"/>
          <a:chExt cx="0" cy="0"/>
        </a:xfrm>
      </p:grpSpPr>
      <p:sp>
        <p:nvSpPr>
          <p:cNvPr id="10" name="Text Placeholder 15"/>
          <p:cNvSpPr>
            <a:spLocks noGrp="1"/>
          </p:cNvSpPr>
          <p:nvPr>
            <p:ph type="body" sz="quarter" idx="11" hasCustomPrompt="1"/>
          </p:nvPr>
        </p:nvSpPr>
        <p:spPr>
          <a:xfrm>
            <a:off x="202517" y="290927"/>
            <a:ext cx="4315054" cy="464018"/>
          </a:xfrm>
        </p:spPr>
        <p:txBody>
          <a:bodyPr>
            <a:noAutofit/>
          </a:bodyPr>
          <a:lstStyle>
            <a:lvl1pPr marL="0" indent="0" fontAlgn="t">
              <a:buFontTx/>
              <a:buNone/>
              <a:defRPr sz="2600" baseline="0">
                <a:solidFill>
                  <a:srgbClr val="5AAAFA"/>
                </a:solidFill>
                <a:latin typeface="Arial" charset="0"/>
              </a:defRPr>
            </a:lvl1pPr>
          </a:lstStyle>
          <a:p>
            <a:r>
              <a:rPr lang="en-US" dirty="0"/>
              <a:t>One line headline goes here</a:t>
            </a:r>
          </a:p>
        </p:txBody>
      </p:sp>
      <p:sp>
        <p:nvSpPr>
          <p:cNvPr id="6" name="Text Placeholder 5"/>
          <p:cNvSpPr>
            <a:spLocks noGrp="1"/>
          </p:cNvSpPr>
          <p:nvPr>
            <p:ph type="body" sz="quarter" idx="13" hasCustomPrompt="1"/>
          </p:nvPr>
        </p:nvSpPr>
        <p:spPr>
          <a:xfrm>
            <a:off x="200026" y="841455"/>
            <a:ext cx="8181975" cy="3229769"/>
          </a:xfrm>
        </p:spPr>
        <p:txBody>
          <a:bodyPr numCol="2" spcCol="617220"/>
          <a:lstStyle>
            <a:lvl1pPr marL="0" marR="0" indent="0" algn="l" defTabSz="685800" rtl="0" eaLnBrk="1" fontAlgn="auto" latinLnBrk="0" hangingPunct="1">
              <a:lnSpc>
                <a:spcPct val="90000"/>
              </a:lnSpc>
              <a:spcBef>
                <a:spcPts val="0"/>
              </a:spcBef>
              <a:spcAft>
                <a:spcPts val="900"/>
              </a:spcAft>
              <a:buClrTx/>
              <a:buSzTx/>
              <a:buFont typeface="Arial"/>
              <a:buNone/>
              <a:tabLst/>
              <a:defRPr lang="en-US" sz="1400" kern="1200" baseline="0">
                <a:solidFill>
                  <a:srgbClr val="5A5A5A"/>
                </a:solidFill>
                <a:effectLst/>
                <a:latin typeface="+mn-lt"/>
              </a:defRPr>
            </a:lvl1pPr>
            <a:lvl2pPr marL="342900" indent="0">
              <a:buNone/>
              <a:defRPr/>
            </a:lvl2pPr>
            <a:lvl3pPr marL="685800" indent="0">
              <a:buNone/>
              <a:defRPr/>
            </a:lvl3pPr>
            <a:lvl4pPr marL="1028700" indent="0">
              <a:buNone/>
              <a:defRPr/>
            </a:lvl4pPr>
            <a:lvl5pPr marL="1371600" indent="0">
              <a:buNone/>
              <a:defRPr/>
            </a:lvl5pPr>
          </a:lstStyle>
          <a:p>
            <a:r>
              <a:rPr lang="en-US" sz="1400" dirty="0">
                <a:effectLst/>
                <a:latin typeface="+mn-lt"/>
                <a:ea typeface="ＭＳ 明朝"/>
                <a:cs typeface="Times New Roman"/>
              </a:rPr>
              <a:t>Copy goes here for two column </a:t>
            </a:r>
            <a:r>
              <a:rPr lang="en-US" sz="1400" dirty="0" err="1">
                <a:effectLst/>
                <a:latin typeface="+mn-lt"/>
                <a:ea typeface="ＭＳ 明朝"/>
                <a:cs typeface="Times New Roman"/>
              </a:rPr>
              <a:t>lorem</a:t>
            </a:r>
            <a:r>
              <a:rPr lang="en-US" sz="1400" dirty="0">
                <a:effectLst/>
                <a:latin typeface="+mn-lt"/>
                <a:ea typeface="ＭＳ 明朝"/>
                <a:cs typeface="Times New Roman"/>
              </a:rPr>
              <a:t> </a:t>
            </a:r>
            <a:r>
              <a:rPr lang="en-US" sz="1400" dirty="0" err="1">
                <a:effectLst/>
                <a:latin typeface="+mn-lt"/>
                <a:ea typeface="ＭＳ 明朝"/>
                <a:cs typeface="Times New Roman"/>
              </a:rPr>
              <a:t>ipsum</a:t>
            </a:r>
            <a:r>
              <a:rPr lang="en-US" sz="1400" dirty="0">
                <a:effectLst/>
                <a:latin typeface="+mn-lt"/>
                <a:ea typeface="ＭＳ 明朝"/>
                <a:cs typeface="Times New Roman"/>
              </a:rPr>
              <a:t> </a:t>
            </a:r>
            <a:r>
              <a:rPr lang="en-US" sz="1400" dirty="0" err="1">
                <a:effectLst/>
                <a:latin typeface="+mn-lt"/>
                <a:ea typeface="ＭＳ 明朝"/>
                <a:cs typeface="Times New Roman"/>
              </a:rPr>
              <a:t>dolar</a:t>
            </a:r>
            <a:r>
              <a:rPr lang="en-US" sz="1400" dirty="0">
                <a:effectLst/>
                <a:latin typeface="+mn-lt"/>
                <a:ea typeface="ＭＳ 明朝"/>
                <a:cs typeface="Times New Roman"/>
              </a:rPr>
              <a:t> sit </a:t>
            </a:r>
            <a:r>
              <a:rPr lang="en-US" sz="1400" dirty="0" err="1">
                <a:effectLst/>
                <a:latin typeface="+mn-lt"/>
                <a:ea typeface="ＭＳ 明朝"/>
                <a:cs typeface="Times New Roman"/>
              </a:rPr>
              <a:t>amet</a:t>
            </a:r>
            <a:r>
              <a:rPr lang="en-US" sz="1400" dirty="0">
                <a:effectLst/>
                <a:latin typeface="+mn-lt"/>
                <a:ea typeface="ＭＳ 明朝"/>
                <a:cs typeface="Times New Roman"/>
              </a:rPr>
              <a:t>, </a:t>
            </a:r>
            <a:r>
              <a:rPr lang="en-US" sz="1400" dirty="0" err="1">
                <a:effectLst/>
                <a:latin typeface="+mn-lt"/>
                <a:ea typeface="ＭＳ 明朝"/>
                <a:cs typeface="Times New Roman"/>
              </a:rPr>
              <a:t>consectetur</a:t>
            </a:r>
            <a:r>
              <a:rPr lang="en-US" sz="1400" dirty="0">
                <a:effectLst/>
                <a:latin typeface="+mn-lt"/>
                <a:ea typeface="ＭＳ 明朝"/>
                <a:cs typeface="Times New Roman"/>
              </a:rPr>
              <a:t> </a:t>
            </a:r>
            <a:r>
              <a:rPr lang="en-US" sz="1400" dirty="0" err="1">
                <a:effectLst/>
                <a:latin typeface="+mn-lt"/>
                <a:ea typeface="ＭＳ 明朝"/>
                <a:cs typeface="Times New Roman"/>
              </a:rPr>
              <a:t>adipiscing</a:t>
            </a:r>
            <a:r>
              <a:rPr lang="en-US" sz="1400" dirty="0">
                <a:effectLst/>
                <a:latin typeface="+mn-lt"/>
                <a:ea typeface="ＭＳ 明朝"/>
                <a:cs typeface="Times New Roman"/>
              </a:rPr>
              <a:t> </a:t>
            </a:r>
            <a:r>
              <a:rPr lang="en-US" sz="1400" dirty="0" err="1">
                <a:effectLst/>
                <a:latin typeface="+mn-lt"/>
                <a:ea typeface="ＭＳ 明朝"/>
                <a:cs typeface="Times New Roman"/>
              </a:rPr>
              <a:t>elit</a:t>
            </a:r>
            <a:r>
              <a:rPr lang="en-US" sz="1400" dirty="0">
                <a:effectLst/>
                <a:latin typeface="+mn-lt"/>
                <a:ea typeface="ＭＳ 明朝"/>
                <a:cs typeface="Times New Roman"/>
              </a:rPr>
              <a:t>. </a:t>
            </a:r>
            <a:r>
              <a:rPr lang="en-US" sz="1400" dirty="0" err="1">
                <a:effectLst/>
                <a:latin typeface="+mn-lt"/>
                <a:ea typeface="ＭＳ 明朝"/>
                <a:cs typeface="Times New Roman"/>
              </a:rPr>
              <a:t>Donec</a:t>
            </a:r>
            <a:r>
              <a:rPr lang="en-US" sz="1400" dirty="0">
                <a:effectLst/>
                <a:latin typeface="+mn-lt"/>
                <a:ea typeface="ＭＳ 明朝"/>
                <a:cs typeface="Times New Roman"/>
              </a:rPr>
              <a:t> </a:t>
            </a:r>
            <a:r>
              <a:rPr lang="en-US" sz="1400" dirty="0" err="1">
                <a:effectLst/>
                <a:latin typeface="+mn-lt"/>
                <a:ea typeface="ＭＳ 明朝"/>
                <a:cs typeface="Times New Roman"/>
              </a:rPr>
              <a:t>vehicula</a:t>
            </a:r>
            <a:r>
              <a:rPr lang="en-US" sz="1400" dirty="0">
                <a:effectLst/>
                <a:latin typeface="+mn-lt"/>
                <a:ea typeface="ＭＳ 明朝"/>
                <a:cs typeface="Times New Roman"/>
              </a:rPr>
              <a:t> </a:t>
            </a:r>
            <a:r>
              <a:rPr lang="en-US" sz="1400" dirty="0" err="1">
                <a:effectLst/>
                <a:latin typeface="+mn-lt"/>
                <a:ea typeface="ＭＳ 明朝"/>
                <a:cs typeface="Times New Roman"/>
              </a:rPr>
              <a:t>lorem</a:t>
            </a:r>
            <a:r>
              <a:rPr lang="en-US" sz="1400" dirty="0">
                <a:effectLst/>
                <a:latin typeface="+mn-lt"/>
                <a:ea typeface="ＭＳ 明朝"/>
                <a:cs typeface="Times New Roman"/>
              </a:rPr>
              <a:t> </a:t>
            </a:r>
            <a:r>
              <a:rPr lang="en-US" sz="1400" dirty="0" err="1">
                <a:effectLst/>
                <a:latin typeface="+mn-lt"/>
                <a:ea typeface="ＭＳ 明朝"/>
                <a:cs typeface="Times New Roman"/>
              </a:rPr>
              <a:t>enim</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convallis</a:t>
            </a:r>
            <a:r>
              <a:rPr lang="en-US" sz="1400" dirty="0">
                <a:effectLst/>
                <a:latin typeface="+mn-lt"/>
                <a:ea typeface="ＭＳ 明朝"/>
                <a:cs typeface="Times New Roman"/>
              </a:rPr>
              <a:t> lacus </a:t>
            </a:r>
            <a:r>
              <a:rPr lang="en-US" sz="1400" dirty="0" err="1">
                <a:effectLst/>
                <a:latin typeface="+mn-lt"/>
                <a:ea typeface="ＭＳ 明朝"/>
                <a:cs typeface="Times New Roman"/>
              </a:rPr>
              <a:t>sodales</a:t>
            </a:r>
            <a:r>
              <a:rPr lang="en-US" sz="1400" dirty="0">
                <a:effectLst/>
                <a:latin typeface="+mn-lt"/>
                <a:ea typeface="ＭＳ 明朝"/>
                <a:cs typeface="Times New Roman"/>
              </a:rPr>
              <a:t> in.</a:t>
            </a:r>
            <a:endParaRPr lang="en-US" sz="900" dirty="0">
              <a:effectLst/>
              <a:latin typeface="Cambria"/>
              <a:ea typeface="ＭＳ 明朝"/>
              <a:cs typeface="Times New Roman"/>
            </a:endParaRPr>
          </a:p>
          <a:p>
            <a:r>
              <a:rPr lang="en-US" sz="1400" dirty="0">
                <a:effectLst/>
                <a:latin typeface="+mn-lt"/>
                <a:ea typeface="ＭＳ 明朝"/>
                <a:cs typeface="Times New Roman"/>
              </a:rPr>
              <a:t>In </a:t>
            </a:r>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neque</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velit</a:t>
            </a:r>
            <a:r>
              <a:rPr lang="en-US" sz="1400" dirty="0">
                <a:effectLst/>
                <a:latin typeface="+mn-lt"/>
                <a:ea typeface="ＭＳ 明朝"/>
                <a:cs typeface="Times New Roman"/>
              </a:rPr>
              <a:t>. </a:t>
            </a:r>
            <a:r>
              <a:rPr lang="en-US" sz="1400" dirty="0" err="1">
                <a:effectLst/>
                <a:latin typeface="+mn-lt"/>
                <a:ea typeface="ＭＳ 明朝"/>
                <a:cs typeface="Times New Roman"/>
              </a:rPr>
              <a:t>Praesent</a:t>
            </a:r>
            <a:r>
              <a:rPr lang="en-US" sz="1400" dirty="0">
                <a:effectLst/>
                <a:latin typeface="+mn-lt"/>
                <a:ea typeface="ＭＳ 明朝"/>
                <a:cs typeface="Times New Roman"/>
              </a:rPr>
              <a:t> non </a:t>
            </a:r>
            <a:r>
              <a:rPr lang="en-US" sz="1400" dirty="0" err="1">
                <a:effectLst/>
                <a:latin typeface="+mn-lt"/>
                <a:ea typeface="ＭＳ 明朝"/>
                <a:cs typeface="Times New Roman"/>
              </a:rPr>
              <a:t>feugiat</a:t>
            </a:r>
            <a:r>
              <a:rPr lang="en-US" sz="1400" dirty="0">
                <a:effectLst/>
                <a:latin typeface="+mn-lt"/>
                <a:ea typeface="ＭＳ 明朝"/>
                <a:cs typeface="Times New Roman"/>
              </a:rPr>
              <a:t> </a:t>
            </a:r>
            <a:r>
              <a:rPr lang="en-US" sz="1400" dirty="0" err="1">
                <a:effectLst/>
                <a:latin typeface="+mn-lt"/>
                <a:ea typeface="ＭＳ 明朝"/>
                <a:cs typeface="Times New Roman"/>
              </a:rPr>
              <a:t>sapien</a:t>
            </a:r>
            <a:r>
              <a:rPr lang="en-US" sz="1400" dirty="0">
                <a:effectLst/>
                <a:latin typeface="+mn-lt"/>
                <a:ea typeface="ＭＳ 明朝"/>
                <a:cs typeface="Times New Roman"/>
              </a:rPr>
              <a:t>, </a:t>
            </a:r>
            <a:r>
              <a:rPr lang="en-US" sz="1400" dirty="0" err="1">
                <a:effectLst/>
                <a:latin typeface="+mn-lt"/>
                <a:ea typeface="ＭＳ 明朝"/>
                <a:cs typeface="Times New Roman"/>
              </a:rPr>
              <a:t>sed</a:t>
            </a:r>
            <a:r>
              <a:rPr lang="en-US" sz="1400" dirty="0">
                <a:effectLst/>
                <a:latin typeface="+mn-lt"/>
                <a:ea typeface="ＭＳ 明朝"/>
                <a:cs typeface="Times New Roman"/>
              </a:rPr>
              <a:t> </a:t>
            </a:r>
            <a:r>
              <a:rPr lang="en-US" sz="1400" dirty="0" err="1">
                <a:effectLst/>
                <a:latin typeface="+mn-lt"/>
                <a:ea typeface="ＭＳ 明朝"/>
                <a:cs typeface="Times New Roman"/>
              </a:rPr>
              <a:t>rhoncus</a:t>
            </a:r>
            <a:r>
              <a:rPr lang="en-US" sz="1400" dirty="0">
                <a:effectLst/>
                <a:latin typeface="+mn-lt"/>
                <a:ea typeface="ＭＳ 明朝"/>
                <a:cs typeface="Times New Roman"/>
              </a:rPr>
              <a:t>.</a:t>
            </a:r>
            <a:endParaRPr lang="en-US" sz="900" dirty="0">
              <a:effectLst/>
              <a:latin typeface="Cambria"/>
              <a:ea typeface="ＭＳ 明朝"/>
              <a:cs typeface="Times New Roman"/>
            </a:endParaRPr>
          </a:p>
          <a:p>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wisi</a:t>
            </a:r>
            <a:r>
              <a:rPr lang="en-US" sz="1400" dirty="0">
                <a:effectLst/>
                <a:latin typeface="+mn-lt"/>
                <a:ea typeface="ＭＳ 明朝"/>
                <a:cs typeface="Times New Roman"/>
              </a:rPr>
              <a:t> </a:t>
            </a:r>
            <a:r>
              <a:rPr lang="en-US" sz="1400" dirty="0" err="1">
                <a:effectLst/>
                <a:latin typeface="+mn-lt"/>
                <a:ea typeface="ＭＳ 明朝"/>
                <a:cs typeface="Times New Roman"/>
              </a:rPr>
              <a:t>enim</a:t>
            </a:r>
            <a:r>
              <a:rPr lang="en-US" sz="1400" dirty="0">
                <a:effectLst/>
                <a:latin typeface="+mn-lt"/>
                <a:ea typeface="ＭＳ 明朝"/>
                <a:cs typeface="Times New Roman"/>
              </a:rPr>
              <a:t> ad minim </a:t>
            </a:r>
            <a:r>
              <a:rPr lang="en-US" sz="1400" dirty="0" err="1">
                <a:effectLst/>
                <a:latin typeface="+mn-lt"/>
                <a:ea typeface="ＭＳ 明朝"/>
                <a:cs typeface="Times New Roman"/>
              </a:rPr>
              <a:t>veniam</a:t>
            </a:r>
            <a:r>
              <a:rPr lang="en-US" sz="1400" dirty="0">
                <a:effectLst/>
                <a:latin typeface="+mn-lt"/>
                <a:ea typeface="ＭＳ 明朝"/>
                <a:cs typeface="Times New Roman"/>
              </a:rPr>
              <a:t>, </a:t>
            </a:r>
            <a:r>
              <a:rPr lang="en-US" sz="1400" dirty="0" err="1">
                <a:effectLst/>
                <a:latin typeface="+mn-lt"/>
                <a:ea typeface="ＭＳ 明朝"/>
                <a:cs typeface="Times New Roman"/>
              </a:rPr>
              <a:t>quis</a:t>
            </a:r>
            <a:r>
              <a:rPr lang="en-US" sz="1400" dirty="0">
                <a:effectLst/>
                <a:latin typeface="+mn-lt"/>
                <a:ea typeface="ＭＳ 明朝"/>
                <a:cs typeface="Times New Roman"/>
              </a:rPr>
              <a:t> </a:t>
            </a:r>
            <a:r>
              <a:rPr lang="en-US" sz="1400" dirty="0" err="1">
                <a:effectLst/>
                <a:latin typeface="+mn-lt"/>
                <a:ea typeface="ＭＳ 明朝"/>
                <a:cs typeface="Times New Roman"/>
              </a:rPr>
              <a:t>nostrud</a:t>
            </a:r>
            <a:r>
              <a:rPr lang="en-US" sz="1400" dirty="0">
                <a:effectLst/>
                <a:latin typeface="+mn-lt"/>
                <a:ea typeface="ＭＳ 明朝"/>
                <a:cs typeface="Times New Roman"/>
              </a:rPr>
              <a:t> </a:t>
            </a:r>
            <a:r>
              <a:rPr lang="en-US" sz="1400" dirty="0" err="1">
                <a:effectLst/>
                <a:latin typeface="+mn-lt"/>
                <a:ea typeface="ＭＳ 明朝"/>
                <a:cs typeface="Times New Roman"/>
              </a:rPr>
              <a:t>exerci</a:t>
            </a:r>
            <a:r>
              <a:rPr lang="en-US" sz="1400" dirty="0">
                <a:effectLst/>
                <a:latin typeface="+mn-lt"/>
                <a:ea typeface="ＭＳ 明朝"/>
                <a:cs typeface="Times New Roman"/>
              </a:rPr>
              <a:t> </a:t>
            </a:r>
            <a:r>
              <a:rPr lang="en-US" sz="1400" dirty="0" err="1">
                <a:effectLst/>
                <a:latin typeface="+mn-lt"/>
                <a:ea typeface="ＭＳ 明朝"/>
                <a:cs typeface="Times New Roman"/>
              </a:rPr>
              <a:t>tation</a:t>
            </a:r>
            <a:r>
              <a:rPr lang="en-US" sz="1400" dirty="0">
                <a:effectLst/>
                <a:latin typeface="+mn-lt"/>
                <a:ea typeface="ＭＳ 明朝"/>
                <a:cs typeface="Times New Roman"/>
              </a:rPr>
              <a:t> </a:t>
            </a:r>
            <a:r>
              <a:rPr lang="en-US" sz="1400" dirty="0" err="1">
                <a:effectLst/>
                <a:latin typeface="+mn-lt"/>
                <a:ea typeface="ＭＳ 明朝"/>
                <a:cs typeface="Times New Roman"/>
              </a:rPr>
              <a:t>ullamcorper</a:t>
            </a:r>
            <a:r>
              <a:rPr lang="en-US" sz="1400" dirty="0">
                <a:effectLst/>
                <a:latin typeface="+mn-lt"/>
                <a:ea typeface="ＭＳ 明朝"/>
                <a:cs typeface="Times New Roman"/>
              </a:rPr>
              <a:t> </a:t>
            </a:r>
            <a:r>
              <a:rPr lang="en-US" sz="1400" dirty="0" err="1">
                <a:effectLst/>
                <a:latin typeface="+mn-lt"/>
                <a:ea typeface="ＭＳ 明朝"/>
                <a:cs typeface="Times New Roman"/>
              </a:rPr>
              <a:t>suscipit</a:t>
            </a:r>
            <a:r>
              <a:rPr lang="en-US" sz="1400" dirty="0">
                <a:effectLst/>
                <a:latin typeface="+mn-lt"/>
                <a:ea typeface="ＭＳ 明朝"/>
                <a:cs typeface="Times New Roman"/>
              </a:rPr>
              <a:t> </a:t>
            </a:r>
            <a:r>
              <a:rPr lang="en-US" sz="1400" dirty="0" err="1">
                <a:effectLst/>
                <a:latin typeface="+mn-lt"/>
                <a:ea typeface="ＭＳ 明朝"/>
                <a:cs typeface="Times New Roman"/>
              </a:rPr>
              <a:t>lobortis</a:t>
            </a:r>
            <a:r>
              <a:rPr lang="en-US" sz="1400" dirty="0">
                <a:effectLst/>
                <a:latin typeface="+mn-lt"/>
                <a:ea typeface="ＭＳ 明朝"/>
                <a:cs typeface="Times New Roman"/>
              </a:rPr>
              <a:t> </a:t>
            </a:r>
            <a:r>
              <a:rPr lang="en-US" sz="1400" dirty="0" err="1">
                <a:effectLst/>
                <a:latin typeface="+mn-lt"/>
                <a:ea typeface="ＭＳ 明朝"/>
                <a:cs typeface="Times New Roman"/>
              </a:rPr>
              <a:t>nisl</a:t>
            </a:r>
            <a:r>
              <a:rPr lang="en-US" sz="1400" dirty="0">
                <a:effectLst/>
                <a:latin typeface="+mn-lt"/>
                <a:ea typeface="ＭＳ 明朝"/>
                <a:cs typeface="Times New Roman"/>
              </a:rPr>
              <a:t> </a:t>
            </a:r>
            <a:r>
              <a:rPr lang="en-US" sz="1400" dirty="0" err="1">
                <a:effectLst/>
                <a:latin typeface="+mn-lt"/>
                <a:ea typeface="ＭＳ 明朝"/>
                <a:cs typeface="Times New Roman"/>
              </a:rPr>
              <a:t>ut</a:t>
            </a:r>
            <a:r>
              <a:rPr lang="en-US" sz="1400" dirty="0">
                <a:effectLst/>
                <a:latin typeface="+mn-lt"/>
                <a:ea typeface="ＭＳ 明朝"/>
                <a:cs typeface="Times New Roman"/>
              </a:rPr>
              <a:t> </a:t>
            </a:r>
            <a:r>
              <a:rPr lang="en-US" sz="1400" dirty="0" err="1">
                <a:effectLst/>
                <a:latin typeface="+mn-lt"/>
                <a:ea typeface="ＭＳ 明朝"/>
                <a:cs typeface="Times New Roman"/>
              </a:rPr>
              <a:t>aliquip</a:t>
            </a:r>
            <a:r>
              <a:rPr lang="en-US" sz="1400" dirty="0">
                <a:effectLst/>
                <a:latin typeface="+mn-lt"/>
                <a:ea typeface="ＭＳ 明朝"/>
                <a:cs typeface="Times New Roman"/>
              </a:rPr>
              <a:t> ex </a:t>
            </a:r>
            <a:r>
              <a:rPr lang="en-US" sz="1400" dirty="0" err="1">
                <a:effectLst/>
                <a:latin typeface="+mn-lt"/>
                <a:ea typeface="ＭＳ 明朝"/>
                <a:cs typeface="Times New Roman"/>
              </a:rPr>
              <a:t>ea</a:t>
            </a:r>
            <a:r>
              <a:rPr lang="en-US" sz="1400" dirty="0">
                <a:effectLst/>
                <a:latin typeface="+mn-lt"/>
                <a:ea typeface="ＭＳ 明朝"/>
                <a:cs typeface="Times New Roman"/>
              </a:rPr>
              <a:t> </a:t>
            </a:r>
            <a:r>
              <a:rPr lang="en-US" sz="1400" dirty="0" err="1">
                <a:effectLst/>
                <a:latin typeface="+mn-lt"/>
                <a:ea typeface="ＭＳ 明朝"/>
                <a:cs typeface="Times New Roman"/>
              </a:rPr>
              <a:t>commodo</a:t>
            </a:r>
            <a:r>
              <a:rPr lang="en-US" sz="1400" dirty="0">
                <a:effectLst/>
                <a:latin typeface="+mn-lt"/>
                <a:ea typeface="ＭＳ 明朝"/>
                <a:cs typeface="Times New Roman"/>
              </a:rPr>
              <a:t> </a:t>
            </a:r>
            <a:r>
              <a:rPr lang="en-US" sz="1400" dirty="0" err="1">
                <a:effectLst/>
                <a:latin typeface="+mn-lt"/>
                <a:ea typeface="ＭＳ 明朝"/>
                <a:cs typeface="Times New Roman"/>
              </a:rPr>
              <a:t>consequat</a:t>
            </a:r>
            <a:r>
              <a:rPr lang="en-US" sz="1400" dirty="0">
                <a:effectLst/>
                <a:latin typeface="+mn-lt"/>
                <a:ea typeface="ＭＳ 明朝"/>
                <a:cs typeface="Times New Roman"/>
              </a:rPr>
              <a:t>. </a:t>
            </a:r>
            <a:r>
              <a:rPr lang="en-US" sz="1400" dirty="0" err="1">
                <a:effectLst/>
                <a:latin typeface="+mn-lt"/>
                <a:ea typeface="ＭＳ 明朝"/>
                <a:cs typeface="Times New Roman"/>
              </a:rPr>
              <a:t>Duis</a:t>
            </a:r>
            <a:r>
              <a:rPr lang="en-US" sz="1400" dirty="0">
                <a:effectLst/>
                <a:latin typeface="+mn-lt"/>
                <a:ea typeface="ＭＳ 明朝"/>
                <a:cs typeface="Times New Roman"/>
              </a:rPr>
              <a:t> </a:t>
            </a:r>
            <a:r>
              <a:rPr lang="en-US" sz="1400" dirty="0" err="1">
                <a:effectLst/>
                <a:latin typeface="+mn-lt"/>
                <a:ea typeface="ＭＳ 明朝"/>
                <a:cs typeface="Times New Roman"/>
              </a:rPr>
              <a:t>autem</a:t>
            </a:r>
            <a:r>
              <a:rPr lang="en-US" sz="1400" dirty="0">
                <a:effectLst/>
                <a:latin typeface="+mn-lt"/>
                <a:ea typeface="ＭＳ 明朝"/>
                <a:cs typeface="Times New Roman"/>
              </a:rPr>
              <a:t> </a:t>
            </a:r>
            <a:r>
              <a:rPr lang="en-US" sz="1400" dirty="0" err="1">
                <a:effectLst/>
                <a:latin typeface="+mn-lt"/>
                <a:ea typeface="ＭＳ 明朝"/>
                <a:cs typeface="Times New Roman"/>
              </a:rPr>
              <a:t>vel</a:t>
            </a:r>
            <a:r>
              <a:rPr lang="en-US" sz="1400" dirty="0">
                <a:effectLst/>
                <a:latin typeface="+mn-lt"/>
                <a:ea typeface="ＭＳ 明朝"/>
                <a:cs typeface="Times New Roman"/>
              </a:rPr>
              <a:t> </a:t>
            </a:r>
            <a:r>
              <a:rPr lang="en-US" sz="1400" dirty="0" err="1">
                <a:effectLst/>
                <a:latin typeface="+mn-lt"/>
                <a:ea typeface="ＭＳ 明朝"/>
                <a:cs typeface="Times New Roman"/>
              </a:rPr>
              <a:t>eum</a:t>
            </a:r>
            <a:r>
              <a:rPr lang="en-US" sz="1400" dirty="0">
                <a:effectLst/>
                <a:latin typeface="+mn-lt"/>
                <a:ea typeface="ＭＳ 明朝"/>
                <a:cs typeface="Times New Roman"/>
              </a:rPr>
              <a:t> </a:t>
            </a:r>
            <a:r>
              <a:rPr lang="en-US" sz="1400" dirty="0" err="1">
                <a:effectLst/>
                <a:latin typeface="+mn-lt"/>
                <a:ea typeface="ＭＳ 明朝"/>
                <a:cs typeface="Times New Roman"/>
              </a:rPr>
              <a:t>iriure</a:t>
            </a:r>
            <a:r>
              <a:rPr lang="en-US" sz="1400" dirty="0">
                <a:effectLst/>
                <a:latin typeface="+mn-lt"/>
                <a:ea typeface="ＭＳ 明朝"/>
                <a:cs typeface="Times New Roman"/>
              </a:rPr>
              <a:t> dolor in </a:t>
            </a:r>
            <a:r>
              <a:rPr lang="en-US" sz="1400" dirty="0" err="1">
                <a:effectLst/>
                <a:latin typeface="+mn-lt"/>
                <a:ea typeface="ＭＳ 明朝"/>
                <a:cs typeface="Times New Roman"/>
              </a:rPr>
              <a:t>hendrerit</a:t>
            </a:r>
            <a:r>
              <a:rPr lang="en-US" sz="1400" dirty="0">
                <a:effectLst/>
                <a:latin typeface="+mn-lt"/>
                <a:ea typeface="ＭＳ 明朝"/>
                <a:cs typeface="Times New Roman"/>
              </a:rPr>
              <a:t> in </a:t>
            </a:r>
            <a:r>
              <a:rPr lang="en-US" sz="1400" dirty="0" err="1">
                <a:effectLst/>
                <a:latin typeface="+mn-lt"/>
                <a:ea typeface="ＭＳ 明朝"/>
                <a:cs typeface="Times New Roman"/>
              </a:rPr>
              <a:t>vulputate</a:t>
            </a:r>
            <a:r>
              <a:rPr lang="en-US" sz="1400" dirty="0">
                <a:effectLst/>
                <a:latin typeface="+mn-lt"/>
                <a:ea typeface="ＭＳ 明朝"/>
                <a:cs typeface="Times New Roman"/>
              </a:rPr>
              <a:t> </a:t>
            </a:r>
            <a:r>
              <a:rPr lang="en-US" sz="1400" dirty="0" err="1">
                <a:effectLst/>
                <a:latin typeface="+mn-lt"/>
                <a:ea typeface="ＭＳ 明朝"/>
                <a:cs typeface="Times New Roman"/>
              </a:rPr>
              <a:t>velit</a:t>
            </a:r>
            <a:r>
              <a:rPr lang="en-US" sz="1400" dirty="0">
                <a:effectLst/>
                <a:latin typeface="+mn-lt"/>
                <a:ea typeface="ＭＳ 明朝"/>
                <a:cs typeface="Times New Roman"/>
              </a:rPr>
              <a:t> </a:t>
            </a:r>
            <a:r>
              <a:rPr lang="en-US" sz="1400" dirty="0" err="1">
                <a:effectLst/>
                <a:latin typeface="+mn-lt"/>
                <a:ea typeface="ＭＳ 明朝"/>
                <a:cs typeface="Times New Roman"/>
              </a:rPr>
              <a:t>esse</a:t>
            </a:r>
            <a:r>
              <a:rPr lang="en-US" sz="1400" dirty="0">
                <a:effectLst/>
                <a:latin typeface="+mn-lt"/>
                <a:ea typeface="ＭＳ 明朝"/>
                <a:cs typeface="Times New Roman"/>
              </a:rPr>
              <a:t> </a:t>
            </a:r>
            <a:r>
              <a:rPr lang="en-US" sz="1400" dirty="0" err="1">
                <a:effectLst/>
                <a:latin typeface="+mn-lt"/>
                <a:ea typeface="ＭＳ 明朝"/>
                <a:cs typeface="Times New Roman"/>
              </a:rPr>
              <a:t>molestie</a:t>
            </a:r>
            <a:r>
              <a:rPr lang="en-US" sz="1400" dirty="0">
                <a:effectLst/>
                <a:latin typeface="+mn-lt"/>
                <a:ea typeface="ＭＳ 明朝"/>
                <a:cs typeface="Times New Roman"/>
              </a:rPr>
              <a:t> </a:t>
            </a:r>
            <a:r>
              <a:rPr lang="en-US" sz="1400" dirty="0" err="1">
                <a:effectLst/>
                <a:latin typeface="+mn-lt"/>
                <a:ea typeface="ＭＳ 明朝"/>
                <a:cs typeface="Times New Roman"/>
              </a:rPr>
              <a:t>consequat</a:t>
            </a:r>
            <a:r>
              <a:rPr lang="en-US" sz="1400" dirty="0">
                <a:effectLst/>
                <a:latin typeface="+mn-lt"/>
                <a:ea typeface="ＭＳ 明朝"/>
                <a:cs typeface="Times New Roman"/>
              </a:rPr>
              <a:t>, </a:t>
            </a:r>
            <a:r>
              <a:rPr lang="en-US" sz="1400" dirty="0" err="1">
                <a:effectLst/>
                <a:latin typeface="+mn-lt"/>
                <a:ea typeface="ＭＳ 明朝"/>
                <a:cs typeface="Times New Roman"/>
              </a:rPr>
              <a:t>vel</a:t>
            </a:r>
            <a:r>
              <a:rPr lang="en-US" sz="1400" dirty="0">
                <a:effectLst/>
                <a:latin typeface="+mn-lt"/>
                <a:ea typeface="ＭＳ 明朝"/>
                <a:cs typeface="Times New Roman"/>
              </a:rPr>
              <a:t> </a:t>
            </a:r>
            <a:r>
              <a:rPr lang="en-US" sz="1400" dirty="0" err="1">
                <a:effectLst/>
                <a:latin typeface="+mn-lt"/>
                <a:ea typeface="ＭＳ 明朝"/>
                <a:cs typeface="Times New Roman"/>
              </a:rPr>
              <a:t>illum</a:t>
            </a:r>
            <a:r>
              <a:rPr lang="en-US" sz="1400" dirty="0">
                <a:effectLst/>
                <a:latin typeface="+mn-lt"/>
                <a:ea typeface="ＭＳ 明朝"/>
                <a:cs typeface="Times New Roman"/>
              </a:rPr>
              <a:t> </a:t>
            </a:r>
            <a:r>
              <a:rPr lang="en-US" sz="1400" dirty="0" err="1">
                <a:effectLst/>
                <a:latin typeface="+mn-lt"/>
                <a:ea typeface="ＭＳ 明朝"/>
                <a:cs typeface="Times New Roman"/>
              </a:rPr>
              <a:t>dolore</a:t>
            </a:r>
            <a:r>
              <a:rPr lang="en-US" sz="1400" dirty="0">
                <a:effectLst/>
                <a:latin typeface="+mn-lt"/>
                <a:ea typeface="ＭＳ 明朝"/>
                <a:cs typeface="Times New Roman"/>
              </a:rPr>
              <a:t> </a:t>
            </a:r>
            <a:r>
              <a:rPr lang="en-US" sz="1400" dirty="0" err="1">
                <a:effectLst/>
                <a:latin typeface="+mn-lt"/>
                <a:ea typeface="ＭＳ 明朝"/>
                <a:cs typeface="Times New Roman"/>
              </a:rPr>
              <a:t>eu</a:t>
            </a:r>
            <a:r>
              <a:rPr lang="en-US" sz="1400" dirty="0">
                <a:effectLst/>
                <a:latin typeface="+mn-lt"/>
                <a:ea typeface="ＭＳ 明朝"/>
                <a:cs typeface="Times New Roman"/>
              </a:rPr>
              <a:t> </a:t>
            </a:r>
            <a:r>
              <a:rPr lang="en-US" sz="1400" dirty="0" err="1">
                <a:effectLst/>
                <a:latin typeface="+mn-lt"/>
                <a:ea typeface="ＭＳ 明朝"/>
                <a:cs typeface="Times New Roman"/>
              </a:rPr>
              <a:t>feugiat</a:t>
            </a:r>
            <a:r>
              <a:rPr lang="en-US" sz="1400" dirty="0">
                <a:effectLst/>
                <a:latin typeface="+mn-lt"/>
                <a:ea typeface="ＭＳ 明朝"/>
                <a:cs typeface="Times New Roman"/>
              </a:rPr>
              <a:t> </a:t>
            </a:r>
            <a:r>
              <a:rPr lang="en-US" sz="1400" dirty="0" err="1">
                <a:effectLst/>
                <a:latin typeface="+mn-lt"/>
                <a:ea typeface="ＭＳ 明朝"/>
                <a:cs typeface="Times New Roman"/>
              </a:rPr>
              <a:t>nulla</a:t>
            </a:r>
            <a:r>
              <a:rPr lang="en-US" sz="1400" dirty="0">
                <a:effectLst/>
                <a:latin typeface="+mn-lt"/>
                <a:ea typeface="ＭＳ 明朝"/>
                <a:cs typeface="Times New Roman"/>
              </a:rPr>
              <a:t> </a:t>
            </a:r>
            <a:r>
              <a:rPr lang="en-US" sz="1400" dirty="0" err="1">
                <a:effectLst/>
                <a:latin typeface="+mn-lt"/>
                <a:ea typeface="ＭＳ 明朝"/>
                <a:cs typeface="Times New Roman"/>
              </a:rPr>
              <a:t>facilisis</a:t>
            </a:r>
            <a:r>
              <a:rPr lang="en-US" sz="1400" dirty="0">
                <a:effectLst/>
                <a:latin typeface="+mn-lt"/>
                <a:ea typeface="ＭＳ 明朝"/>
                <a:cs typeface="Times New Roman"/>
              </a:rPr>
              <a:t> at </a:t>
            </a:r>
            <a:r>
              <a:rPr lang="en-US" sz="1400" dirty="0" err="1">
                <a:effectLst/>
                <a:latin typeface="+mn-lt"/>
                <a:ea typeface="ＭＳ 明朝"/>
                <a:cs typeface="Times New Roman"/>
              </a:rPr>
              <a:t>vero</a:t>
            </a:r>
            <a:r>
              <a:rPr lang="en-US" sz="1400" dirty="0">
                <a:effectLst/>
                <a:latin typeface="+mn-lt"/>
                <a:ea typeface="ＭＳ 明朝"/>
                <a:cs typeface="Times New Roman"/>
              </a:rPr>
              <a:t> </a:t>
            </a:r>
            <a:r>
              <a:rPr lang="en-US" sz="1400" dirty="0" err="1">
                <a:effectLst/>
                <a:latin typeface="+mn-lt"/>
                <a:ea typeface="ＭＳ 明朝"/>
                <a:cs typeface="Times New Roman"/>
              </a:rPr>
              <a:t>eros</a:t>
            </a:r>
            <a:r>
              <a:rPr lang="en-US" sz="1400" dirty="0">
                <a:effectLst/>
                <a:latin typeface="+mn-lt"/>
                <a:ea typeface="ＭＳ 明朝"/>
                <a:cs typeface="Times New Roman"/>
              </a:rPr>
              <a:t> et </a:t>
            </a:r>
            <a:r>
              <a:rPr lang="en-US" sz="1400" dirty="0" err="1">
                <a:effectLst/>
                <a:latin typeface="+mn-lt"/>
                <a:ea typeface="ＭＳ 明朝"/>
                <a:cs typeface="Times New Roman"/>
              </a:rPr>
              <a:t>accumsan</a:t>
            </a:r>
            <a:r>
              <a:rPr lang="en-US" sz="1400" dirty="0">
                <a:effectLst/>
                <a:latin typeface="+mn-lt"/>
                <a:ea typeface="ＭＳ 明朝"/>
                <a:cs typeface="Times New Roman"/>
              </a:rPr>
              <a:t> et </a:t>
            </a:r>
            <a:r>
              <a:rPr lang="en-US" sz="1400" dirty="0" err="1">
                <a:effectLst/>
                <a:latin typeface="+mn-lt"/>
                <a:ea typeface="ＭＳ 明朝"/>
                <a:cs typeface="Times New Roman"/>
              </a:rPr>
              <a:t>iusto</a:t>
            </a:r>
            <a:r>
              <a:rPr lang="en-US" sz="1400" dirty="0">
                <a:effectLst/>
                <a:latin typeface="+mn-lt"/>
                <a:ea typeface="ＭＳ 明朝"/>
                <a:cs typeface="Times New Roman"/>
              </a:rPr>
              <a:t> </a:t>
            </a:r>
            <a:r>
              <a:rPr lang="en-US" sz="1400" dirty="0" err="1">
                <a:effectLst/>
                <a:latin typeface="+mn-lt"/>
                <a:ea typeface="ＭＳ 明朝"/>
                <a:cs typeface="Times New Roman"/>
              </a:rPr>
              <a:t>odio</a:t>
            </a:r>
            <a:r>
              <a:rPr lang="en-US" sz="1400" dirty="0">
                <a:effectLst/>
                <a:latin typeface="+mn-lt"/>
                <a:ea typeface="ＭＳ 明朝"/>
                <a:cs typeface="Times New Roman"/>
              </a:rPr>
              <a:t> </a:t>
            </a:r>
            <a:r>
              <a:rPr lang="en-US" sz="1400" dirty="0" err="1">
                <a:effectLst/>
                <a:latin typeface="+mn-lt"/>
                <a:ea typeface="ＭＳ 明朝"/>
                <a:cs typeface="Times New Roman"/>
              </a:rPr>
              <a:t>dignissim</a:t>
            </a:r>
            <a:r>
              <a:rPr lang="en-US" sz="1400" dirty="0">
                <a:effectLst/>
                <a:latin typeface="+mn-lt"/>
                <a:ea typeface="ＭＳ 明朝"/>
                <a:cs typeface="Times New Roman"/>
              </a:rPr>
              <a:t> qui </a:t>
            </a:r>
            <a:r>
              <a:rPr lang="en-US" sz="1400" dirty="0" err="1">
                <a:effectLst/>
                <a:latin typeface="+mn-lt"/>
                <a:ea typeface="ＭＳ 明朝"/>
                <a:cs typeface="Times New Roman"/>
              </a:rPr>
              <a:t>blandit</a:t>
            </a:r>
            <a:r>
              <a:rPr lang="en-US" sz="1400" dirty="0">
                <a:effectLst/>
                <a:latin typeface="+mn-lt"/>
                <a:ea typeface="ＭＳ 明朝"/>
                <a:cs typeface="Times New Roman"/>
              </a:rPr>
              <a:t> </a:t>
            </a:r>
            <a:r>
              <a:rPr lang="en-US" sz="1400" dirty="0" err="1">
                <a:effectLst/>
                <a:latin typeface="+mn-lt"/>
                <a:ea typeface="ＭＳ 明朝"/>
                <a:cs typeface="Times New Roman"/>
              </a:rPr>
              <a:t>praesent</a:t>
            </a:r>
            <a:r>
              <a:rPr lang="en-US" sz="1400" dirty="0">
                <a:effectLst/>
                <a:latin typeface="+mn-lt"/>
                <a:ea typeface="ＭＳ 明朝"/>
                <a:cs typeface="Times New Roman"/>
              </a:rPr>
              <a:t> </a:t>
            </a:r>
            <a:r>
              <a:rPr lang="en-US" sz="1400" dirty="0" err="1">
                <a:effectLst/>
                <a:latin typeface="+mn-lt"/>
                <a:ea typeface="ＭＳ 明朝"/>
                <a:cs typeface="Times New Roman"/>
              </a:rPr>
              <a:t>luptatum</a:t>
            </a:r>
            <a:r>
              <a:rPr lang="en-US" sz="1400" dirty="0">
                <a:effectLst/>
                <a:latin typeface="+mn-lt"/>
                <a:ea typeface="ＭＳ 明朝"/>
                <a:cs typeface="Times New Roman"/>
              </a:rPr>
              <a:t> </a:t>
            </a:r>
            <a:r>
              <a:rPr lang="en-US" sz="1400" dirty="0" err="1">
                <a:effectLst/>
                <a:latin typeface="+mn-lt"/>
                <a:ea typeface="ＭＳ 明朝"/>
                <a:cs typeface="Times New Roman"/>
              </a:rPr>
              <a:t>zzril</a:t>
            </a:r>
            <a:r>
              <a:rPr lang="en-US" sz="1400" dirty="0">
                <a:effectLst/>
                <a:latin typeface="+mn-lt"/>
                <a:ea typeface="ＭＳ 明朝"/>
                <a:cs typeface="Times New Roman"/>
              </a:rPr>
              <a:t> </a:t>
            </a:r>
            <a:r>
              <a:rPr lang="en-US" sz="1400" dirty="0" err="1">
                <a:effectLst/>
                <a:latin typeface="+mn-lt"/>
                <a:ea typeface="ＭＳ 明朝"/>
                <a:cs typeface="Times New Roman"/>
              </a:rPr>
              <a:t>delenit</a:t>
            </a:r>
            <a:r>
              <a:rPr lang="en-US" sz="1400" dirty="0">
                <a:effectLst/>
                <a:latin typeface="+mn-lt"/>
                <a:ea typeface="ＭＳ 明朝"/>
                <a:cs typeface="Times New Roman"/>
              </a:rPr>
              <a:t> </a:t>
            </a:r>
            <a:r>
              <a:rPr lang="en-US" sz="1400" dirty="0" err="1">
                <a:effectLst/>
                <a:latin typeface="+mn-lt"/>
                <a:ea typeface="ＭＳ 明朝"/>
                <a:cs typeface="Times New Roman"/>
              </a:rPr>
              <a:t>augue</a:t>
            </a:r>
            <a:r>
              <a:rPr lang="en-US" sz="1400" dirty="0">
                <a:effectLst/>
                <a:latin typeface="+mn-lt"/>
                <a:ea typeface="ＭＳ 明朝"/>
                <a:cs typeface="Times New Roman"/>
              </a:rPr>
              <a:t> </a:t>
            </a:r>
            <a:r>
              <a:rPr lang="en-US" sz="1400" dirty="0" err="1">
                <a:effectLst/>
                <a:latin typeface="+mn-lt"/>
                <a:ea typeface="ＭＳ 明朝"/>
                <a:cs typeface="Times New Roman"/>
              </a:rPr>
              <a:t>duis</a:t>
            </a:r>
            <a:r>
              <a:rPr lang="en-US" sz="1400" dirty="0">
                <a:effectLst/>
                <a:latin typeface="+mn-lt"/>
                <a:ea typeface="ＭＳ 明朝"/>
                <a:cs typeface="Times New Roman"/>
              </a:rPr>
              <a:t> </a:t>
            </a:r>
            <a:r>
              <a:rPr lang="en-US" sz="1400" dirty="0" err="1">
                <a:effectLst/>
                <a:latin typeface="+mn-lt"/>
                <a:ea typeface="ＭＳ 明朝"/>
                <a:cs typeface="Times New Roman"/>
              </a:rPr>
              <a:t>dolore</a:t>
            </a:r>
            <a:r>
              <a:rPr lang="en-US" sz="1400" dirty="0">
                <a:effectLst/>
                <a:latin typeface="+mn-lt"/>
                <a:ea typeface="ＭＳ 明朝"/>
                <a:cs typeface="Times New Roman"/>
              </a:rPr>
              <a:t> </a:t>
            </a:r>
            <a:r>
              <a:rPr lang="en-US" sz="1400" dirty="0" err="1">
                <a:effectLst/>
                <a:latin typeface="+mn-lt"/>
                <a:ea typeface="ＭＳ 明朝"/>
                <a:cs typeface="Times New Roman"/>
              </a:rPr>
              <a:t>te</a:t>
            </a:r>
            <a:r>
              <a:rPr lang="en-US" sz="1400" dirty="0">
                <a:effectLst/>
                <a:latin typeface="+mn-lt"/>
                <a:ea typeface="ＭＳ 明朝"/>
                <a:cs typeface="Times New Roman"/>
              </a:rPr>
              <a:t> </a:t>
            </a:r>
            <a:r>
              <a:rPr lang="en-US" sz="1400" dirty="0" err="1">
                <a:effectLst/>
                <a:latin typeface="+mn-lt"/>
                <a:ea typeface="ＭＳ 明朝"/>
                <a:cs typeface="Times New Roman"/>
              </a:rPr>
              <a:t>feugait</a:t>
            </a:r>
            <a:r>
              <a:rPr lang="en-US" sz="1400" dirty="0">
                <a:effectLst/>
                <a:latin typeface="+mn-lt"/>
                <a:ea typeface="ＭＳ 明朝"/>
                <a:cs typeface="Times New Roman"/>
              </a:rPr>
              <a:t> </a:t>
            </a:r>
            <a:r>
              <a:rPr lang="en-US" sz="1400" dirty="0" err="1">
                <a:effectLst/>
                <a:latin typeface="+mn-lt"/>
                <a:ea typeface="ＭＳ 明朝"/>
                <a:cs typeface="Times New Roman"/>
              </a:rPr>
              <a:t>nulla</a:t>
            </a:r>
            <a:r>
              <a:rPr lang="en-US" sz="1400" dirty="0">
                <a:effectLst/>
                <a:latin typeface="+mn-lt"/>
                <a:ea typeface="ＭＳ 明朝"/>
                <a:cs typeface="Times New Roman"/>
              </a:rPr>
              <a:t> </a:t>
            </a:r>
            <a:r>
              <a:rPr lang="en-US" sz="1400" dirty="0" err="1">
                <a:effectLst/>
                <a:latin typeface="+mn-lt"/>
                <a:ea typeface="ＭＳ 明朝"/>
                <a:cs typeface="Times New Roman"/>
              </a:rPr>
              <a:t>facilisi</a:t>
            </a:r>
            <a:r>
              <a:rPr lang="en-US" sz="1400" dirty="0">
                <a:effectLst/>
                <a:latin typeface="+mn-lt"/>
                <a:ea typeface="ＭＳ 明朝"/>
                <a:cs typeface="Times New Roman"/>
              </a:rPr>
              <a:t>. </a:t>
            </a:r>
          </a:p>
          <a:p>
            <a:r>
              <a:rPr lang="en-US" sz="1400" dirty="0">
                <a:effectLst/>
                <a:latin typeface="+mn-lt"/>
                <a:ea typeface="ＭＳ 明朝"/>
                <a:cs typeface="Times New Roman"/>
              </a:rPr>
              <a:t>Nam liber </a:t>
            </a:r>
            <a:r>
              <a:rPr lang="en-US" sz="1400" dirty="0" err="1">
                <a:effectLst/>
                <a:latin typeface="+mn-lt"/>
                <a:ea typeface="ＭＳ 明朝"/>
                <a:cs typeface="Times New Roman"/>
              </a:rPr>
              <a:t>tempor</a:t>
            </a:r>
            <a:r>
              <a:rPr lang="en-US" sz="1400" dirty="0">
                <a:effectLst/>
                <a:latin typeface="+mn-lt"/>
                <a:ea typeface="ＭＳ 明朝"/>
                <a:cs typeface="Times New Roman"/>
              </a:rPr>
              <a:t> cum </a:t>
            </a:r>
            <a:r>
              <a:rPr lang="en-US" sz="1400" dirty="0" err="1">
                <a:effectLst/>
                <a:latin typeface="+mn-lt"/>
                <a:ea typeface="ＭＳ 明朝"/>
                <a:cs typeface="Times New Roman"/>
              </a:rPr>
              <a:t>soluta</a:t>
            </a:r>
            <a:r>
              <a:rPr lang="en-US" sz="1400" dirty="0">
                <a:effectLst/>
                <a:latin typeface="+mn-lt"/>
                <a:ea typeface="ＭＳ 明朝"/>
                <a:cs typeface="Times New Roman"/>
              </a:rPr>
              <a:t> </a:t>
            </a:r>
            <a:r>
              <a:rPr lang="en-US" sz="1400" dirty="0" err="1">
                <a:effectLst/>
                <a:latin typeface="+mn-lt"/>
                <a:ea typeface="ＭＳ 明朝"/>
                <a:cs typeface="Times New Roman"/>
              </a:rPr>
              <a:t>nobis</a:t>
            </a:r>
            <a:r>
              <a:rPr lang="en-US" sz="1400" dirty="0">
                <a:effectLst/>
                <a:latin typeface="+mn-lt"/>
                <a:ea typeface="ＭＳ 明朝"/>
                <a:cs typeface="Times New Roman"/>
              </a:rPr>
              <a:t> </a:t>
            </a:r>
            <a:r>
              <a:rPr lang="en-US" sz="1400" dirty="0" err="1">
                <a:effectLst/>
                <a:latin typeface="+mn-lt"/>
                <a:ea typeface="ＭＳ 明朝"/>
                <a:cs typeface="Times New Roman"/>
              </a:rPr>
              <a:t>eleifend</a:t>
            </a:r>
            <a:r>
              <a:rPr lang="en-US" sz="1400" dirty="0">
                <a:effectLst/>
                <a:latin typeface="+mn-lt"/>
                <a:ea typeface="ＭＳ 明朝"/>
                <a:cs typeface="Times New Roman"/>
              </a:rPr>
              <a:t> option </a:t>
            </a:r>
            <a:r>
              <a:rPr lang="en-US" sz="1400" dirty="0" err="1">
                <a:effectLst/>
                <a:latin typeface="+mn-lt"/>
                <a:ea typeface="ＭＳ 明朝"/>
                <a:cs typeface="Times New Roman"/>
              </a:rPr>
              <a:t>congue</a:t>
            </a:r>
            <a:r>
              <a:rPr lang="en-US" sz="1400" dirty="0">
                <a:effectLst/>
                <a:latin typeface="+mn-lt"/>
                <a:ea typeface="ＭＳ 明朝"/>
                <a:cs typeface="Times New Roman"/>
              </a:rPr>
              <a:t> </a:t>
            </a:r>
            <a:r>
              <a:rPr lang="en-US" sz="1400" dirty="0" err="1">
                <a:effectLst/>
                <a:latin typeface="+mn-lt"/>
                <a:ea typeface="ＭＳ 明朝"/>
                <a:cs typeface="Times New Roman"/>
              </a:rPr>
              <a:t>nihil</a:t>
            </a:r>
            <a:r>
              <a:rPr lang="en-US" sz="1400" dirty="0">
                <a:effectLst/>
                <a:latin typeface="+mn-lt"/>
                <a:ea typeface="ＭＳ 明朝"/>
                <a:cs typeface="Times New Roman"/>
              </a:rPr>
              <a:t> </a:t>
            </a:r>
            <a:r>
              <a:rPr lang="en-US" sz="1400" dirty="0" err="1">
                <a:effectLst/>
                <a:latin typeface="+mn-lt"/>
                <a:ea typeface="ＭＳ 明朝"/>
                <a:cs typeface="Times New Roman"/>
              </a:rPr>
              <a:t>imperdiet</a:t>
            </a:r>
            <a:r>
              <a:rPr lang="en-US" sz="1400" dirty="0">
                <a:effectLst/>
                <a:latin typeface="+mn-lt"/>
                <a:ea typeface="ＭＳ 明朝"/>
                <a:cs typeface="Times New Roman"/>
              </a:rPr>
              <a:t> doming id quod </a:t>
            </a:r>
            <a:r>
              <a:rPr lang="en-US" sz="1400" dirty="0" err="1">
                <a:effectLst/>
                <a:latin typeface="+mn-lt"/>
                <a:ea typeface="ＭＳ 明朝"/>
                <a:cs typeface="Times New Roman"/>
              </a:rPr>
              <a:t>mazim</a:t>
            </a:r>
            <a:r>
              <a:rPr lang="en-US" sz="1400" dirty="0">
                <a:effectLst/>
                <a:latin typeface="+mn-lt"/>
                <a:ea typeface="ＭＳ 明朝"/>
                <a:cs typeface="Times New Roman"/>
              </a:rPr>
              <a:t> </a:t>
            </a:r>
            <a:r>
              <a:rPr lang="en-US" sz="1400" dirty="0" err="1">
                <a:effectLst/>
                <a:latin typeface="+mn-lt"/>
                <a:ea typeface="ＭＳ 明朝"/>
                <a:cs typeface="Times New Roman"/>
              </a:rPr>
              <a:t>placerat</a:t>
            </a:r>
            <a:r>
              <a:rPr lang="en-US" sz="1400" dirty="0">
                <a:effectLst/>
                <a:latin typeface="+mn-lt"/>
                <a:ea typeface="ＭＳ 明朝"/>
                <a:cs typeface="Times New Roman"/>
              </a:rPr>
              <a:t> facer </a:t>
            </a:r>
            <a:r>
              <a:rPr lang="en-US" sz="1400" dirty="0" err="1">
                <a:effectLst/>
                <a:latin typeface="+mn-lt"/>
                <a:ea typeface="ＭＳ 明朝"/>
                <a:cs typeface="Times New Roman"/>
              </a:rPr>
              <a:t>possim</a:t>
            </a:r>
            <a:r>
              <a:rPr lang="en-US" sz="1400" dirty="0">
                <a:effectLst/>
                <a:latin typeface="+mn-lt"/>
                <a:ea typeface="ＭＳ 明朝"/>
                <a:cs typeface="Times New Roman"/>
              </a:rPr>
              <a:t> </a:t>
            </a:r>
            <a:r>
              <a:rPr lang="en-US" sz="1400" dirty="0" err="1">
                <a:effectLst/>
                <a:latin typeface="+mn-lt"/>
                <a:ea typeface="ＭＳ 明朝"/>
                <a:cs typeface="Times New Roman"/>
              </a:rPr>
              <a:t>assum</a:t>
            </a:r>
            <a:r>
              <a:rPr lang="en-US" sz="1400" dirty="0">
                <a:effectLst/>
                <a:latin typeface="+mn-lt"/>
                <a:ea typeface="ＭＳ 明朝"/>
                <a:cs typeface="Times New Roman"/>
              </a:rPr>
              <a:t>. </a:t>
            </a:r>
          </a:p>
          <a:p>
            <a:r>
              <a:rPr lang="en-US" sz="1400" dirty="0" err="1">
                <a:effectLst/>
                <a:latin typeface="+mn-lt"/>
                <a:ea typeface="ＭＳ 明朝"/>
                <a:cs typeface="Times New Roman"/>
              </a:rPr>
              <a:t>Typi</a:t>
            </a:r>
            <a:r>
              <a:rPr lang="en-US" sz="1400" dirty="0">
                <a:effectLst/>
                <a:latin typeface="+mn-lt"/>
                <a:ea typeface="ＭＳ 明朝"/>
                <a:cs typeface="Times New Roman"/>
              </a:rPr>
              <a:t> non </a:t>
            </a:r>
            <a:r>
              <a:rPr lang="en-US" sz="1400" dirty="0" err="1">
                <a:effectLst/>
                <a:latin typeface="+mn-lt"/>
                <a:ea typeface="ＭＳ 明朝"/>
                <a:cs typeface="Times New Roman"/>
              </a:rPr>
              <a:t>habent</a:t>
            </a:r>
            <a:r>
              <a:rPr lang="en-US" sz="1400" dirty="0">
                <a:effectLst/>
                <a:latin typeface="+mn-lt"/>
                <a:ea typeface="ＭＳ 明朝"/>
                <a:cs typeface="Times New Roman"/>
              </a:rPr>
              <a:t> </a:t>
            </a:r>
            <a:r>
              <a:rPr lang="en-US" sz="1400" dirty="0" err="1">
                <a:effectLst/>
                <a:latin typeface="+mn-lt"/>
                <a:ea typeface="ＭＳ 明朝"/>
                <a:cs typeface="Times New Roman"/>
              </a:rPr>
              <a:t>claritatem</a:t>
            </a:r>
            <a:r>
              <a:rPr lang="en-US" sz="1400" dirty="0">
                <a:effectLst/>
                <a:latin typeface="+mn-lt"/>
                <a:ea typeface="ＭＳ 明朝"/>
                <a:cs typeface="Times New Roman"/>
              </a:rPr>
              <a:t> </a:t>
            </a:r>
            <a:r>
              <a:rPr lang="en-US" sz="1400" dirty="0" err="1">
                <a:effectLst/>
                <a:latin typeface="+mn-lt"/>
                <a:ea typeface="ＭＳ 明朝"/>
                <a:cs typeface="Times New Roman"/>
              </a:rPr>
              <a:t>insitam</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usus</a:t>
            </a:r>
            <a:r>
              <a:rPr lang="en-US" sz="1400" dirty="0">
                <a:effectLst/>
                <a:latin typeface="+mn-lt"/>
                <a:ea typeface="ＭＳ 明朝"/>
                <a:cs typeface="Times New Roman"/>
              </a:rPr>
              <a:t> </a:t>
            </a:r>
            <a:r>
              <a:rPr lang="en-US" sz="1400" dirty="0" err="1">
                <a:effectLst/>
                <a:latin typeface="+mn-lt"/>
                <a:ea typeface="ＭＳ 明朝"/>
                <a:cs typeface="Times New Roman"/>
              </a:rPr>
              <a:t>legentis</a:t>
            </a:r>
            <a:r>
              <a:rPr lang="en-US" sz="1400" dirty="0">
                <a:effectLst/>
                <a:latin typeface="+mn-lt"/>
                <a:ea typeface="ＭＳ 明朝"/>
                <a:cs typeface="Times New Roman"/>
              </a:rPr>
              <a:t> in </a:t>
            </a:r>
            <a:r>
              <a:rPr lang="en-US" sz="1400" dirty="0" err="1">
                <a:effectLst/>
                <a:latin typeface="+mn-lt"/>
                <a:ea typeface="ＭＳ 明朝"/>
                <a:cs typeface="Times New Roman"/>
              </a:rPr>
              <a:t>iis</a:t>
            </a:r>
            <a:r>
              <a:rPr lang="en-US" sz="1400" dirty="0">
                <a:effectLst/>
                <a:latin typeface="+mn-lt"/>
                <a:ea typeface="ＭＳ 明朝"/>
                <a:cs typeface="Times New Roman"/>
              </a:rPr>
              <a:t> qui </a:t>
            </a:r>
            <a:r>
              <a:rPr lang="en-US" sz="1400" dirty="0" err="1">
                <a:effectLst/>
                <a:latin typeface="+mn-lt"/>
                <a:ea typeface="ＭＳ 明朝"/>
                <a:cs typeface="Times New Roman"/>
              </a:rPr>
              <a:t>facit</a:t>
            </a:r>
            <a:r>
              <a:rPr lang="en-US" sz="1400" dirty="0">
                <a:effectLst/>
                <a:latin typeface="+mn-lt"/>
                <a:ea typeface="ＭＳ 明朝"/>
                <a:cs typeface="Times New Roman"/>
              </a:rPr>
              <a:t> </a:t>
            </a:r>
            <a:r>
              <a:rPr lang="en-US" sz="1400" dirty="0" err="1">
                <a:effectLst/>
                <a:latin typeface="+mn-lt"/>
                <a:ea typeface="ＭＳ 明朝"/>
                <a:cs typeface="Times New Roman"/>
              </a:rPr>
              <a:t>eorum</a:t>
            </a:r>
            <a:r>
              <a:rPr lang="en-US" sz="1400" dirty="0">
                <a:effectLst/>
                <a:latin typeface="+mn-lt"/>
                <a:ea typeface="ＭＳ 明朝"/>
                <a:cs typeface="Times New Roman"/>
              </a:rPr>
              <a:t> </a:t>
            </a:r>
            <a:r>
              <a:rPr lang="en-US" sz="1400" dirty="0" err="1">
                <a:effectLst/>
                <a:latin typeface="+mn-lt"/>
                <a:ea typeface="ＭＳ 明朝"/>
                <a:cs typeface="Times New Roman"/>
              </a:rPr>
              <a:t>claritatem</a:t>
            </a:r>
            <a:r>
              <a:rPr lang="en-US" sz="1400" dirty="0">
                <a:effectLst/>
                <a:latin typeface="+mn-lt"/>
                <a:ea typeface="ＭＳ 明朝"/>
                <a:cs typeface="Times New Roman"/>
              </a:rPr>
              <a:t>. </a:t>
            </a:r>
            <a:r>
              <a:rPr lang="en-US" sz="1400" dirty="0" err="1">
                <a:effectLst/>
                <a:latin typeface="+mn-lt"/>
                <a:ea typeface="ＭＳ 明朝"/>
                <a:cs typeface="Times New Roman"/>
              </a:rPr>
              <a:t>Investigationes</a:t>
            </a:r>
            <a:r>
              <a:rPr lang="en-US" sz="1400" dirty="0">
                <a:effectLst/>
                <a:latin typeface="+mn-lt"/>
                <a:ea typeface="ＭＳ 明朝"/>
                <a:cs typeface="Times New Roman"/>
              </a:rPr>
              <a:t> </a:t>
            </a:r>
            <a:r>
              <a:rPr lang="en-US" sz="1400" dirty="0" err="1">
                <a:effectLst/>
                <a:latin typeface="+mn-lt"/>
                <a:ea typeface="ＭＳ 明朝"/>
                <a:cs typeface="Times New Roman"/>
              </a:rPr>
              <a:t>demonstraverunt</a:t>
            </a:r>
            <a:r>
              <a:rPr lang="en-US" sz="1400" dirty="0">
                <a:effectLst/>
                <a:latin typeface="+mn-lt"/>
                <a:ea typeface="ＭＳ 明朝"/>
                <a:cs typeface="Times New Roman"/>
              </a:rPr>
              <a:t> </a:t>
            </a:r>
            <a:r>
              <a:rPr lang="en-US" sz="1400" dirty="0" err="1">
                <a:effectLst/>
                <a:latin typeface="+mn-lt"/>
                <a:ea typeface="ＭＳ 明朝"/>
                <a:cs typeface="Times New Roman"/>
              </a:rPr>
              <a:t>lectores</a:t>
            </a:r>
            <a:r>
              <a:rPr lang="en-US" sz="1400" dirty="0">
                <a:effectLst/>
                <a:latin typeface="+mn-lt"/>
                <a:ea typeface="ＭＳ 明朝"/>
                <a:cs typeface="Times New Roman"/>
              </a:rPr>
              <a:t> </a:t>
            </a:r>
            <a:r>
              <a:rPr lang="en-US" sz="1400" dirty="0" err="1">
                <a:effectLst/>
                <a:latin typeface="+mn-lt"/>
                <a:ea typeface="ＭＳ 明朝"/>
                <a:cs typeface="Times New Roman"/>
              </a:rPr>
              <a:t>legere</a:t>
            </a:r>
            <a:r>
              <a:rPr lang="en-US" sz="1400" dirty="0">
                <a:effectLst/>
                <a:latin typeface="+mn-lt"/>
                <a:ea typeface="ＭＳ 明朝"/>
                <a:cs typeface="Times New Roman"/>
              </a:rPr>
              <a:t> me </a:t>
            </a:r>
            <a:r>
              <a:rPr lang="en-US" sz="1400" dirty="0" err="1">
                <a:effectLst/>
                <a:latin typeface="+mn-lt"/>
                <a:ea typeface="ＭＳ 明朝"/>
                <a:cs typeface="Times New Roman"/>
              </a:rPr>
              <a:t>lius</a:t>
            </a:r>
            <a:r>
              <a:rPr lang="en-US" sz="1400" dirty="0">
                <a:effectLst/>
                <a:latin typeface="+mn-lt"/>
                <a:ea typeface="ＭＳ 明朝"/>
                <a:cs typeface="Times New Roman"/>
              </a:rPr>
              <a:t> quod ii </a:t>
            </a:r>
            <a:r>
              <a:rPr lang="en-US" sz="1400" dirty="0" err="1">
                <a:effectLst/>
                <a:latin typeface="+mn-lt"/>
                <a:ea typeface="ＭＳ 明朝"/>
                <a:cs typeface="Times New Roman"/>
              </a:rPr>
              <a:t>legunt</a:t>
            </a:r>
            <a:r>
              <a:rPr lang="en-US" sz="1400" dirty="0">
                <a:effectLst/>
                <a:latin typeface="+mn-lt"/>
                <a:ea typeface="ＭＳ 明朝"/>
                <a:cs typeface="Times New Roman"/>
              </a:rPr>
              <a:t> </a:t>
            </a:r>
            <a:r>
              <a:rPr lang="en-US" sz="1400" dirty="0" err="1">
                <a:effectLst/>
                <a:latin typeface="+mn-lt"/>
                <a:ea typeface="ＭＳ 明朝"/>
                <a:cs typeface="Times New Roman"/>
              </a:rPr>
              <a:t>saepius</a:t>
            </a:r>
            <a:r>
              <a:rPr lang="en-US" sz="1400" dirty="0">
                <a:effectLst/>
                <a:latin typeface="+mn-lt"/>
                <a:ea typeface="ＭＳ 明朝"/>
                <a:cs typeface="Times New Roman"/>
              </a:rPr>
              <a:t>. </a:t>
            </a:r>
            <a:r>
              <a:rPr lang="en-US" sz="1400" dirty="0" err="1">
                <a:effectLst/>
                <a:latin typeface="+mn-lt"/>
                <a:ea typeface="ＭＳ 明朝"/>
                <a:cs typeface="Times New Roman"/>
              </a:rPr>
              <a:t>Claritas</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etiam</a:t>
            </a:r>
            <a:r>
              <a:rPr lang="en-US" sz="1400" dirty="0">
                <a:effectLst/>
                <a:latin typeface="+mn-lt"/>
                <a:ea typeface="ＭＳ 明朝"/>
                <a:cs typeface="Times New Roman"/>
              </a:rPr>
              <a:t> </a:t>
            </a:r>
            <a:r>
              <a:rPr lang="en-US" sz="1400" dirty="0" err="1">
                <a:effectLst/>
                <a:latin typeface="+mn-lt"/>
                <a:ea typeface="ＭＳ 明朝"/>
                <a:cs typeface="Times New Roman"/>
              </a:rPr>
              <a:t>processus</a:t>
            </a:r>
            <a:r>
              <a:rPr lang="en-US" sz="1400" dirty="0">
                <a:effectLst/>
                <a:latin typeface="+mn-lt"/>
                <a:ea typeface="ＭＳ 明朝"/>
                <a:cs typeface="Times New Roman"/>
              </a:rPr>
              <a:t> </a:t>
            </a:r>
            <a:r>
              <a:rPr lang="en-US" sz="1400" dirty="0" err="1">
                <a:effectLst/>
                <a:latin typeface="+mn-lt"/>
                <a:ea typeface="ＭＳ 明朝"/>
                <a:cs typeface="Times New Roman"/>
              </a:rPr>
              <a:t>dynamicus</a:t>
            </a:r>
            <a:r>
              <a:rPr lang="en-US" sz="1400" dirty="0">
                <a:effectLst/>
                <a:latin typeface="+mn-lt"/>
                <a:ea typeface="ＭＳ 明朝"/>
                <a:cs typeface="Times New Roman"/>
              </a:rPr>
              <a:t>, qui sequitur </a:t>
            </a:r>
            <a:r>
              <a:rPr lang="en-US" sz="1400" dirty="0" err="1">
                <a:effectLst/>
                <a:latin typeface="+mn-lt"/>
                <a:ea typeface="ＭＳ 明朝"/>
                <a:cs typeface="Times New Roman"/>
              </a:rPr>
              <a:t>mutationem</a:t>
            </a:r>
            <a:r>
              <a:rPr lang="en-US" sz="1400" dirty="0">
                <a:effectLst/>
                <a:latin typeface="+mn-lt"/>
                <a:ea typeface="ＭＳ 明朝"/>
                <a:cs typeface="Times New Roman"/>
              </a:rPr>
              <a:t> </a:t>
            </a:r>
            <a:r>
              <a:rPr lang="en-US" sz="1400" dirty="0" err="1">
                <a:effectLst/>
                <a:latin typeface="+mn-lt"/>
                <a:ea typeface="ＭＳ 明朝"/>
                <a:cs typeface="Times New Roman"/>
              </a:rPr>
              <a:t>consuetudium</a:t>
            </a:r>
            <a:r>
              <a:rPr lang="en-US" sz="1400" dirty="0">
                <a:effectLst/>
                <a:latin typeface="+mn-lt"/>
                <a:ea typeface="ＭＳ 明朝"/>
                <a:cs typeface="Times New Roman"/>
              </a:rPr>
              <a:t> </a:t>
            </a:r>
            <a:r>
              <a:rPr lang="en-US" sz="1400" dirty="0" err="1">
                <a:effectLst/>
                <a:latin typeface="+mn-lt"/>
                <a:ea typeface="ＭＳ 明朝"/>
                <a:cs typeface="Times New Roman"/>
              </a:rPr>
              <a:t>lectorum</a:t>
            </a:r>
            <a:r>
              <a:rPr lang="en-US" sz="1400" dirty="0">
                <a:effectLst/>
                <a:latin typeface="+mn-lt"/>
                <a:ea typeface="ＭＳ 明朝"/>
                <a:cs typeface="Times New Roman"/>
              </a:rPr>
              <a:t>. </a:t>
            </a:r>
          </a:p>
          <a:p>
            <a:r>
              <a:rPr lang="en-US" sz="1400" dirty="0" err="1">
                <a:effectLst/>
                <a:latin typeface="+mn-lt"/>
                <a:ea typeface="ＭＳ 明朝"/>
                <a:cs typeface="Times New Roman"/>
              </a:rPr>
              <a:t>Mirum</a:t>
            </a:r>
            <a:r>
              <a:rPr lang="en-US" sz="1400" dirty="0">
                <a:effectLst/>
                <a:latin typeface="+mn-lt"/>
                <a:ea typeface="ＭＳ 明朝"/>
                <a:cs typeface="Times New Roman"/>
              </a:rPr>
              <a:t> </a:t>
            </a:r>
            <a:r>
              <a:rPr lang="en-US" sz="1400" dirty="0" err="1">
                <a:effectLst/>
                <a:latin typeface="+mn-lt"/>
                <a:ea typeface="ＭＳ 明朝"/>
                <a:cs typeface="Times New Roman"/>
              </a:rPr>
              <a:t>est</a:t>
            </a:r>
            <a:r>
              <a:rPr lang="en-US" sz="1400" dirty="0">
                <a:effectLst/>
                <a:latin typeface="+mn-lt"/>
                <a:ea typeface="ＭＳ 明朝"/>
                <a:cs typeface="Times New Roman"/>
              </a:rPr>
              <a:t> </a:t>
            </a:r>
            <a:r>
              <a:rPr lang="en-US" sz="1400" dirty="0" err="1">
                <a:effectLst/>
                <a:latin typeface="+mn-lt"/>
                <a:ea typeface="ＭＳ 明朝"/>
                <a:cs typeface="Times New Roman"/>
              </a:rPr>
              <a:t>notare</a:t>
            </a:r>
            <a:r>
              <a:rPr lang="en-US" sz="1400" dirty="0">
                <a:effectLst/>
                <a:latin typeface="+mn-lt"/>
                <a:ea typeface="ＭＳ 明朝"/>
                <a:cs typeface="Times New Roman"/>
              </a:rPr>
              <a:t> quam </a:t>
            </a:r>
            <a:r>
              <a:rPr lang="en-US" sz="1400" dirty="0" err="1">
                <a:effectLst/>
                <a:latin typeface="+mn-lt"/>
                <a:ea typeface="ＭＳ 明朝"/>
                <a:cs typeface="Times New Roman"/>
              </a:rPr>
              <a:t>littera</a:t>
            </a:r>
            <a:r>
              <a:rPr lang="en-US" sz="1400" dirty="0">
                <a:effectLst/>
                <a:latin typeface="+mn-lt"/>
                <a:ea typeface="ＭＳ 明朝"/>
                <a:cs typeface="Times New Roman"/>
              </a:rPr>
              <a:t> </a:t>
            </a:r>
            <a:r>
              <a:rPr lang="en-US" sz="1400" dirty="0" err="1">
                <a:effectLst/>
                <a:latin typeface="+mn-lt"/>
                <a:ea typeface="ＭＳ 明朝"/>
                <a:cs typeface="Times New Roman"/>
              </a:rPr>
              <a:t>gothica</a:t>
            </a:r>
            <a:r>
              <a:rPr lang="en-US" sz="1400" dirty="0">
                <a:effectLst/>
                <a:latin typeface="+mn-lt"/>
                <a:ea typeface="ＭＳ 明朝"/>
                <a:cs typeface="Times New Roman"/>
              </a:rPr>
              <a:t>, quam </a:t>
            </a:r>
            <a:r>
              <a:rPr lang="en-US" sz="1400" dirty="0" err="1">
                <a:effectLst/>
                <a:latin typeface="+mn-lt"/>
                <a:ea typeface="ＭＳ 明朝"/>
                <a:cs typeface="Times New Roman"/>
              </a:rPr>
              <a:t>nunc</a:t>
            </a:r>
            <a:r>
              <a:rPr lang="en-US" sz="1400" dirty="0">
                <a:effectLst/>
                <a:latin typeface="+mn-lt"/>
                <a:ea typeface="ＭＳ 明朝"/>
                <a:cs typeface="Times New Roman"/>
              </a:rPr>
              <a:t> </a:t>
            </a:r>
            <a:r>
              <a:rPr lang="en-US" sz="1400" dirty="0" err="1">
                <a:effectLst/>
                <a:latin typeface="+mn-lt"/>
                <a:ea typeface="ＭＳ 明朝"/>
                <a:cs typeface="Times New Roman"/>
              </a:rPr>
              <a:t>putamus</a:t>
            </a:r>
            <a:r>
              <a:rPr lang="en-US" sz="1400" dirty="0">
                <a:effectLst/>
                <a:latin typeface="+mn-lt"/>
                <a:ea typeface="ＭＳ 明朝"/>
                <a:cs typeface="Times New Roman"/>
              </a:rPr>
              <a:t> </a:t>
            </a:r>
            <a:r>
              <a:rPr lang="en-US" sz="1400" dirty="0" err="1">
                <a:effectLst/>
                <a:latin typeface="+mn-lt"/>
                <a:ea typeface="ＭＳ 明朝"/>
                <a:cs typeface="Times New Roman"/>
              </a:rPr>
              <a:t>parum</a:t>
            </a:r>
            <a:r>
              <a:rPr lang="en-US" sz="1400" dirty="0">
                <a:effectLst/>
                <a:latin typeface="+mn-lt"/>
                <a:ea typeface="ＭＳ 明朝"/>
                <a:cs typeface="Times New Roman"/>
              </a:rPr>
              <a:t> </a:t>
            </a:r>
            <a:r>
              <a:rPr lang="en-US" sz="1400" dirty="0" err="1">
                <a:effectLst/>
                <a:latin typeface="+mn-lt"/>
                <a:ea typeface="ＭＳ 明朝"/>
                <a:cs typeface="Times New Roman"/>
              </a:rPr>
              <a:t>claram</a:t>
            </a:r>
            <a:r>
              <a:rPr lang="en-US" sz="1400" dirty="0">
                <a:effectLst/>
                <a:latin typeface="+mn-lt"/>
                <a:ea typeface="ＭＳ 明朝"/>
                <a:cs typeface="Times New Roman"/>
              </a:rPr>
              <a:t>, </a:t>
            </a:r>
            <a:r>
              <a:rPr lang="en-US" sz="1400" dirty="0" err="1">
                <a:effectLst/>
                <a:latin typeface="+mn-lt"/>
                <a:ea typeface="ＭＳ 明朝"/>
                <a:cs typeface="Times New Roman"/>
              </a:rPr>
              <a:t>anteposuerit</a:t>
            </a:r>
            <a:r>
              <a:rPr lang="en-US" sz="1400" dirty="0">
                <a:effectLst/>
                <a:latin typeface="+mn-lt"/>
                <a:ea typeface="ＭＳ 明朝"/>
                <a:cs typeface="Times New Roman"/>
              </a:rPr>
              <a:t> </a:t>
            </a:r>
            <a:r>
              <a:rPr lang="en-US" sz="1400" dirty="0" err="1">
                <a:effectLst/>
                <a:latin typeface="+mn-lt"/>
                <a:ea typeface="ＭＳ 明朝"/>
                <a:cs typeface="Times New Roman"/>
              </a:rPr>
              <a:t>litterarum</a:t>
            </a:r>
            <a:r>
              <a:rPr lang="en-US" sz="1400" dirty="0">
                <a:effectLst/>
                <a:latin typeface="+mn-lt"/>
                <a:ea typeface="ＭＳ 明朝"/>
                <a:cs typeface="Times New Roman"/>
              </a:rPr>
              <a:t> </a:t>
            </a:r>
            <a:r>
              <a:rPr lang="en-US" sz="1400" dirty="0" err="1">
                <a:effectLst/>
                <a:latin typeface="+mn-lt"/>
                <a:ea typeface="ＭＳ 明朝"/>
                <a:cs typeface="Times New Roman"/>
              </a:rPr>
              <a:t>formas</a:t>
            </a:r>
            <a:r>
              <a:rPr lang="en-US" sz="1400" dirty="0">
                <a:effectLst/>
                <a:latin typeface="+mn-lt"/>
                <a:ea typeface="ＭＳ 明朝"/>
                <a:cs typeface="Times New Roman"/>
              </a:rPr>
              <a:t> </a:t>
            </a:r>
            <a:r>
              <a:rPr lang="en-US" sz="1400" dirty="0" err="1">
                <a:effectLst/>
                <a:latin typeface="+mn-lt"/>
                <a:ea typeface="ＭＳ 明朝"/>
                <a:cs typeface="Times New Roman"/>
              </a:rPr>
              <a:t>humanitatis</a:t>
            </a:r>
            <a:r>
              <a:rPr lang="en-US" sz="1400" dirty="0">
                <a:effectLst/>
                <a:latin typeface="+mn-lt"/>
                <a:ea typeface="ＭＳ 明朝"/>
                <a:cs typeface="Times New Roman"/>
              </a:rPr>
              <a:t> per </a:t>
            </a:r>
            <a:r>
              <a:rPr lang="en-US" sz="1400" dirty="0" err="1">
                <a:effectLst/>
                <a:latin typeface="+mn-lt"/>
                <a:ea typeface="ＭＳ 明朝"/>
                <a:cs typeface="Times New Roman"/>
              </a:rPr>
              <a:t>seacula</a:t>
            </a:r>
            <a:r>
              <a:rPr lang="en-US" sz="1400" dirty="0">
                <a:effectLst/>
                <a:latin typeface="+mn-lt"/>
                <a:ea typeface="ＭＳ 明朝"/>
                <a:cs typeface="Times New Roman"/>
              </a:rPr>
              <a:t> </a:t>
            </a:r>
            <a:r>
              <a:rPr lang="en-US" sz="1400" dirty="0" err="1">
                <a:effectLst/>
                <a:latin typeface="+mn-lt"/>
                <a:ea typeface="ＭＳ 明朝"/>
                <a:cs typeface="Times New Roman"/>
              </a:rPr>
              <a:t>quarta</a:t>
            </a:r>
            <a:r>
              <a:rPr lang="en-US" sz="1400" dirty="0">
                <a:effectLst/>
                <a:latin typeface="+mn-lt"/>
                <a:ea typeface="ＭＳ 明朝"/>
                <a:cs typeface="Times New Roman"/>
              </a:rPr>
              <a:t> </a:t>
            </a:r>
            <a:r>
              <a:rPr lang="en-US" sz="1400" dirty="0" err="1">
                <a:effectLst/>
                <a:latin typeface="+mn-lt"/>
                <a:ea typeface="ＭＳ 明朝"/>
                <a:cs typeface="Times New Roman"/>
              </a:rPr>
              <a:t>decima</a:t>
            </a:r>
            <a:r>
              <a:rPr lang="en-US" sz="1400" dirty="0">
                <a:effectLst/>
                <a:latin typeface="+mn-lt"/>
                <a:ea typeface="ＭＳ 明朝"/>
                <a:cs typeface="Times New Roman"/>
              </a:rPr>
              <a:t> et </a:t>
            </a:r>
            <a:r>
              <a:rPr lang="en-US" sz="1400" dirty="0" err="1">
                <a:effectLst/>
                <a:latin typeface="+mn-lt"/>
                <a:ea typeface="ＭＳ 明朝"/>
                <a:cs typeface="Times New Roman"/>
              </a:rPr>
              <a:t>quinta</a:t>
            </a:r>
            <a:r>
              <a:rPr lang="en-US" sz="1400" dirty="0">
                <a:effectLst/>
                <a:latin typeface="+mn-lt"/>
                <a:ea typeface="ＭＳ 明朝"/>
                <a:cs typeface="Times New Roman"/>
              </a:rPr>
              <a:t> </a:t>
            </a:r>
            <a:r>
              <a:rPr lang="en-US" sz="1400" dirty="0" err="1">
                <a:effectLst/>
                <a:latin typeface="+mn-lt"/>
                <a:ea typeface="ＭＳ 明朝"/>
                <a:cs typeface="Times New Roman"/>
              </a:rPr>
              <a:t>decima</a:t>
            </a:r>
            <a:r>
              <a:rPr lang="en-US" sz="1400" dirty="0">
                <a:effectLst/>
                <a:latin typeface="+mn-lt"/>
                <a:ea typeface="ＭＳ 明朝"/>
                <a:cs typeface="Times New Roman"/>
              </a:rPr>
              <a:t>. </a:t>
            </a:r>
            <a:r>
              <a:rPr lang="en-US" sz="1400" dirty="0" err="1">
                <a:effectLst/>
                <a:latin typeface="+mn-lt"/>
                <a:ea typeface="ＭＳ 明朝"/>
                <a:cs typeface="Times New Roman"/>
              </a:rPr>
              <a:t>Eodem</a:t>
            </a:r>
            <a:r>
              <a:rPr lang="en-US" sz="1400" dirty="0">
                <a:effectLst/>
                <a:latin typeface="+mn-lt"/>
                <a:ea typeface="ＭＳ 明朝"/>
                <a:cs typeface="Times New Roman"/>
              </a:rPr>
              <a:t> </a:t>
            </a:r>
            <a:r>
              <a:rPr lang="en-US" sz="1400" dirty="0" err="1">
                <a:effectLst/>
                <a:latin typeface="+mn-lt"/>
                <a:ea typeface="ＭＳ 明朝"/>
                <a:cs typeface="Times New Roman"/>
              </a:rPr>
              <a:t>modo</a:t>
            </a:r>
            <a:r>
              <a:rPr lang="en-US" sz="1400" dirty="0">
                <a:effectLst/>
                <a:latin typeface="+mn-lt"/>
                <a:ea typeface="ＭＳ 明朝"/>
                <a:cs typeface="Times New Roman"/>
              </a:rPr>
              <a:t> </a:t>
            </a:r>
            <a:r>
              <a:rPr lang="en-US" sz="1400" dirty="0" err="1">
                <a:effectLst/>
                <a:latin typeface="+mn-lt"/>
                <a:ea typeface="ＭＳ 明朝"/>
                <a:cs typeface="Times New Roman"/>
              </a:rPr>
              <a:t>typi</a:t>
            </a:r>
            <a:r>
              <a:rPr lang="en-US" sz="1400" dirty="0">
                <a:effectLst/>
                <a:latin typeface="+mn-lt"/>
                <a:ea typeface="ＭＳ 明朝"/>
                <a:cs typeface="Times New Roman"/>
              </a:rPr>
              <a:t>, qui </a:t>
            </a:r>
            <a:r>
              <a:rPr lang="en-US" sz="1400" dirty="0" err="1">
                <a:effectLst/>
                <a:latin typeface="+mn-lt"/>
                <a:ea typeface="ＭＳ 明朝"/>
                <a:cs typeface="Times New Roman"/>
              </a:rPr>
              <a:t>nunc</a:t>
            </a:r>
            <a:r>
              <a:rPr lang="en-US" sz="1400" dirty="0">
                <a:effectLst/>
                <a:latin typeface="+mn-lt"/>
                <a:ea typeface="ＭＳ 明朝"/>
                <a:cs typeface="Times New Roman"/>
              </a:rPr>
              <a:t> </a:t>
            </a:r>
            <a:r>
              <a:rPr lang="en-US" sz="1400" dirty="0" err="1">
                <a:effectLst/>
                <a:latin typeface="+mn-lt"/>
                <a:ea typeface="ＭＳ 明朝"/>
                <a:cs typeface="Times New Roman"/>
              </a:rPr>
              <a:t>nobis</a:t>
            </a:r>
            <a:r>
              <a:rPr lang="en-US" sz="1400" dirty="0">
                <a:effectLst/>
                <a:latin typeface="+mn-lt"/>
                <a:ea typeface="ＭＳ 明朝"/>
                <a:cs typeface="Times New Roman"/>
              </a:rPr>
              <a:t> </a:t>
            </a:r>
            <a:r>
              <a:rPr lang="en-US" sz="1400" dirty="0" err="1">
                <a:effectLst/>
                <a:latin typeface="+mn-lt"/>
                <a:ea typeface="ＭＳ 明朝"/>
                <a:cs typeface="Times New Roman"/>
              </a:rPr>
              <a:t>videntur</a:t>
            </a:r>
            <a:r>
              <a:rPr lang="en-US" sz="1400" dirty="0">
                <a:effectLst/>
                <a:latin typeface="+mn-lt"/>
                <a:ea typeface="ＭＳ 明朝"/>
                <a:cs typeface="Times New Roman"/>
              </a:rPr>
              <a:t> </a:t>
            </a:r>
            <a:r>
              <a:rPr lang="en-US" sz="1400" dirty="0" err="1">
                <a:effectLst/>
                <a:latin typeface="+mn-lt"/>
                <a:ea typeface="ＭＳ 明朝"/>
                <a:cs typeface="Times New Roman"/>
              </a:rPr>
              <a:t>parum</a:t>
            </a:r>
            <a:r>
              <a:rPr lang="en-US" sz="1400" dirty="0">
                <a:effectLst/>
                <a:latin typeface="+mn-lt"/>
                <a:ea typeface="ＭＳ 明朝"/>
                <a:cs typeface="Times New Roman"/>
              </a:rPr>
              <a:t> </a:t>
            </a:r>
            <a:r>
              <a:rPr lang="en-US" sz="1400" dirty="0" err="1">
                <a:effectLst/>
                <a:latin typeface="+mn-lt"/>
                <a:ea typeface="ＭＳ 明朝"/>
                <a:cs typeface="Times New Roman"/>
              </a:rPr>
              <a:t>clari</a:t>
            </a:r>
            <a:r>
              <a:rPr lang="en-US" sz="1400" dirty="0">
                <a:effectLst/>
                <a:latin typeface="+mn-lt"/>
                <a:ea typeface="ＭＳ 明朝"/>
                <a:cs typeface="Times New Roman"/>
              </a:rPr>
              <a:t>, </a:t>
            </a:r>
            <a:r>
              <a:rPr lang="en-US" sz="1400" dirty="0" err="1">
                <a:effectLst/>
                <a:latin typeface="+mn-lt"/>
                <a:ea typeface="ＭＳ 明朝"/>
                <a:cs typeface="Times New Roman"/>
              </a:rPr>
              <a:t>fiant</a:t>
            </a:r>
            <a:r>
              <a:rPr lang="en-US" sz="1400" dirty="0">
                <a:effectLst/>
                <a:latin typeface="+mn-lt"/>
                <a:ea typeface="ＭＳ 明朝"/>
                <a:cs typeface="Times New Roman"/>
              </a:rPr>
              <a:t> </a:t>
            </a:r>
            <a:r>
              <a:rPr lang="en-US" sz="1400" dirty="0" err="1">
                <a:effectLst/>
                <a:latin typeface="+mn-lt"/>
                <a:ea typeface="ＭＳ 明朝"/>
                <a:cs typeface="Times New Roman"/>
              </a:rPr>
              <a:t>sollemnes</a:t>
            </a:r>
            <a:r>
              <a:rPr lang="en-US" sz="1400" dirty="0">
                <a:effectLst/>
                <a:latin typeface="+mn-lt"/>
                <a:ea typeface="ＭＳ 明朝"/>
                <a:cs typeface="Times New Roman"/>
              </a:rPr>
              <a:t> in </a:t>
            </a:r>
            <a:r>
              <a:rPr lang="en-US" sz="1400" dirty="0" err="1">
                <a:effectLst/>
                <a:latin typeface="+mn-lt"/>
                <a:ea typeface="ＭＳ 明朝"/>
                <a:cs typeface="Times New Roman"/>
              </a:rPr>
              <a:t>futurum</a:t>
            </a:r>
            <a:r>
              <a:rPr lang="en-US" sz="1400" dirty="0">
                <a:effectLst/>
                <a:latin typeface="+mn-lt"/>
                <a:ea typeface="ＭＳ 明朝"/>
                <a:cs typeface="Times New Roman"/>
              </a:rPr>
              <a:t>.</a:t>
            </a:r>
            <a:endParaRPr lang="en-US" sz="900" dirty="0">
              <a:effectLst/>
              <a:latin typeface="Cambria"/>
              <a:ea typeface="ＭＳ 明朝"/>
              <a:cs typeface="Times New Roman"/>
            </a:endParaRPr>
          </a:p>
        </p:txBody>
      </p:sp>
      <p:sp>
        <p:nvSpPr>
          <p:cNvPr id="12" name="TextBox 11"/>
          <p:cNvSpPr txBox="1"/>
          <p:nvPr userDrawn="1"/>
        </p:nvSpPr>
        <p:spPr>
          <a:xfrm>
            <a:off x="3912951" y="4881980"/>
            <a:ext cx="5047785" cy="257407"/>
          </a:xfrm>
          <a:prstGeom prst="rect">
            <a:avLst/>
          </a:prstGeom>
        </p:spPr>
        <p:txBody>
          <a:bodyPr vert="horz" wrap="none" lIns="91440" tIns="45720" rIns="91440" bIns="45720" rtlCol="0" anchor="t" anchorCtr="0">
            <a:noAutofit/>
          </a:bodyPr>
          <a:lstStyle/>
          <a:p>
            <a:pPr algn="r">
              <a:lnSpc>
                <a:spcPct val="90000"/>
              </a:lnSpc>
              <a:spcBef>
                <a:spcPts val="1000"/>
              </a:spcBef>
            </a:pPr>
            <a:r>
              <a:rPr lang="en-US" sz="800" dirty="0">
                <a:solidFill>
                  <a:srgbClr val="5A5A5A"/>
                </a:solidFill>
              </a:rPr>
              <a:t>IBM Cloud 2017</a:t>
            </a:r>
            <a:r>
              <a:rPr lang="en-US" sz="800" baseline="0" dirty="0">
                <a:solidFill>
                  <a:srgbClr val="5A5A5A"/>
                </a:solidFill>
              </a:rPr>
              <a:t> |  October</a:t>
            </a:r>
            <a:endParaRPr lang="en-US" sz="800" dirty="0">
              <a:solidFill>
                <a:srgbClr val="5A5A5A"/>
              </a:solidFill>
            </a:endParaRPr>
          </a:p>
        </p:txBody>
      </p:sp>
    </p:spTree>
    <p:extLst>
      <p:ext uri="{BB962C8B-B14F-4D97-AF65-F5344CB8AC3E}">
        <p14:creationId xmlns:p14="http://schemas.microsoft.com/office/powerpoint/2010/main" val="35625740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916"/>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6038" indent="0" algn="ctr">
              <a:buNone/>
              <a:defRPr/>
            </a:lvl2pPr>
            <a:lvl3pPr marL="912218" indent="0" algn="ctr">
              <a:buNone/>
              <a:defRPr/>
            </a:lvl3pPr>
            <a:lvl4pPr marL="1368302" indent="0" algn="ctr">
              <a:buNone/>
              <a:defRPr/>
            </a:lvl4pPr>
            <a:lvl5pPr marL="1824434" indent="0" algn="ctr">
              <a:buNone/>
              <a:defRPr/>
            </a:lvl5pPr>
            <a:lvl6pPr marL="2280471" indent="0" algn="ctr">
              <a:buNone/>
              <a:defRPr/>
            </a:lvl6pPr>
            <a:lvl7pPr marL="2736509" indent="0" algn="ctr">
              <a:buNone/>
              <a:defRPr/>
            </a:lvl7pPr>
            <a:lvl8pPr marL="3192654" indent="0" algn="ctr">
              <a:buNone/>
              <a:defRPr/>
            </a:lvl8pPr>
            <a:lvl9pPr marL="3648759" indent="0" algn="ctr">
              <a:buNone/>
              <a:defRPr/>
            </a:lvl9pPr>
          </a:lstStyle>
          <a:p>
            <a:r>
              <a:rPr lang="en-US"/>
              <a:t>Click to edit Master subtitle style</a:t>
            </a:r>
          </a:p>
        </p:txBody>
      </p:sp>
    </p:spTree>
    <p:extLst>
      <p:ext uri="{BB962C8B-B14F-4D97-AF65-F5344CB8AC3E}">
        <p14:creationId xmlns:p14="http://schemas.microsoft.com/office/powerpoint/2010/main" val="3590775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39391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lvl1pPr>
            <a:lvl2pPr marL="456038" indent="0">
              <a:buNone/>
              <a:defRPr sz="1800"/>
            </a:lvl2pPr>
            <a:lvl3pPr marL="912218" indent="0">
              <a:buNone/>
              <a:defRPr sz="1600"/>
            </a:lvl3pPr>
            <a:lvl4pPr marL="1368302" indent="0">
              <a:buNone/>
              <a:defRPr sz="1400"/>
            </a:lvl4pPr>
            <a:lvl5pPr marL="1824434" indent="0">
              <a:buNone/>
              <a:defRPr sz="1400"/>
            </a:lvl5pPr>
            <a:lvl6pPr marL="2280471" indent="0">
              <a:buNone/>
              <a:defRPr sz="1400"/>
            </a:lvl6pPr>
            <a:lvl7pPr marL="2736509" indent="0">
              <a:buNone/>
              <a:defRPr sz="1400"/>
            </a:lvl7pPr>
            <a:lvl8pPr marL="3192654" indent="0">
              <a:buNone/>
              <a:defRPr sz="1400"/>
            </a:lvl8pPr>
            <a:lvl9pPr marL="3648759" indent="0">
              <a:buNone/>
              <a:defRPr sz="1400"/>
            </a:lvl9pPr>
          </a:lstStyle>
          <a:p>
            <a:pPr lvl="0"/>
            <a:r>
              <a:rPr lang="en-US"/>
              <a:t>Click to edit Master text styles</a:t>
            </a:r>
          </a:p>
        </p:txBody>
      </p:sp>
    </p:spTree>
    <p:extLst>
      <p:ext uri="{BB962C8B-B14F-4D97-AF65-F5344CB8AC3E}">
        <p14:creationId xmlns:p14="http://schemas.microsoft.com/office/powerpoint/2010/main" val="5260470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563" y="1145381"/>
            <a:ext cx="4267200" cy="28491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02163" y="1145381"/>
            <a:ext cx="4267200" cy="284916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79502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6038" indent="0">
              <a:buNone/>
              <a:defRPr sz="2000" b="1"/>
            </a:lvl2pPr>
            <a:lvl3pPr marL="912218" indent="0">
              <a:buNone/>
              <a:defRPr sz="1800" b="1"/>
            </a:lvl3pPr>
            <a:lvl4pPr marL="1368302" indent="0">
              <a:buNone/>
              <a:defRPr sz="1600" b="1"/>
            </a:lvl4pPr>
            <a:lvl5pPr marL="1824434" indent="0">
              <a:buNone/>
              <a:defRPr sz="1600" b="1"/>
            </a:lvl5pPr>
            <a:lvl6pPr marL="2280471" indent="0">
              <a:buNone/>
              <a:defRPr sz="1600" b="1"/>
            </a:lvl6pPr>
            <a:lvl7pPr marL="2736509" indent="0">
              <a:buNone/>
              <a:defRPr sz="1600" b="1"/>
            </a:lvl7pPr>
            <a:lvl8pPr marL="3192654" indent="0">
              <a:buNone/>
              <a:defRPr sz="1600" b="1"/>
            </a:lvl8pPr>
            <a:lvl9pPr marL="364875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123" y="1151335"/>
            <a:ext cx="4041775" cy="479822"/>
          </a:xfrm>
        </p:spPr>
        <p:txBody>
          <a:bodyPr anchor="b"/>
          <a:lstStyle>
            <a:lvl1pPr marL="0" indent="0">
              <a:buNone/>
              <a:defRPr sz="2400" b="1"/>
            </a:lvl1pPr>
            <a:lvl2pPr marL="456038" indent="0">
              <a:buNone/>
              <a:defRPr sz="2000" b="1"/>
            </a:lvl2pPr>
            <a:lvl3pPr marL="912218" indent="0">
              <a:buNone/>
              <a:defRPr sz="1800" b="1"/>
            </a:lvl3pPr>
            <a:lvl4pPr marL="1368302" indent="0">
              <a:buNone/>
              <a:defRPr sz="1600" b="1"/>
            </a:lvl4pPr>
            <a:lvl5pPr marL="1824434" indent="0">
              <a:buNone/>
              <a:defRPr sz="1600" b="1"/>
            </a:lvl5pPr>
            <a:lvl6pPr marL="2280471" indent="0">
              <a:buNone/>
              <a:defRPr sz="1600" b="1"/>
            </a:lvl6pPr>
            <a:lvl7pPr marL="2736509" indent="0">
              <a:buNone/>
              <a:defRPr sz="1600" b="1"/>
            </a:lvl7pPr>
            <a:lvl8pPr marL="3192654" indent="0">
              <a:buNone/>
              <a:defRPr sz="1600" b="1"/>
            </a:lvl8pPr>
            <a:lvl9pPr marL="364875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2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3178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2EA511B6-828F-475A-8F82-6101E4A3C276}"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32288109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013770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887062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885"/>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6038" indent="0">
              <a:buNone/>
              <a:defRPr sz="1200"/>
            </a:lvl2pPr>
            <a:lvl3pPr marL="912218" indent="0">
              <a:buNone/>
              <a:defRPr sz="1000"/>
            </a:lvl3pPr>
            <a:lvl4pPr marL="1368302" indent="0">
              <a:buNone/>
              <a:defRPr sz="900"/>
            </a:lvl4pPr>
            <a:lvl5pPr marL="1824434" indent="0">
              <a:buNone/>
              <a:defRPr sz="900"/>
            </a:lvl5pPr>
            <a:lvl6pPr marL="2280471" indent="0">
              <a:buNone/>
              <a:defRPr sz="900"/>
            </a:lvl6pPr>
            <a:lvl7pPr marL="2736509" indent="0">
              <a:buNone/>
              <a:defRPr sz="900"/>
            </a:lvl7pPr>
            <a:lvl8pPr marL="3192654" indent="0">
              <a:buNone/>
              <a:defRPr sz="900"/>
            </a:lvl8pPr>
            <a:lvl9pPr marL="3648759" indent="0">
              <a:buNone/>
              <a:defRPr sz="900"/>
            </a:lvl9pPr>
          </a:lstStyle>
          <a:p>
            <a:pPr lvl="0"/>
            <a:r>
              <a:rPr lang="en-US"/>
              <a:t>Click to edit Master text styles</a:t>
            </a:r>
          </a:p>
        </p:txBody>
      </p:sp>
    </p:spTree>
    <p:extLst>
      <p:ext uri="{BB962C8B-B14F-4D97-AF65-F5344CB8AC3E}">
        <p14:creationId xmlns:p14="http://schemas.microsoft.com/office/powerpoint/2010/main" val="360864885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6038" indent="0">
              <a:buNone/>
              <a:defRPr sz="2800"/>
            </a:lvl2pPr>
            <a:lvl3pPr marL="912218" indent="0">
              <a:buNone/>
              <a:defRPr sz="2400"/>
            </a:lvl3pPr>
            <a:lvl4pPr marL="1368302" indent="0">
              <a:buNone/>
              <a:defRPr sz="2000"/>
            </a:lvl4pPr>
            <a:lvl5pPr marL="1824434" indent="0">
              <a:buNone/>
              <a:defRPr sz="2000"/>
            </a:lvl5pPr>
            <a:lvl6pPr marL="2280471" indent="0">
              <a:buNone/>
              <a:defRPr sz="2000"/>
            </a:lvl6pPr>
            <a:lvl7pPr marL="2736509" indent="0">
              <a:buNone/>
              <a:defRPr sz="2000"/>
            </a:lvl7pPr>
            <a:lvl8pPr marL="3192654" indent="0">
              <a:buNone/>
              <a:defRPr sz="2000"/>
            </a:lvl8pPr>
            <a:lvl9pPr marL="3648759"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600"/>
            <a:ext cx="5486400" cy="603647"/>
          </a:xfrm>
        </p:spPr>
        <p:txBody>
          <a:bodyPr/>
          <a:lstStyle>
            <a:lvl1pPr marL="0" indent="0">
              <a:buNone/>
              <a:defRPr sz="1400"/>
            </a:lvl1pPr>
            <a:lvl2pPr marL="456038" indent="0">
              <a:buNone/>
              <a:defRPr sz="1200"/>
            </a:lvl2pPr>
            <a:lvl3pPr marL="912218" indent="0">
              <a:buNone/>
              <a:defRPr sz="1000"/>
            </a:lvl3pPr>
            <a:lvl4pPr marL="1368302" indent="0">
              <a:buNone/>
              <a:defRPr sz="900"/>
            </a:lvl4pPr>
            <a:lvl5pPr marL="1824434" indent="0">
              <a:buNone/>
              <a:defRPr sz="900"/>
            </a:lvl5pPr>
            <a:lvl6pPr marL="2280471" indent="0">
              <a:buNone/>
              <a:defRPr sz="900"/>
            </a:lvl6pPr>
            <a:lvl7pPr marL="2736509" indent="0">
              <a:buNone/>
              <a:defRPr sz="900"/>
            </a:lvl7pPr>
            <a:lvl8pPr marL="3192654" indent="0">
              <a:buNone/>
              <a:defRPr sz="900"/>
            </a:lvl8pPr>
            <a:lvl9pPr marL="3648759" indent="0">
              <a:buNone/>
              <a:defRPr sz="900"/>
            </a:lvl9pPr>
          </a:lstStyle>
          <a:p>
            <a:pPr lvl="0"/>
            <a:r>
              <a:rPr lang="en-US"/>
              <a:t>Click to edit Master text styles</a:t>
            </a:r>
          </a:p>
        </p:txBody>
      </p:sp>
    </p:spTree>
    <p:extLst>
      <p:ext uri="{BB962C8B-B14F-4D97-AF65-F5344CB8AC3E}">
        <p14:creationId xmlns:p14="http://schemas.microsoft.com/office/powerpoint/2010/main" val="203491604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75165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445294"/>
            <a:ext cx="2171700" cy="35492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563" y="445294"/>
            <a:ext cx="6362700" cy="35492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884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62" y="204927"/>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076328"/>
            <a:ext cx="3008313" cy="3518297"/>
          </a:xfrm>
        </p:spPr>
        <p:txBody>
          <a:bodyPr/>
          <a:lstStyle>
            <a:lvl1pPr marL="0" indent="0">
              <a:buNone/>
              <a:defRPr sz="1100"/>
            </a:lvl1pPr>
            <a:lvl2pPr marL="340895" indent="0">
              <a:buNone/>
              <a:defRPr sz="900"/>
            </a:lvl2pPr>
            <a:lvl3pPr marL="681902" indent="0">
              <a:buNone/>
              <a:defRPr sz="800"/>
            </a:lvl3pPr>
            <a:lvl4pPr marL="1022860" indent="0">
              <a:buNone/>
              <a:defRPr sz="700"/>
            </a:lvl4pPr>
            <a:lvl5pPr marL="1363809" indent="0">
              <a:buNone/>
              <a:defRPr sz="700"/>
            </a:lvl5pPr>
            <a:lvl6pPr marL="1704812" indent="0">
              <a:buNone/>
              <a:defRPr sz="700"/>
            </a:lvl6pPr>
            <a:lvl7pPr marL="2045715" indent="0">
              <a:buNone/>
              <a:defRPr sz="700"/>
            </a:lvl7pPr>
            <a:lvl8pPr marL="2386608" indent="0">
              <a:buNone/>
              <a:defRPr sz="700"/>
            </a:lvl8pPr>
            <a:lvl9pPr marL="2727617" indent="0">
              <a:buNone/>
              <a:defRPr sz="700"/>
            </a:lvl9pPr>
          </a:lstStyle>
          <a:p>
            <a:pPr lvl="0"/>
            <a:r>
              <a:rPr lang="en-US"/>
              <a:t>Click to edit Master text styles</a:t>
            </a:r>
          </a:p>
        </p:txBody>
      </p:sp>
      <p:sp>
        <p:nvSpPr>
          <p:cNvPr id="5"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2FAA4C17-5FEF-496C-96A5-2C0E8947C3FF}"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149772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0895" indent="0">
              <a:buNone/>
              <a:defRPr sz="2100"/>
            </a:lvl2pPr>
            <a:lvl3pPr marL="681902" indent="0">
              <a:buNone/>
              <a:defRPr sz="1800"/>
            </a:lvl3pPr>
            <a:lvl4pPr marL="1022860" indent="0">
              <a:buNone/>
              <a:defRPr sz="1500"/>
            </a:lvl4pPr>
            <a:lvl5pPr marL="1363809" indent="0">
              <a:buNone/>
              <a:defRPr sz="1500"/>
            </a:lvl5pPr>
            <a:lvl6pPr marL="1704812" indent="0">
              <a:buNone/>
              <a:defRPr sz="1500"/>
            </a:lvl6pPr>
            <a:lvl7pPr marL="2045715" indent="0">
              <a:buNone/>
              <a:defRPr sz="1500"/>
            </a:lvl7pPr>
            <a:lvl8pPr marL="2386608" indent="0">
              <a:buNone/>
              <a:defRPr sz="1500"/>
            </a:lvl8pPr>
            <a:lvl9pPr marL="2727617" indent="0">
              <a:buNone/>
              <a:defRPr sz="1500"/>
            </a:lvl9pPr>
          </a:lstStyle>
          <a:p>
            <a:pPr lvl="0"/>
            <a:endParaRPr lang="en-US" noProof="0" dirty="0"/>
          </a:p>
        </p:txBody>
      </p:sp>
      <p:sp>
        <p:nvSpPr>
          <p:cNvPr id="4" name="Text Placeholder 3"/>
          <p:cNvSpPr>
            <a:spLocks noGrp="1"/>
          </p:cNvSpPr>
          <p:nvPr>
            <p:ph type="body" sz="half" idx="2"/>
          </p:nvPr>
        </p:nvSpPr>
        <p:spPr>
          <a:xfrm>
            <a:off x="1792288" y="4025621"/>
            <a:ext cx="5486400" cy="603647"/>
          </a:xfrm>
        </p:spPr>
        <p:txBody>
          <a:bodyPr/>
          <a:lstStyle>
            <a:lvl1pPr marL="0" indent="0">
              <a:buNone/>
              <a:defRPr sz="1100"/>
            </a:lvl1pPr>
            <a:lvl2pPr marL="340895" indent="0">
              <a:buNone/>
              <a:defRPr sz="900"/>
            </a:lvl2pPr>
            <a:lvl3pPr marL="681902" indent="0">
              <a:buNone/>
              <a:defRPr sz="800"/>
            </a:lvl3pPr>
            <a:lvl4pPr marL="1022860" indent="0">
              <a:buNone/>
              <a:defRPr sz="700"/>
            </a:lvl4pPr>
            <a:lvl5pPr marL="1363809" indent="0">
              <a:buNone/>
              <a:defRPr sz="700"/>
            </a:lvl5pPr>
            <a:lvl6pPr marL="1704812" indent="0">
              <a:buNone/>
              <a:defRPr sz="700"/>
            </a:lvl6pPr>
            <a:lvl7pPr marL="2045715" indent="0">
              <a:buNone/>
              <a:defRPr sz="700"/>
            </a:lvl7pPr>
            <a:lvl8pPr marL="2386608" indent="0">
              <a:buNone/>
              <a:defRPr sz="700"/>
            </a:lvl8pPr>
            <a:lvl9pPr marL="2727617" indent="0">
              <a:buNone/>
              <a:defRPr sz="700"/>
            </a:lvl9pPr>
          </a:lstStyle>
          <a:p>
            <a:pPr lvl="0"/>
            <a:r>
              <a:rPr lang="en-US"/>
              <a:t>Click to edit Master text styles</a:t>
            </a:r>
          </a:p>
        </p:txBody>
      </p:sp>
      <p:sp>
        <p:nvSpPr>
          <p:cNvPr id="5" name="Rectangle 6"/>
          <p:cNvSpPr>
            <a:spLocks noGrp="1" noChangeArrowheads="1"/>
          </p:cNvSpPr>
          <p:nvPr>
            <p:ph type="sldNum" sz="quarter" idx="10"/>
          </p:nvPr>
        </p:nvSpPr>
        <p:spPr>
          <a:xfrm>
            <a:off x="6629400" y="0"/>
            <a:ext cx="2514600" cy="228600"/>
          </a:xfrm>
          <a:prstGeom prst="rect">
            <a:avLst/>
          </a:prstGeom>
          <a:ln/>
        </p:spPr>
        <p:txBody>
          <a:bodyPr lIns="91148" tIns="45575" rIns="91148" bIns="45575"/>
          <a:lstStyle>
            <a:lvl1pPr>
              <a:defRPr/>
            </a:lvl1pPr>
          </a:lstStyle>
          <a:p>
            <a:pPr defTabSz="681728">
              <a:defRPr/>
            </a:pPr>
            <a:r>
              <a:rPr lang="en-US" altLang="en-US">
                <a:solidFill>
                  <a:srgbClr val="FFFFFF"/>
                </a:solidFill>
                <a:latin typeface="Arial"/>
                <a:ea typeface="ＭＳ Ｐゴシック" charset="0"/>
                <a:cs typeface="Arial"/>
                <a:sym typeface="Helvetica" charset="0"/>
              </a:rPr>
              <a:t>IBM Confidential – Page </a:t>
            </a:r>
            <a:fld id="{7ED0A513-BE44-4AAD-9DDD-EFDFFD03D7C9}" type="slidenum">
              <a:rPr lang="en-US" altLang="en-US" smtClean="0">
                <a:solidFill>
                  <a:srgbClr val="FFFFFF"/>
                </a:solidFill>
                <a:latin typeface="Arial"/>
                <a:ea typeface="ＭＳ Ｐゴシック" charset="0"/>
                <a:cs typeface="Arial"/>
                <a:sym typeface="Helvetica" charset="0"/>
              </a:rPr>
              <a:pPr defTabSz="681728">
                <a:defRPr/>
              </a:pPr>
              <a:t>‹#›</a:t>
            </a:fld>
            <a:endParaRPr lang="en-US" altLang="en-US">
              <a:solidFill>
                <a:srgbClr val="FFFFFF"/>
              </a:solidFill>
              <a:latin typeface="Arial"/>
              <a:ea typeface="ＭＳ Ｐゴシック" charset="0"/>
              <a:cs typeface="Arial"/>
              <a:sym typeface="Helvetica" charset="0"/>
            </a:endParaRPr>
          </a:p>
        </p:txBody>
      </p:sp>
    </p:spTree>
    <p:extLst>
      <p:ext uri="{BB962C8B-B14F-4D97-AF65-F5344CB8AC3E}">
        <p14:creationId xmlns:p14="http://schemas.microsoft.com/office/powerpoint/2010/main" val="31057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theme" Target="../theme/theme2.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29" Type="http://schemas.openxmlformats.org/officeDocument/2006/relationships/slideLayout" Target="../slideLayouts/slideLayout64.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slideLayout" Target="../slideLayouts/slideLayout63.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31" Type="http://schemas.openxmlformats.org/officeDocument/2006/relationships/image" Target="../media/image2.png"/><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4.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8"/>
          <p:cNvSpPr>
            <a:spLocks noGrp="1" noChangeArrowheads="1"/>
          </p:cNvSpPr>
          <p:nvPr>
            <p:ph type="title"/>
          </p:nvPr>
        </p:nvSpPr>
        <p:spPr bwMode="auto">
          <a:xfrm>
            <a:off x="457284" y="285752"/>
            <a:ext cx="8245475" cy="257175"/>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31" name="Rectangle 19"/>
          <p:cNvSpPr>
            <a:spLocks noGrp="1" noChangeArrowheads="1"/>
          </p:cNvSpPr>
          <p:nvPr>
            <p:ph type="body" idx="1"/>
          </p:nvPr>
        </p:nvSpPr>
        <p:spPr bwMode="auto">
          <a:xfrm>
            <a:off x="228600" y="1085850"/>
            <a:ext cx="8686800" cy="394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0947" tIns="45475" rIns="90947" bIns="4547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Line 20"/>
          <p:cNvSpPr>
            <a:spLocks noChangeShapeType="1"/>
          </p:cNvSpPr>
          <p:nvPr/>
        </p:nvSpPr>
        <p:spPr bwMode="black">
          <a:xfrm>
            <a:off x="990600" y="4852988"/>
            <a:ext cx="0" cy="144066"/>
          </a:xfrm>
          <a:prstGeom prst="line">
            <a:avLst/>
          </a:prstGeom>
          <a:noFill/>
          <a:ln w="9525">
            <a:solidFill>
              <a:srgbClr val="FFFFFF"/>
            </a:solidFill>
            <a:round/>
            <a:headEnd/>
            <a:tailEnd/>
          </a:ln>
          <a:extLst>
            <a:ext uri="{909E8E84-426E-40dd-AFC4-6F175D3DCCD1}">
              <a14:hiddenFill xmlns:a14="http://schemas.microsoft.com/office/drawing/2010/main" xmlns="">
                <a:noFill/>
              </a14:hiddenFill>
            </a:ext>
          </a:extLst>
        </p:spPr>
        <p:txBody>
          <a:bodyPr wrap="none" lIns="68210" tIns="34187" rIns="68210" bIns="34187" anchor="ctr"/>
          <a:lstStyle/>
          <a:p>
            <a:pPr defTabSz="681902" fontAlgn="base">
              <a:spcBef>
                <a:spcPct val="0"/>
              </a:spcBef>
              <a:spcAft>
                <a:spcPct val="0"/>
              </a:spcAft>
            </a:pPr>
            <a:endParaRPr lang="en-US" sz="1400">
              <a:solidFill>
                <a:srgbClr val="000000"/>
              </a:solidFill>
              <a:latin typeface="Calibri" pitchFamily="34" charset="0"/>
              <a:ea typeface="MS PGothic" pitchFamily="34" charset="-128"/>
              <a:cs typeface="Arial"/>
              <a:sym typeface="Helvetica" charset="0"/>
            </a:endParaRPr>
          </a:p>
        </p:txBody>
      </p:sp>
    </p:spTree>
    <p:extLst>
      <p:ext uri="{BB962C8B-B14F-4D97-AF65-F5344CB8AC3E}">
        <p14:creationId xmlns:p14="http://schemas.microsoft.com/office/powerpoint/2010/main" val="1330423767"/>
      </p:ext>
    </p:extLst>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 id="2147484106" r:id="rId14"/>
    <p:sldLayoutId id="2147484107" r:id="rId15"/>
    <p:sldLayoutId id="2147484108" r:id="rId16"/>
    <p:sldLayoutId id="2147484109" r:id="rId17"/>
    <p:sldLayoutId id="2147484111" r:id="rId18"/>
  </p:sldLayoutIdLst>
  <p:hf hdr="0" ftr="0" dt="0"/>
  <p:txStyles>
    <p:titleStyle>
      <a:lvl1pPr algn="ctr" rtl="0" eaLnBrk="0" fontAlgn="base" hangingPunct="0">
        <a:spcBef>
          <a:spcPct val="0"/>
        </a:spcBef>
        <a:spcAft>
          <a:spcPct val="0"/>
        </a:spcAft>
        <a:defRPr sz="1500" b="1">
          <a:solidFill>
            <a:schemeClr val="tx2"/>
          </a:solidFill>
          <a:latin typeface="+mj-lt"/>
          <a:ea typeface="MS PGothic" pitchFamily="34" charset="-128"/>
          <a:cs typeface="ＭＳ Ｐゴシック" charset="0"/>
        </a:defRPr>
      </a:lvl1pPr>
      <a:lvl2pPr algn="ctr" rtl="0" eaLnBrk="0" fontAlgn="base" hangingPunct="0">
        <a:spcBef>
          <a:spcPct val="0"/>
        </a:spcBef>
        <a:spcAft>
          <a:spcPct val="0"/>
        </a:spcAft>
        <a:defRPr sz="1500" b="1">
          <a:solidFill>
            <a:schemeClr val="tx2"/>
          </a:solidFill>
          <a:latin typeface="Arial" charset="0"/>
          <a:ea typeface="MS PGothic" pitchFamily="34" charset="-128"/>
          <a:cs typeface="ＭＳ Ｐゴシック" charset="0"/>
        </a:defRPr>
      </a:lvl2pPr>
      <a:lvl3pPr algn="ctr" rtl="0" eaLnBrk="0" fontAlgn="base" hangingPunct="0">
        <a:spcBef>
          <a:spcPct val="0"/>
        </a:spcBef>
        <a:spcAft>
          <a:spcPct val="0"/>
        </a:spcAft>
        <a:defRPr sz="1500" b="1">
          <a:solidFill>
            <a:schemeClr val="tx2"/>
          </a:solidFill>
          <a:latin typeface="Arial" charset="0"/>
          <a:ea typeface="MS PGothic" pitchFamily="34" charset="-128"/>
          <a:cs typeface="ＭＳ Ｐゴシック" charset="0"/>
        </a:defRPr>
      </a:lvl3pPr>
      <a:lvl4pPr algn="ctr" rtl="0" eaLnBrk="0" fontAlgn="base" hangingPunct="0">
        <a:spcBef>
          <a:spcPct val="0"/>
        </a:spcBef>
        <a:spcAft>
          <a:spcPct val="0"/>
        </a:spcAft>
        <a:defRPr sz="1500" b="1">
          <a:solidFill>
            <a:schemeClr val="tx2"/>
          </a:solidFill>
          <a:latin typeface="Arial" charset="0"/>
          <a:ea typeface="MS PGothic" pitchFamily="34" charset="-128"/>
          <a:cs typeface="ＭＳ Ｐゴシック" charset="0"/>
        </a:defRPr>
      </a:lvl4pPr>
      <a:lvl5pPr algn="ctr" rtl="0" eaLnBrk="0" fontAlgn="base" hangingPunct="0">
        <a:spcBef>
          <a:spcPct val="0"/>
        </a:spcBef>
        <a:spcAft>
          <a:spcPct val="0"/>
        </a:spcAft>
        <a:defRPr sz="1500" b="1">
          <a:solidFill>
            <a:schemeClr val="tx2"/>
          </a:solidFill>
          <a:latin typeface="Arial" charset="0"/>
          <a:ea typeface="MS PGothic" pitchFamily="34" charset="-128"/>
          <a:cs typeface="ＭＳ Ｐゴシック" charset="0"/>
        </a:defRPr>
      </a:lvl5pPr>
      <a:lvl6pPr marL="340895" algn="ctr" rtl="0" fontAlgn="base">
        <a:spcBef>
          <a:spcPct val="0"/>
        </a:spcBef>
        <a:spcAft>
          <a:spcPct val="0"/>
        </a:spcAft>
        <a:defRPr sz="1500" b="1">
          <a:solidFill>
            <a:schemeClr val="tx2"/>
          </a:solidFill>
          <a:latin typeface="Arial" charset="0"/>
          <a:cs typeface="Arial" charset="0"/>
        </a:defRPr>
      </a:lvl6pPr>
      <a:lvl7pPr marL="681902" algn="ctr" rtl="0" fontAlgn="base">
        <a:spcBef>
          <a:spcPct val="0"/>
        </a:spcBef>
        <a:spcAft>
          <a:spcPct val="0"/>
        </a:spcAft>
        <a:defRPr sz="1500" b="1">
          <a:solidFill>
            <a:schemeClr val="tx2"/>
          </a:solidFill>
          <a:latin typeface="Arial" charset="0"/>
          <a:cs typeface="Arial" charset="0"/>
        </a:defRPr>
      </a:lvl7pPr>
      <a:lvl8pPr marL="1022860" algn="ctr" rtl="0" fontAlgn="base">
        <a:spcBef>
          <a:spcPct val="0"/>
        </a:spcBef>
        <a:spcAft>
          <a:spcPct val="0"/>
        </a:spcAft>
        <a:defRPr sz="1500" b="1">
          <a:solidFill>
            <a:schemeClr val="tx2"/>
          </a:solidFill>
          <a:latin typeface="Arial" charset="0"/>
          <a:cs typeface="Arial" charset="0"/>
        </a:defRPr>
      </a:lvl8pPr>
      <a:lvl9pPr marL="1363809" algn="ctr" rtl="0" fontAlgn="base">
        <a:spcBef>
          <a:spcPct val="0"/>
        </a:spcBef>
        <a:spcAft>
          <a:spcPct val="0"/>
        </a:spcAft>
        <a:defRPr sz="1500" b="1">
          <a:solidFill>
            <a:schemeClr val="tx2"/>
          </a:solidFill>
          <a:latin typeface="Arial" charset="0"/>
          <a:cs typeface="Arial" charset="0"/>
        </a:defRPr>
      </a:lvl9pPr>
    </p:titleStyle>
    <p:bodyStyle>
      <a:lvl1pPr marL="255758" indent="-255758" algn="l" rtl="0" eaLnBrk="0" fontAlgn="base" hangingPunct="0">
        <a:spcBef>
          <a:spcPct val="20000"/>
        </a:spcBef>
        <a:spcAft>
          <a:spcPct val="0"/>
        </a:spcAft>
        <a:buChar char="•"/>
        <a:defRPr sz="2400">
          <a:solidFill>
            <a:schemeClr val="tx1"/>
          </a:solidFill>
          <a:latin typeface="+mn-lt"/>
          <a:ea typeface="MS PGothic" pitchFamily="34" charset="-128"/>
          <a:cs typeface="MS PGothic" pitchFamily="34" charset="-128"/>
        </a:defRPr>
      </a:lvl1pPr>
      <a:lvl2pPr marL="554058" indent="-213135" algn="l" rtl="0" eaLnBrk="0" fontAlgn="base" hangingPunct="0">
        <a:spcBef>
          <a:spcPct val="20000"/>
        </a:spcBef>
        <a:spcAft>
          <a:spcPct val="0"/>
        </a:spcAft>
        <a:buChar char="–"/>
        <a:defRPr sz="2100">
          <a:solidFill>
            <a:schemeClr val="tx1"/>
          </a:solidFill>
          <a:latin typeface="+mn-lt"/>
          <a:ea typeface="MS PGothic" pitchFamily="34" charset="-128"/>
          <a:cs typeface="+mn-cs"/>
        </a:defRPr>
      </a:lvl2pPr>
      <a:lvl3pPr marL="852407" indent="-170502" algn="l" rtl="0" eaLnBrk="0" fontAlgn="base" hangingPunct="0">
        <a:spcBef>
          <a:spcPct val="20000"/>
        </a:spcBef>
        <a:spcAft>
          <a:spcPct val="0"/>
        </a:spcAft>
        <a:buChar char="•"/>
        <a:defRPr sz="1800">
          <a:solidFill>
            <a:schemeClr val="tx1"/>
          </a:solidFill>
          <a:latin typeface="+mn-lt"/>
          <a:ea typeface="MS PGothic" pitchFamily="34" charset="-128"/>
          <a:cs typeface="+mn-cs"/>
        </a:defRPr>
      </a:lvl3pPr>
      <a:lvl4pPr marL="1193301" indent="-170502" algn="l" rtl="0" eaLnBrk="0" fontAlgn="base" hangingPunct="0">
        <a:spcBef>
          <a:spcPct val="20000"/>
        </a:spcBef>
        <a:spcAft>
          <a:spcPct val="0"/>
        </a:spcAft>
        <a:buChar char="–"/>
        <a:defRPr sz="1500">
          <a:solidFill>
            <a:schemeClr val="tx1"/>
          </a:solidFill>
          <a:latin typeface="+mn-lt"/>
          <a:ea typeface="MS PGothic" pitchFamily="34" charset="-128"/>
          <a:cs typeface="+mn-cs"/>
        </a:defRPr>
      </a:lvl4pPr>
      <a:lvl5pPr marL="1534225" indent="-170502" algn="l" rtl="0" eaLnBrk="0" fontAlgn="base" hangingPunct="0">
        <a:spcBef>
          <a:spcPct val="20000"/>
        </a:spcBef>
        <a:spcAft>
          <a:spcPct val="0"/>
        </a:spcAft>
        <a:buChar char="»"/>
        <a:defRPr sz="1500">
          <a:solidFill>
            <a:schemeClr val="tx1"/>
          </a:solidFill>
          <a:latin typeface="+mn-lt"/>
          <a:ea typeface="MS PGothic" pitchFamily="34" charset="-128"/>
          <a:cs typeface="+mn-cs"/>
        </a:defRPr>
      </a:lvl5pPr>
      <a:lvl6pPr marL="1875211" indent="-170502" algn="l" rtl="0" fontAlgn="base">
        <a:spcBef>
          <a:spcPct val="20000"/>
        </a:spcBef>
        <a:spcAft>
          <a:spcPct val="0"/>
        </a:spcAft>
        <a:buChar char="»"/>
        <a:defRPr sz="1500">
          <a:solidFill>
            <a:schemeClr val="tx1"/>
          </a:solidFill>
          <a:latin typeface="+mn-lt"/>
          <a:cs typeface="+mn-cs"/>
        </a:defRPr>
      </a:lvl6pPr>
      <a:lvl7pPr marL="2216159" indent="-170502" algn="l" rtl="0" fontAlgn="base">
        <a:spcBef>
          <a:spcPct val="20000"/>
        </a:spcBef>
        <a:spcAft>
          <a:spcPct val="0"/>
        </a:spcAft>
        <a:buChar char="»"/>
        <a:defRPr sz="1500">
          <a:solidFill>
            <a:schemeClr val="tx1"/>
          </a:solidFill>
          <a:latin typeface="+mn-lt"/>
          <a:cs typeface="+mn-cs"/>
        </a:defRPr>
      </a:lvl7pPr>
      <a:lvl8pPr marL="2557115" indent="-170502" algn="l" rtl="0" fontAlgn="base">
        <a:spcBef>
          <a:spcPct val="20000"/>
        </a:spcBef>
        <a:spcAft>
          <a:spcPct val="0"/>
        </a:spcAft>
        <a:buChar char="»"/>
        <a:defRPr sz="1500">
          <a:solidFill>
            <a:schemeClr val="tx1"/>
          </a:solidFill>
          <a:latin typeface="+mn-lt"/>
          <a:cs typeface="+mn-cs"/>
        </a:defRPr>
      </a:lvl8pPr>
      <a:lvl9pPr marL="2898113" indent="-170502" algn="l" rtl="0" fontAlgn="base">
        <a:spcBef>
          <a:spcPct val="20000"/>
        </a:spcBef>
        <a:spcAft>
          <a:spcPct val="0"/>
        </a:spcAft>
        <a:buChar char="»"/>
        <a:defRPr sz="1500">
          <a:solidFill>
            <a:schemeClr val="tx1"/>
          </a:solidFill>
          <a:latin typeface="+mn-lt"/>
          <a:cs typeface="+mn-cs"/>
        </a:defRPr>
      </a:lvl9pPr>
    </p:bodyStyle>
    <p:otherStyle>
      <a:defPPr>
        <a:defRPr lang="en-US"/>
      </a:defPPr>
      <a:lvl1pPr marL="0" algn="l" defTabSz="681902" rtl="0" eaLnBrk="1" latinLnBrk="0" hangingPunct="1">
        <a:defRPr sz="1400" kern="1200">
          <a:solidFill>
            <a:schemeClr val="tx1"/>
          </a:solidFill>
          <a:latin typeface="+mn-lt"/>
          <a:ea typeface="+mn-ea"/>
          <a:cs typeface="+mn-cs"/>
        </a:defRPr>
      </a:lvl1pPr>
      <a:lvl2pPr marL="340895" algn="l" defTabSz="681902" rtl="0" eaLnBrk="1" latinLnBrk="0" hangingPunct="1">
        <a:defRPr sz="1400" kern="1200">
          <a:solidFill>
            <a:schemeClr val="tx1"/>
          </a:solidFill>
          <a:latin typeface="+mn-lt"/>
          <a:ea typeface="+mn-ea"/>
          <a:cs typeface="+mn-cs"/>
        </a:defRPr>
      </a:lvl2pPr>
      <a:lvl3pPr marL="681902" algn="l" defTabSz="681902" rtl="0" eaLnBrk="1" latinLnBrk="0" hangingPunct="1">
        <a:defRPr sz="1400" kern="1200">
          <a:solidFill>
            <a:schemeClr val="tx1"/>
          </a:solidFill>
          <a:latin typeface="+mn-lt"/>
          <a:ea typeface="+mn-ea"/>
          <a:cs typeface="+mn-cs"/>
        </a:defRPr>
      </a:lvl3pPr>
      <a:lvl4pPr marL="1022860" algn="l" defTabSz="681902" rtl="0" eaLnBrk="1" latinLnBrk="0" hangingPunct="1">
        <a:defRPr sz="1400" kern="1200">
          <a:solidFill>
            <a:schemeClr val="tx1"/>
          </a:solidFill>
          <a:latin typeface="+mn-lt"/>
          <a:ea typeface="+mn-ea"/>
          <a:cs typeface="+mn-cs"/>
        </a:defRPr>
      </a:lvl4pPr>
      <a:lvl5pPr marL="1363809" algn="l" defTabSz="681902" rtl="0" eaLnBrk="1" latinLnBrk="0" hangingPunct="1">
        <a:defRPr sz="1400" kern="1200">
          <a:solidFill>
            <a:schemeClr val="tx1"/>
          </a:solidFill>
          <a:latin typeface="+mn-lt"/>
          <a:ea typeface="+mn-ea"/>
          <a:cs typeface="+mn-cs"/>
        </a:defRPr>
      </a:lvl5pPr>
      <a:lvl6pPr marL="1704812" algn="l" defTabSz="681902" rtl="0" eaLnBrk="1" latinLnBrk="0" hangingPunct="1">
        <a:defRPr sz="1400" kern="1200">
          <a:solidFill>
            <a:schemeClr val="tx1"/>
          </a:solidFill>
          <a:latin typeface="+mn-lt"/>
          <a:ea typeface="+mn-ea"/>
          <a:cs typeface="+mn-cs"/>
        </a:defRPr>
      </a:lvl6pPr>
      <a:lvl7pPr marL="2045715" algn="l" defTabSz="681902" rtl="0" eaLnBrk="1" latinLnBrk="0" hangingPunct="1">
        <a:defRPr sz="1400" kern="1200">
          <a:solidFill>
            <a:schemeClr val="tx1"/>
          </a:solidFill>
          <a:latin typeface="+mn-lt"/>
          <a:ea typeface="+mn-ea"/>
          <a:cs typeface="+mn-cs"/>
        </a:defRPr>
      </a:lvl7pPr>
      <a:lvl8pPr marL="2386608" algn="l" defTabSz="681902" rtl="0" eaLnBrk="1" latinLnBrk="0" hangingPunct="1">
        <a:defRPr sz="1400" kern="1200">
          <a:solidFill>
            <a:schemeClr val="tx1"/>
          </a:solidFill>
          <a:latin typeface="+mn-lt"/>
          <a:ea typeface="+mn-ea"/>
          <a:cs typeface="+mn-cs"/>
        </a:defRPr>
      </a:lvl8pPr>
      <a:lvl9pPr marL="2727617" algn="l" defTabSz="681902"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8"/>
          <p:cNvSpPr>
            <a:spLocks noGrp="1" noChangeArrowheads="1"/>
          </p:cNvSpPr>
          <p:nvPr>
            <p:ph type="title"/>
          </p:nvPr>
        </p:nvSpPr>
        <p:spPr bwMode="auto">
          <a:xfrm>
            <a:off x="457284" y="285752"/>
            <a:ext cx="8245475" cy="257175"/>
          </a:xfrm>
          <a:prstGeom prst="rect">
            <a:avLst/>
          </a:prstGeom>
          <a:noFill/>
          <a:ln w="19050">
            <a:noFill/>
            <a:miter lim="800000"/>
            <a:headEnd/>
            <a:tailEnd/>
          </a:ln>
          <a:extLst>
            <a:ext uri="{909E8E84-426E-40dd-AFC4-6F175D3DCCD1}">
              <a14:hiddenFill xmlns:a14="http://schemas.microsoft.com/office/drawing/2010/main" xmlns="">
                <a:solidFill>
                  <a:srgbClr val="FFFFFF"/>
                </a:solidFill>
              </a14:hiddenFill>
            </a:ext>
          </a:extLst>
        </p:spPr>
        <p:txBody>
          <a:bodyPr vert="horz" wrap="square" lIns="0" tIns="0" rIns="0" bIns="0" numCol="1" anchor="ctr" anchorCtr="0" compatLnSpc="1">
            <a:prstTxWarp prst="textNoShape">
              <a:avLst/>
            </a:prstTxWarp>
          </a:bodyPr>
          <a:lstStyle/>
          <a:p>
            <a:pPr lvl="0"/>
            <a:r>
              <a:rPr lang="en-US" altLang="en-US"/>
              <a:t>Click to edit Master title style</a:t>
            </a:r>
          </a:p>
        </p:txBody>
      </p:sp>
      <p:sp>
        <p:nvSpPr>
          <p:cNvPr id="1031" name="Rectangle 19"/>
          <p:cNvSpPr>
            <a:spLocks noGrp="1" noChangeArrowheads="1"/>
          </p:cNvSpPr>
          <p:nvPr>
            <p:ph type="body" idx="1"/>
          </p:nvPr>
        </p:nvSpPr>
        <p:spPr bwMode="auto">
          <a:xfrm>
            <a:off x="228600" y="1085850"/>
            <a:ext cx="8686800" cy="3943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0947" tIns="45475" rIns="90947" bIns="4547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2" name="Line 20"/>
          <p:cNvSpPr>
            <a:spLocks noChangeShapeType="1"/>
          </p:cNvSpPr>
          <p:nvPr/>
        </p:nvSpPr>
        <p:spPr bwMode="black">
          <a:xfrm>
            <a:off x="990600" y="4852988"/>
            <a:ext cx="0" cy="144066"/>
          </a:xfrm>
          <a:prstGeom prst="line">
            <a:avLst/>
          </a:prstGeom>
          <a:noFill/>
          <a:ln w="9525">
            <a:solidFill>
              <a:srgbClr val="FFFFFF"/>
            </a:solidFill>
            <a:round/>
            <a:headEnd/>
            <a:tailEnd/>
          </a:ln>
          <a:extLst>
            <a:ext uri="{909E8E84-426E-40dd-AFC4-6F175D3DCCD1}">
              <a14:hiddenFill xmlns:a14="http://schemas.microsoft.com/office/drawing/2010/main" xmlns="">
                <a:noFill/>
              </a14:hiddenFill>
            </a:ext>
          </a:extLst>
        </p:spPr>
        <p:txBody>
          <a:bodyPr wrap="none" lIns="68210" tIns="34187" rIns="68210" bIns="34187" anchor="ctr"/>
          <a:lstStyle/>
          <a:p>
            <a:pPr defTabSz="681902" fontAlgn="base">
              <a:spcBef>
                <a:spcPct val="0"/>
              </a:spcBef>
              <a:spcAft>
                <a:spcPct val="0"/>
              </a:spcAft>
            </a:pPr>
            <a:endParaRPr lang="en-US" sz="1400">
              <a:solidFill>
                <a:srgbClr val="000000"/>
              </a:solidFill>
              <a:latin typeface="Calibri" pitchFamily="34" charset="0"/>
              <a:ea typeface="MS PGothic" pitchFamily="34" charset="-128"/>
              <a:cs typeface="Arial"/>
              <a:sym typeface="Helvetica" charset="0"/>
            </a:endParaRPr>
          </a:p>
        </p:txBody>
      </p:sp>
    </p:spTree>
    <p:extLst>
      <p:ext uri="{BB962C8B-B14F-4D97-AF65-F5344CB8AC3E}">
        <p14:creationId xmlns:p14="http://schemas.microsoft.com/office/powerpoint/2010/main" val="2912567144"/>
      </p:ext>
    </p:extLst>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 id="2147484152" r:id="rId12"/>
    <p:sldLayoutId id="2147484153" r:id="rId13"/>
    <p:sldLayoutId id="2147484154" r:id="rId14"/>
    <p:sldLayoutId id="2147484155" r:id="rId15"/>
    <p:sldLayoutId id="2147484156" r:id="rId16"/>
    <p:sldLayoutId id="2147484158" r:id="rId17"/>
  </p:sldLayoutIdLst>
  <p:hf hdr="0" ftr="0" dt="0"/>
  <p:txStyles>
    <p:titleStyle>
      <a:lvl1pPr algn="ctr" rtl="0" eaLnBrk="0" fontAlgn="base" hangingPunct="0">
        <a:spcBef>
          <a:spcPct val="0"/>
        </a:spcBef>
        <a:spcAft>
          <a:spcPct val="0"/>
        </a:spcAft>
        <a:defRPr sz="1500" b="1">
          <a:solidFill>
            <a:schemeClr val="tx2"/>
          </a:solidFill>
          <a:latin typeface="+mj-lt"/>
          <a:ea typeface="MS PGothic" pitchFamily="34" charset="-128"/>
          <a:cs typeface="ＭＳ Ｐゴシック" charset="0"/>
        </a:defRPr>
      </a:lvl1pPr>
      <a:lvl2pPr algn="ctr" rtl="0" eaLnBrk="0" fontAlgn="base" hangingPunct="0">
        <a:spcBef>
          <a:spcPct val="0"/>
        </a:spcBef>
        <a:spcAft>
          <a:spcPct val="0"/>
        </a:spcAft>
        <a:defRPr sz="1500" b="1">
          <a:solidFill>
            <a:schemeClr val="tx2"/>
          </a:solidFill>
          <a:latin typeface="Arial" charset="0"/>
          <a:ea typeface="MS PGothic" pitchFamily="34" charset="-128"/>
          <a:cs typeface="ＭＳ Ｐゴシック" charset="0"/>
        </a:defRPr>
      </a:lvl2pPr>
      <a:lvl3pPr algn="ctr" rtl="0" eaLnBrk="0" fontAlgn="base" hangingPunct="0">
        <a:spcBef>
          <a:spcPct val="0"/>
        </a:spcBef>
        <a:spcAft>
          <a:spcPct val="0"/>
        </a:spcAft>
        <a:defRPr sz="1500" b="1">
          <a:solidFill>
            <a:schemeClr val="tx2"/>
          </a:solidFill>
          <a:latin typeface="Arial" charset="0"/>
          <a:ea typeface="MS PGothic" pitchFamily="34" charset="-128"/>
          <a:cs typeface="ＭＳ Ｐゴシック" charset="0"/>
        </a:defRPr>
      </a:lvl3pPr>
      <a:lvl4pPr algn="ctr" rtl="0" eaLnBrk="0" fontAlgn="base" hangingPunct="0">
        <a:spcBef>
          <a:spcPct val="0"/>
        </a:spcBef>
        <a:spcAft>
          <a:spcPct val="0"/>
        </a:spcAft>
        <a:defRPr sz="1500" b="1">
          <a:solidFill>
            <a:schemeClr val="tx2"/>
          </a:solidFill>
          <a:latin typeface="Arial" charset="0"/>
          <a:ea typeface="MS PGothic" pitchFamily="34" charset="-128"/>
          <a:cs typeface="ＭＳ Ｐゴシック" charset="0"/>
        </a:defRPr>
      </a:lvl4pPr>
      <a:lvl5pPr algn="ctr" rtl="0" eaLnBrk="0" fontAlgn="base" hangingPunct="0">
        <a:spcBef>
          <a:spcPct val="0"/>
        </a:spcBef>
        <a:spcAft>
          <a:spcPct val="0"/>
        </a:spcAft>
        <a:defRPr sz="1500" b="1">
          <a:solidFill>
            <a:schemeClr val="tx2"/>
          </a:solidFill>
          <a:latin typeface="Arial" charset="0"/>
          <a:ea typeface="MS PGothic" pitchFamily="34" charset="-128"/>
          <a:cs typeface="ＭＳ Ｐゴシック" charset="0"/>
        </a:defRPr>
      </a:lvl5pPr>
      <a:lvl6pPr marL="340895" algn="ctr" rtl="0" fontAlgn="base">
        <a:spcBef>
          <a:spcPct val="0"/>
        </a:spcBef>
        <a:spcAft>
          <a:spcPct val="0"/>
        </a:spcAft>
        <a:defRPr sz="1500" b="1">
          <a:solidFill>
            <a:schemeClr val="tx2"/>
          </a:solidFill>
          <a:latin typeface="Arial" charset="0"/>
          <a:cs typeface="Arial" charset="0"/>
        </a:defRPr>
      </a:lvl6pPr>
      <a:lvl7pPr marL="681902" algn="ctr" rtl="0" fontAlgn="base">
        <a:spcBef>
          <a:spcPct val="0"/>
        </a:spcBef>
        <a:spcAft>
          <a:spcPct val="0"/>
        </a:spcAft>
        <a:defRPr sz="1500" b="1">
          <a:solidFill>
            <a:schemeClr val="tx2"/>
          </a:solidFill>
          <a:latin typeface="Arial" charset="0"/>
          <a:cs typeface="Arial" charset="0"/>
        </a:defRPr>
      </a:lvl7pPr>
      <a:lvl8pPr marL="1022860" algn="ctr" rtl="0" fontAlgn="base">
        <a:spcBef>
          <a:spcPct val="0"/>
        </a:spcBef>
        <a:spcAft>
          <a:spcPct val="0"/>
        </a:spcAft>
        <a:defRPr sz="1500" b="1">
          <a:solidFill>
            <a:schemeClr val="tx2"/>
          </a:solidFill>
          <a:latin typeface="Arial" charset="0"/>
          <a:cs typeface="Arial" charset="0"/>
        </a:defRPr>
      </a:lvl8pPr>
      <a:lvl9pPr marL="1363809" algn="ctr" rtl="0" fontAlgn="base">
        <a:spcBef>
          <a:spcPct val="0"/>
        </a:spcBef>
        <a:spcAft>
          <a:spcPct val="0"/>
        </a:spcAft>
        <a:defRPr sz="1500" b="1">
          <a:solidFill>
            <a:schemeClr val="tx2"/>
          </a:solidFill>
          <a:latin typeface="Arial" charset="0"/>
          <a:cs typeface="Arial" charset="0"/>
        </a:defRPr>
      </a:lvl9pPr>
    </p:titleStyle>
    <p:bodyStyle>
      <a:lvl1pPr marL="255758" indent="-255758" algn="l" rtl="0" eaLnBrk="0" fontAlgn="base" hangingPunct="0">
        <a:spcBef>
          <a:spcPct val="20000"/>
        </a:spcBef>
        <a:spcAft>
          <a:spcPct val="0"/>
        </a:spcAft>
        <a:buChar char="•"/>
        <a:defRPr sz="2400">
          <a:solidFill>
            <a:schemeClr val="tx1"/>
          </a:solidFill>
          <a:latin typeface="+mn-lt"/>
          <a:ea typeface="MS PGothic" pitchFamily="34" charset="-128"/>
          <a:cs typeface="MS PGothic" pitchFamily="34" charset="-128"/>
        </a:defRPr>
      </a:lvl1pPr>
      <a:lvl2pPr marL="554058" indent="-213135" algn="l" rtl="0" eaLnBrk="0" fontAlgn="base" hangingPunct="0">
        <a:spcBef>
          <a:spcPct val="20000"/>
        </a:spcBef>
        <a:spcAft>
          <a:spcPct val="0"/>
        </a:spcAft>
        <a:buChar char="–"/>
        <a:defRPr sz="2100">
          <a:solidFill>
            <a:schemeClr val="tx1"/>
          </a:solidFill>
          <a:latin typeface="+mn-lt"/>
          <a:ea typeface="MS PGothic" pitchFamily="34" charset="-128"/>
          <a:cs typeface="+mn-cs"/>
        </a:defRPr>
      </a:lvl2pPr>
      <a:lvl3pPr marL="852407" indent="-170502" algn="l" rtl="0" eaLnBrk="0" fontAlgn="base" hangingPunct="0">
        <a:spcBef>
          <a:spcPct val="20000"/>
        </a:spcBef>
        <a:spcAft>
          <a:spcPct val="0"/>
        </a:spcAft>
        <a:buChar char="•"/>
        <a:defRPr sz="1800">
          <a:solidFill>
            <a:schemeClr val="tx1"/>
          </a:solidFill>
          <a:latin typeface="+mn-lt"/>
          <a:ea typeface="MS PGothic" pitchFamily="34" charset="-128"/>
          <a:cs typeface="+mn-cs"/>
        </a:defRPr>
      </a:lvl3pPr>
      <a:lvl4pPr marL="1193301" indent="-170502" algn="l" rtl="0" eaLnBrk="0" fontAlgn="base" hangingPunct="0">
        <a:spcBef>
          <a:spcPct val="20000"/>
        </a:spcBef>
        <a:spcAft>
          <a:spcPct val="0"/>
        </a:spcAft>
        <a:buChar char="–"/>
        <a:defRPr sz="1500">
          <a:solidFill>
            <a:schemeClr val="tx1"/>
          </a:solidFill>
          <a:latin typeface="+mn-lt"/>
          <a:ea typeface="MS PGothic" pitchFamily="34" charset="-128"/>
          <a:cs typeface="+mn-cs"/>
        </a:defRPr>
      </a:lvl4pPr>
      <a:lvl5pPr marL="1534225" indent="-170502" algn="l" rtl="0" eaLnBrk="0" fontAlgn="base" hangingPunct="0">
        <a:spcBef>
          <a:spcPct val="20000"/>
        </a:spcBef>
        <a:spcAft>
          <a:spcPct val="0"/>
        </a:spcAft>
        <a:buChar char="»"/>
        <a:defRPr sz="1500">
          <a:solidFill>
            <a:schemeClr val="tx1"/>
          </a:solidFill>
          <a:latin typeface="+mn-lt"/>
          <a:ea typeface="MS PGothic" pitchFamily="34" charset="-128"/>
          <a:cs typeface="+mn-cs"/>
        </a:defRPr>
      </a:lvl5pPr>
      <a:lvl6pPr marL="1875211" indent="-170502" algn="l" rtl="0" fontAlgn="base">
        <a:spcBef>
          <a:spcPct val="20000"/>
        </a:spcBef>
        <a:spcAft>
          <a:spcPct val="0"/>
        </a:spcAft>
        <a:buChar char="»"/>
        <a:defRPr sz="1500">
          <a:solidFill>
            <a:schemeClr val="tx1"/>
          </a:solidFill>
          <a:latin typeface="+mn-lt"/>
          <a:cs typeface="+mn-cs"/>
        </a:defRPr>
      </a:lvl6pPr>
      <a:lvl7pPr marL="2216159" indent="-170502" algn="l" rtl="0" fontAlgn="base">
        <a:spcBef>
          <a:spcPct val="20000"/>
        </a:spcBef>
        <a:spcAft>
          <a:spcPct val="0"/>
        </a:spcAft>
        <a:buChar char="»"/>
        <a:defRPr sz="1500">
          <a:solidFill>
            <a:schemeClr val="tx1"/>
          </a:solidFill>
          <a:latin typeface="+mn-lt"/>
          <a:cs typeface="+mn-cs"/>
        </a:defRPr>
      </a:lvl7pPr>
      <a:lvl8pPr marL="2557115" indent="-170502" algn="l" rtl="0" fontAlgn="base">
        <a:spcBef>
          <a:spcPct val="20000"/>
        </a:spcBef>
        <a:spcAft>
          <a:spcPct val="0"/>
        </a:spcAft>
        <a:buChar char="»"/>
        <a:defRPr sz="1500">
          <a:solidFill>
            <a:schemeClr val="tx1"/>
          </a:solidFill>
          <a:latin typeface="+mn-lt"/>
          <a:cs typeface="+mn-cs"/>
        </a:defRPr>
      </a:lvl8pPr>
      <a:lvl9pPr marL="2898113" indent="-170502" algn="l" rtl="0" fontAlgn="base">
        <a:spcBef>
          <a:spcPct val="20000"/>
        </a:spcBef>
        <a:spcAft>
          <a:spcPct val="0"/>
        </a:spcAft>
        <a:buChar char="»"/>
        <a:defRPr sz="1500">
          <a:solidFill>
            <a:schemeClr val="tx1"/>
          </a:solidFill>
          <a:latin typeface="+mn-lt"/>
          <a:cs typeface="+mn-cs"/>
        </a:defRPr>
      </a:lvl9pPr>
    </p:bodyStyle>
    <p:otherStyle>
      <a:defPPr>
        <a:defRPr lang="en-US"/>
      </a:defPPr>
      <a:lvl1pPr marL="0" algn="l" defTabSz="681902" rtl="0" eaLnBrk="1" latinLnBrk="0" hangingPunct="1">
        <a:defRPr sz="1400" kern="1200">
          <a:solidFill>
            <a:schemeClr val="tx1"/>
          </a:solidFill>
          <a:latin typeface="+mn-lt"/>
          <a:ea typeface="+mn-ea"/>
          <a:cs typeface="+mn-cs"/>
        </a:defRPr>
      </a:lvl1pPr>
      <a:lvl2pPr marL="340895" algn="l" defTabSz="681902" rtl="0" eaLnBrk="1" latinLnBrk="0" hangingPunct="1">
        <a:defRPr sz="1400" kern="1200">
          <a:solidFill>
            <a:schemeClr val="tx1"/>
          </a:solidFill>
          <a:latin typeface="+mn-lt"/>
          <a:ea typeface="+mn-ea"/>
          <a:cs typeface="+mn-cs"/>
        </a:defRPr>
      </a:lvl2pPr>
      <a:lvl3pPr marL="681902" algn="l" defTabSz="681902" rtl="0" eaLnBrk="1" latinLnBrk="0" hangingPunct="1">
        <a:defRPr sz="1400" kern="1200">
          <a:solidFill>
            <a:schemeClr val="tx1"/>
          </a:solidFill>
          <a:latin typeface="+mn-lt"/>
          <a:ea typeface="+mn-ea"/>
          <a:cs typeface="+mn-cs"/>
        </a:defRPr>
      </a:lvl3pPr>
      <a:lvl4pPr marL="1022860" algn="l" defTabSz="681902" rtl="0" eaLnBrk="1" latinLnBrk="0" hangingPunct="1">
        <a:defRPr sz="1400" kern="1200">
          <a:solidFill>
            <a:schemeClr val="tx1"/>
          </a:solidFill>
          <a:latin typeface="+mn-lt"/>
          <a:ea typeface="+mn-ea"/>
          <a:cs typeface="+mn-cs"/>
        </a:defRPr>
      </a:lvl4pPr>
      <a:lvl5pPr marL="1363809" algn="l" defTabSz="681902" rtl="0" eaLnBrk="1" latinLnBrk="0" hangingPunct="1">
        <a:defRPr sz="1400" kern="1200">
          <a:solidFill>
            <a:schemeClr val="tx1"/>
          </a:solidFill>
          <a:latin typeface="+mn-lt"/>
          <a:ea typeface="+mn-ea"/>
          <a:cs typeface="+mn-cs"/>
        </a:defRPr>
      </a:lvl5pPr>
      <a:lvl6pPr marL="1704812" algn="l" defTabSz="681902" rtl="0" eaLnBrk="1" latinLnBrk="0" hangingPunct="1">
        <a:defRPr sz="1400" kern="1200">
          <a:solidFill>
            <a:schemeClr val="tx1"/>
          </a:solidFill>
          <a:latin typeface="+mn-lt"/>
          <a:ea typeface="+mn-ea"/>
          <a:cs typeface="+mn-cs"/>
        </a:defRPr>
      </a:lvl6pPr>
      <a:lvl7pPr marL="2045715" algn="l" defTabSz="681902" rtl="0" eaLnBrk="1" latinLnBrk="0" hangingPunct="1">
        <a:defRPr sz="1400" kern="1200">
          <a:solidFill>
            <a:schemeClr val="tx1"/>
          </a:solidFill>
          <a:latin typeface="+mn-lt"/>
          <a:ea typeface="+mn-ea"/>
          <a:cs typeface="+mn-cs"/>
        </a:defRPr>
      </a:lvl7pPr>
      <a:lvl8pPr marL="2386608" algn="l" defTabSz="681902" rtl="0" eaLnBrk="1" latinLnBrk="0" hangingPunct="1">
        <a:defRPr sz="1400" kern="1200">
          <a:solidFill>
            <a:schemeClr val="tx1"/>
          </a:solidFill>
          <a:latin typeface="+mn-lt"/>
          <a:ea typeface="+mn-ea"/>
          <a:cs typeface="+mn-cs"/>
        </a:defRPr>
      </a:lvl8pPr>
      <a:lvl9pPr marL="2727617" algn="l" defTabSz="681902"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3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420" tIns="34289" rIns="68420" bIns="3428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369219"/>
            <a:ext cx="7675350" cy="3263504"/>
          </a:xfrm>
          <a:prstGeom prst="rect">
            <a:avLst/>
          </a:prstGeom>
        </p:spPr>
        <p:txBody>
          <a:bodyPr vert="horz" lIns="68420" tIns="34289" rIns="68420" bIns="342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4"/>
            <a:ext cx="2057400" cy="273844"/>
          </a:xfrm>
          <a:prstGeom prst="rect">
            <a:avLst/>
          </a:prstGeom>
        </p:spPr>
        <p:txBody>
          <a:bodyPr vert="horz" lIns="68420" tIns="34289" rIns="68420" bIns="34289"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341939"/>
            <a:fld id="{51CF1133-3259-4C45-BABA-5B62D9C6F78D}" type="datetimeFigureOut">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defTabSz="341939"/>
              <a:t>12/6/2017</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68420" tIns="34289" rIns="68420" bIns="34289"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341939"/>
            <a:r>
              <a:rPr lang="en-US">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t>
              </a:t>
            </a:r>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68420" tIns="34289" rIns="68420" bIns="34289"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defTabSz="341939"/>
            <a:fld id="{6D22F896-40B5-4ADD-8801-0D06FADFA095}" type="slidenum">
              <a:rPr lang="en-US" smtClean="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rPr>
              <a:pPr defTabSz="341939"/>
              <a:t>‹#›</a:t>
            </a:fld>
            <a:endParaRPr lang="en-US" dirty="0">
              <a:gradFill flip="none" rotWithShape="1">
                <a:gsLst>
                  <a:gs pos="28000">
                    <a:prstClr val="white">
                      <a:lumMod val="93000"/>
                    </a:prstClr>
                  </a:gs>
                  <a:gs pos="0">
                    <a:prstClr val="black">
                      <a:lumMod val="38000"/>
                      <a:lumOff val="62000"/>
                    </a:prstClr>
                  </a:gs>
                  <a:gs pos="100000">
                    <a:srgbClr val="94D7E4">
                      <a:lumMod val="0"/>
                      <a:lumOff val="100000"/>
                    </a:srgbClr>
                  </a:gs>
                </a:gsLst>
                <a:lin ang="5400000" scaled="1"/>
                <a:tileRect/>
              </a:gradFill>
              <a:latin typeface="Corbel"/>
            </a:endParaRPr>
          </a:p>
        </p:txBody>
      </p:sp>
    </p:spTree>
    <p:extLst>
      <p:ext uri="{BB962C8B-B14F-4D97-AF65-F5344CB8AC3E}">
        <p14:creationId xmlns:p14="http://schemas.microsoft.com/office/powerpoint/2010/main" val="1282047744"/>
      </p:ext>
    </p:extLst>
  </p:cSld>
  <p:clrMap bg1="dk1" tx1="lt1" bg2="dk2" tx2="lt2" accent1="accent1" accent2="accent2" accent3="accent3" accent4="accent4" accent5="accent5" accent6="accent6" hlink="hlink" folHlink="folHlink"/>
  <p:sldLayoutIdLst>
    <p:sldLayoutId id="2147484172" r:id="rId1"/>
    <p:sldLayoutId id="2147484173" r:id="rId2"/>
    <p:sldLayoutId id="2147484174" r:id="rId3"/>
    <p:sldLayoutId id="2147484175" r:id="rId4"/>
    <p:sldLayoutId id="2147484176" r:id="rId5"/>
    <p:sldLayoutId id="2147484177" r:id="rId6"/>
    <p:sldLayoutId id="2147484178" r:id="rId7"/>
    <p:sldLayoutId id="2147484179" r:id="rId8"/>
    <p:sldLayoutId id="2147484180" r:id="rId9"/>
    <p:sldLayoutId id="2147484181" r:id="rId10"/>
    <p:sldLayoutId id="2147484182" r:id="rId11"/>
    <p:sldLayoutId id="2147484183" r:id="rId12"/>
    <p:sldLayoutId id="2147484184" r:id="rId13"/>
    <p:sldLayoutId id="2147484185" r:id="rId14"/>
    <p:sldLayoutId id="2147484186" r:id="rId15"/>
    <p:sldLayoutId id="2147484187" r:id="rId16"/>
    <p:sldLayoutId id="2147484188" r:id="rId17"/>
    <p:sldLayoutId id="2147484189" r:id="rId18"/>
    <p:sldLayoutId id="2147484191" r:id="rId19"/>
    <p:sldLayoutId id="2147484192" r:id="rId20"/>
    <p:sldLayoutId id="2147484193" r:id="rId21"/>
    <p:sldLayoutId id="2147484194" r:id="rId22"/>
    <p:sldLayoutId id="2147484195" r:id="rId23"/>
    <p:sldLayoutId id="2147484196" r:id="rId24"/>
    <p:sldLayoutId id="2147484197" r:id="rId25"/>
    <p:sldLayoutId id="2147484198" r:id="rId26"/>
    <p:sldLayoutId id="2147484589" r:id="rId27"/>
    <p:sldLayoutId id="2147484592" r:id="rId28"/>
    <p:sldLayoutId id="2147484593" r:id="rId29"/>
  </p:sldLayoutIdLst>
  <p:hf sldNum="0" hdr="0" ftr="0" dt="0"/>
  <p:txStyles>
    <p:titleStyle>
      <a:lvl1pPr algn="l" defTabSz="683981" rtl="0" eaLnBrk="1" latinLnBrk="0" hangingPunct="1">
        <a:lnSpc>
          <a:spcPct val="90000"/>
        </a:lnSpc>
        <a:spcBef>
          <a:spcPct val="0"/>
        </a:spcBef>
        <a:buNone/>
        <a:defRPr sz="41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022" indent="-171022" algn="l" defTabSz="683981"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3065" indent="-171022" algn="l" defTabSz="683981"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5002" indent="-171022" algn="l" defTabSz="683981"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196940" indent="-171022" algn="l" defTabSz="683981"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38879" indent="-171022" algn="l" defTabSz="683981"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0921" indent="-171022" algn="l" defTabSz="68398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2912" indent="-171022" algn="l" defTabSz="68398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64902" indent="-171022" algn="l" defTabSz="68398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06945" indent="-171022" algn="l" defTabSz="683981"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3981" rtl="0" eaLnBrk="1" latinLnBrk="0" hangingPunct="1">
        <a:defRPr sz="1400" kern="1200">
          <a:solidFill>
            <a:schemeClr val="tx1"/>
          </a:solidFill>
          <a:latin typeface="+mn-lt"/>
          <a:ea typeface="+mn-ea"/>
          <a:cs typeface="+mn-cs"/>
        </a:defRPr>
      </a:lvl1pPr>
      <a:lvl2pPr marL="341939" algn="l" defTabSz="683981" rtl="0" eaLnBrk="1" latinLnBrk="0" hangingPunct="1">
        <a:defRPr sz="1400" kern="1200">
          <a:solidFill>
            <a:schemeClr val="tx1"/>
          </a:solidFill>
          <a:latin typeface="+mn-lt"/>
          <a:ea typeface="+mn-ea"/>
          <a:cs typeface="+mn-cs"/>
        </a:defRPr>
      </a:lvl2pPr>
      <a:lvl3pPr marL="683981" algn="l" defTabSz="683981" rtl="0" eaLnBrk="1" latinLnBrk="0" hangingPunct="1">
        <a:defRPr sz="1400" kern="1200">
          <a:solidFill>
            <a:schemeClr val="tx1"/>
          </a:solidFill>
          <a:latin typeface="+mn-lt"/>
          <a:ea typeface="+mn-ea"/>
          <a:cs typeface="+mn-cs"/>
        </a:defRPr>
      </a:lvl3pPr>
      <a:lvl4pPr marL="1025972" algn="l" defTabSz="683981" rtl="0" eaLnBrk="1" latinLnBrk="0" hangingPunct="1">
        <a:defRPr sz="1400" kern="1200">
          <a:solidFill>
            <a:schemeClr val="tx1"/>
          </a:solidFill>
          <a:latin typeface="+mn-lt"/>
          <a:ea typeface="+mn-ea"/>
          <a:cs typeface="+mn-cs"/>
        </a:defRPr>
      </a:lvl4pPr>
      <a:lvl5pPr marL="1367962" algn="l" defTabSz="683981" rtl="0" eaLnBrk="1" latinLnBrk="0" hangingPunct="1">
        <a:defRPr sz="1400" kern="1200">
          <a:solidFill>
            <a:schemeClr val="tx1"/>
          </a:solidFill>
          <a:latin typeface="+mn-lt"/>
          <a:ea typeface="+mn-ea"/>
          <a:cs typeface="+mn-cs"/>
        </a:defRPr>
      </a:lvl5pPr>
      <a:lvl6pPr marL="1710005" algn="l" defTabSz="683981" rtl="0" eaLnBrk="1" latinLnBrk="0" hangingPunct="1">
        <a:defRPr sz="1400" kern="1200">
          <a:solidFill>
            <a:schemeClr val="tx1"/>
          </a:solidFill>
          <a:latin typeface="+mn-lt"/>
          <a:ea typeface="+mn-ea"/>
          <a:cs typeface="+mn-cs"/>
        </a:defRPr>
      </a:lvl6pPr>
      <a:lvl7pPr marL="2051942" algn="l" defTabSz="683981" rtl="0" eaLnBrk="1" latinLnBrk="0" hangingPunct="1">
        <a:defRPr sz="1400" kern="1200">
          <a:solidFill>
            <a:schemeClr val="tx1"/>
          </a:solidFill>
          <a:latin typeface="+mn-lt"/>
          <a:ea typeface="+mn-ea"/>
          <a:cs typeface="+mn-cs"/>
        </a:defRPr>
      </a:lvl7pPr>
      <a:lvl8pPr marL="2393880" algn="l" defTabSz="683981" rtl="0" eaLnBrk="1" latinLnBrk="0" hangingPunct="1">
        <a:defRPr sz="1400" kern="1200">
          <a:solidFill>
            <a:schemeClr val="tx1"/>
          </a:solidFill>
          <a:latin typeface="+mn-lt"/>
          <a:ea typeface="+mn-ea"/>
          <a:cs typeface="+mn-cs"/>
        </a:defRPr>
      </a:lvl8pPr>
      <a:lvl9pPr marL="2735819" algn="l" defTabSz="683981"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82563" y="446088"/>
            <a:ext cx="8686800" cy="29686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193" tIns="45596" rIns="91193" bIns="45596" numCol="1" anchor="t"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182563" y="1144588"/>
            <a:ext cx="8686800" cy="284956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193" tIns="45596" rIns="91193" bIns="4559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 name="Rectangle 10"/>
          <p:cNvSpPr>
            <a:spLocks noChangeArrowheads="1"/>
          </p:cNvSpPr>
          <p:nvPr/>
        </p:nvSpPr>
        <p:spPr bwMode="auto">
          <a:xfrm>
            <a:off x="76202" y="4903788"/>
            <a:ext cx="379413" cy="138112"/>
          </a:xfrm>
          <a:prstGeom prst="rect">
            <a:avLst/>
          </a:prstGeom>
          <a:noFill/>
          <a:ln>
            <a:noFill/>
          </a:ln>
          <a:effectLst>
            <a:prstShdw prst="shdw17" dist="17961" dir="2700000">
              <a:schemeClr val="accent1">
                <a:gamma/>
                <a:shade val="60000"/>
                <a:invGamma/>
                <a:alpha val="74998"/>
              </a:schemeClr>
            </a:prstShdw>
          </a:effectLst>
          <a:extLst/>
        </p:spPr>
        <p:txBody>
          <a:bodyPr lIns="91193" tIns="45596" rIns="91193" bIns="45596"/>
          <a:lstStyle/>
          <a:p>
            <a:pPr algn="r" defTabSz="912218" fontAlgn="base">
              <a:spcBef>
                <a:spcPct val="0"/>
              </a:spcBef>
              <a:spcAft>
                <a:spcPct val="0"/>
              </a:spcAft>
            </a:pPr>
            <a:fld id="{22B9EA66-E0A4-4E48-B229-D61956883495}" type="slidenum">
              <a:rPr lang="en-US" sz="800" smtClean="0">
                <a:solidFill>
                  <a:srgbClr val="000000"/>
                </a:solidFill>
                <a:latin typeface="Arial" charset="0"/>
                <a:ea typeface="ＭＳ Ｐゴシック" charset="0"/>
                <a:cs typeface="ＭＳ Ｐゴシック" charset="0"/>
              </a:rPr>
              <a:pPr algn="r" defTabSz="912218" fontAlgn="base">
                <a:spcBef>
                  <a:spcPct val="0"/>
                </a:spcBef>
                <a:spcAft>
                  <a:spcPct val="0"/>
                </a:spcAft>
              </a:pPr>
              <a:t>‹#›</a:t>
            </a:fld>
            <a:r>
              <a:rPr lang="en-US" sz="800">
                <a:solidFill>
                  <a:srgbClr val="000000"/>
                </a:solidFill>
                <a:latin typeface="Arial" charset="0"/>
                <a:ea typeface="ＭＳ Ｐゴシック" charset="0"/>
                <a:cs typeface="ＭＳ Ｐゴシック" charset="0"/>
              </a:rPr>
              <a:t> </a:t>
            </a:r>
          </a:p>
        </p:txBody>
      </p:sp>
    </p:spTree>
    <p:extLst>
      <p:ext uri="{BB962C8B-B14F-4D97-AF65-F5344CB8AC3E}">
        <p14:creationId xmlns:p14="http://schemas.microsoft.com/office/powerpoint/2010/main" val="3073638209"/>
      </p:ext>
    </p:extLst>
  </p:cSld>
  <p:clrMap bg1="lt1" tx1="dk1" bg2="lt2" tx2="dk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Lst>
  <p:hf sldNum="0" hdr="0" ftr="0" dt="0"/>
  <p:txStyles>
    <p:titleStyle>
      <a:lvl1pPr algn="l" rtl="0" eaLnBrk="0" fontAlgn="base" hangingPunct="0">
        <a:lnSpc>
          <a:spcPct val="90000"/>
        </a:lnSpc>
        <a:spcBef>
          <a:spcPct val="0"/>
        </a:spcBef>
        <a:spcAft>
          <a:spcPct val="0"/>
        </a:spcAft>
        <a:defRPr sz="2200">
          <a:solidFill>
            <a:srgbClr val="7889FB"/>
          </a:solidFill>
          <a:latin typeface="+mj-lt"/>
          <a:ea typeface="ＭＳ Ｐゴシック" pitchFamily="34" charset="-128"/>
          <a:cs typeface="+mj-cs"/>
        </a:defRPr>
      </a:lvl1pPr>
      <a:lvl2pPr algn="l" rtl="0" eaLnBrk="0" fontAlgn="base" hangingPunct="0">
        <a:lnSpc>
          <a:spcPct val="90000"/>
        </a:lnSpc>
        <a:spcBef>
          <a:spcPct val="0"/>
        </a:spcBef>
        <a:spcAft>
          <a:spcPct val="0"/>
        </a:spcAft>
        <a:defRPr sz="2200">
          <a:solidFill>
            <a:srgbClr val="7889FB"/>
          </a:solidFill>
          <a:latin typeface="Arial" charset="0"/>
          <a:ea typeface="ＭＳ Ｐゴシック" pitchFamily="34" charset="-128"/>
          <a:cs typeface="Arial" charset="0"/>
        </a:defRPr>
      </a:lvl2pPr>
      <a:lvl3pPr algn="l" rtl="0" eaLnBrk="0" fontAlgn="base" hangingPunct="0">
        <a:lnSpc>
          <a:spcPct val="90000"/>
        </a:lnSpc>
        <a:spcBef>
          <a:spcPct val="0"/>
        </a:spcBef>
        <a:spcAft>
          <a:spcPct val="0"/>
        </a:spcAft>
        <a:defRPr sz="2200">
          <a:solidFill>
            <a:srgbClr val="7889FB"/>
          </a:solidFill>
          <a:latin typeface="Arial" charset="0"/>
          <a:ea typeface="ＭＳ Ｐゴシック" pitchFamily="34" charset="-128"/>
          <a:cs typeface="Arial" charset="0"/>
        </a:defRPr>
      </a:lvl3pPr>
      <a:lvl4pPr algn="l" rtl="0" eaLnBrk="0" fontAlgn="base" hangingPunct="0">
        <a:lnSpc>
          <a:spcPct val="90000"/>
        </a:lnSpc>
        <a:spcBef>
          <a:spcPct val="0"/>
        </a:spcBef>
        <a:spcAft>
          <a:spcPct val="0"/>
        </a:spcAft>
        <a:defRPr sz="2200">
          <a:solidFill>
            <a:srgbClr val="7889FB"/>
          </a:solidFill>
          <a:latin typeface="Arial" charset="0"/>
          <a:ea typeface="ＭＳ Ｐゴシック" pitchFamily="34" charset="-128"/>
          <a:cs typeface="Arial" charset="0"/>
        </a:defRPr>
      </a:lvl4pPr>
      <a:lvl5pPr algn="l" rtl="0" eaLnBrk="0" fontAlgn="base" hangingPunct="0">
        <a:lnSpc>
          <a:spcPct val="90000"/>
        </a:lnSpc>
        <a:spcBef>
          <a:spcPct val="0"/>
        </a:spcBef>
        <a:spcAft>
          <a:spcPct val="0"/>
        </a:spcAft>
        <a:defRPr sz="2200">
          <a:solidFill>
            <a:srgbClr val="7889FB"/>
          </a:solidFill>
          <a:latin typeface="Arial" charset="0"/>
          <a:ea typeface="ＭＳ Ｐゴシック" pitchFamily="34" charset="-128"/>
          <a:cs typeface="Arial" charset="0"/>
        </a:defRPr>
      </a:lvl5pPr>
      <a:lvl6pPr marL="456038" algn="l" rtl="0" eaLnBrk="1" fontAlgn="base" hangingPunct="1">
        <a:lnSpc>
          <a:spcPct val="90000"/>
        </a:lnSpc>
        <a:spcBef>
          <a:spcPct val="0"/>
        </a:spcBef>
        <a:spcAft>
          <a:spcPct val="0"/>
        </a:spcAft>
        <a:defRPr sz="2200">
          <a:solidFill>
            <a:srgbClr val="7889FB"/>
          </a:solidFill>
          <a:latin typeface="Arial" charset="0"/>
          <a:ea typeface="MS PGothic" pitchFamily="34" charset="-128"/>
          <a:cs typeface="Arial" charset="0"/>
        </a:defRPr>
      </a:lvl6pPr>
      <a:lvl7pPr marL="912218" algn="l" rtl="0" eaLnBrk="1" fontAlgn="base" hangingPunct="1">
        <a:lnSpc>
          <a:spcPct val="90000"/>
        </a:lnSpc>
        <a:spcBef>
          <a:spcPct val="0"/>
        </a:spcBef>
        <a:spcAft>
          <a:spcPct val="0"/>
        </a:spcAft>
        <a:defRPr sz="2200">
          <a:solidFill>
            <a:srgbClr val="7889FB"/>
          </a:solidFill>
          <a:latin typeface="Arial" charset="0"/>
          <a:ea typeface="MS PGothic" pitchFamily="34" charset="-128"/>
          <a:cs typeface="Arial" charset="0"/>
        </a:defRPr>
      </a:lvl7pPr>
      <a:lvl8pPr marL="1368302" algn="l" rtl="0" eaLnBrk="1" fontAlgn="base" hangingPunct="1">
        <a:lnSpc>
          <a:spcPct val="90000"/>
        </a:lnSpc>
        <a:spcBef>
          <a:spcPct val="0"/>
        </a:spcBef>
        <a:spcAft>
          <a:spcPct val="0"/>
        </a:spcAft>
        <a:defRPr sz="2200">
          <a:solidFill>
            <a:srgbClr val="7889FB"/>
          </a:solidFill>
          <a:latin typeface="Arial" charset="0"/>
          <a:ea typeface="MS PGothic" pitchFamily="34" charset="-128"/>
          <a:cs typeface="Arial" charset="0"/>
        </a:defRPr>
      </a:lvl8pPr>
      <a:lvl9pPr marL="1824434" algn="l" rtl="0" eaLnBrk="1" fontAlgn="base" hangingPunct="1">
        <a:lnSpc>
          <a:spcPct val="90000"/>
        </a:lnSpc>
        <a:spcBef>
          <a:spcPct val="0"/>
        </a:spcBef>
        <a:spcAft>
          <a:spcPct val="0"/>
        </a:spcAft>
        <a:defRPr sz="2200">
          <a:solidFill>
            <a:srgbClr val="7889FB"/>
          </a:solidFill>
          <a:latin typeface="Arial" charset="0"/>
          <a:ea typeface="MS PGothic" pitchFamily="34" charset="-128"/>
          <a:cs typeface="Arial" charset="0"/>
        </a:defRPr>
      </a:lvl9pPr>
    </p:titleStyle>
    <p:bodyStyle>
      <a:lvl1pPr marL="235956" indent="-235956" algn="l" rtl="0" eaLnBrk="0" fontAlgn="base" hangingPunct="0">
        <a:spcBef>
          <a:spcPts val="1200"/>
        </a:spcBef>
        <a:spcAft>
          <a:spcPct val="0"/>
        </a:spcAft>
        <a:buClr>
          <a:schemeClr val="tx1"/>
        </a:buClr>
        <a:buFont typeface="Wingdings" charset="0"/>
        <a:buChar char="§"/>
        <a:defRPr sz="1600">
          <a:solidFill>
            <a:schemeClr val="tx1"/>
          </a:solidFill>
          <a:latin typeface="+mn-lt"/>
          <a:ea typeface="ＭＳ Ｐゴシック" pitchFamily="34" charset="-128"/>
          <a:cs typeface="+mn-cs"/>
        </a:defRPr>
      </a:lvl1pPr>
      <a:lvl2pPr marL="492549" indent="-216908" algn="l" rtl="0" eaLnBrk="0" fontAlgn="base" hangingPunct="0">
        <a:spcBef>
          <a:spcPts val="600"/>
        </a:spcBef>
        <a:spcAft>
          <a:spcPct val="0"/>
        </a:spcAft>
        <a:buClr>
          <a:schemeClr val="tx1"/>
        </a:buClr>
        <a:buFont typeface="Arial" charset="0"/>
        <a:buChar char="–"/>
        <a:defRPr sz="1400">
          <a:solidFill>
            <a:schemeClr val="tx1"/>
          </a:solidFill>
          <a:latin typeface="+mn-lt"/>
          <a:ea typeface="ＭＳ Ｐゴシック" pitchFamily="34" charset="-128"/>
          <a:cs typeface="+mn-cs"/>
        </a:defRPr>
      </a:lvl2pPr>
      <a:lvl3pPr marL="661975" indent="-171062" algn="l" rtl="0" eaLnBrk="0" fontAlgn="base" hangingPunct="0">
        <a:spcBef>
          <a:spcPts val="600"/>
        </a:spcBef>
        <a:spcAft>
          <a:spcPct val="0"/>
        </a:spcAft>
        <a:buClr>
          <a:schemeClr val="tx1"/>
        </a:buClr>
        <a:buChar char="•"/>
        <a:defRPr sz="1400">
          <a:solidFill>
            <a:schemeClr val="tx1"/>
          </a:solidFill>
          <a:latin typeface="+mn-lt"/>
          <a:ea typeface="ＭＳ Ｐゴシック" pitchFamily="34" charset="-128"/>
          <a:cs typeface="+mn-cs"/>
        </a:defRPr>
      </a:lvl3pPr>
      <a:lvl4pPr marL="1198828" indent="-171062" algn="l" rtl="0" eaLnBrk="0" fontAlgn="base" hangingPunct="0">
        <a:spcBef>
          <a:spcPct val="20000"/>
        </a:spcBef>
        <a:spcAft>
          <a:spcPct val="0"/>
        </a:spcAft>
        <a:buClr>
          <a:schemeClr val="bg1"/>
        </a:buClr>
        <a:buChar char="–"/>
        <a:defRPr sz="1600">
          <a:solidFill>
            <a:schemeClr val="bg1"/>
          </a:solidFill>
          <a:latin typeface="+mn-lt"/>
          <a:ea typeface="ＭＳ Ｐゴシック" pitchFamily="34" charset="-128"/>
          <a:cs typeface="+mn-cs"/>
        </a:defRPr>
      </a:lvl4pPr>
      <a:lvl5pPr marL="1534517" indent="-161537" algn="l" rtl="0" eaLnBrk="0" fontAlgn="base" hangingPunct="0">
        <a:spcBef>
          <a:spcPct val="20000"/>
        </a:spcBef>
        <a:spcAft>
          <a:spcPct val="0"/>
        </a:spcAft>
        <a:buClr>
          <a:schemeClr val="bg1"/>
        </a:buClr>
        <a:buChar char="»"/>
        <a:defRPr sz="1600">
          <a:solidFill>
            <a:schemeClr val="bg1"/>
          </a:solidFill>
          <a:latin typeface="+mn-lt"/>
          <a:ea typeface="ＭＳ Ｐゴシック" pitchFamily="34" charset="-128"/>
          <a:cs typeface="+mn-cs"/>
        </a:defRPr>
      </a:lvl5pPr>
      <a:lvl6pPr marL="1990682" indent="-161537" algn="l" rtl="0" eaLnBrk="1" fontAlgn="base" hangingPunct="1">
        <a:spcBef>
          <a:spcPct val="20000"/>
        </a:spcBef>
        <a:spcAft>
          <a:spcPct val="0"/>
        </a:spcAft>
        <a:buClr>
          <a:schemeClr val="bg1"/>
        </a:buClr>
        <a:buChar char="»"/>
        <a:defRPr sz="1600">
          <a:solidFill>
            <a:schemeClr val="bg1"/>
          </a:solidFill>
          <a:latin typeface="+mn-lt"/>
          <a:ea typeface="+mn-ea"/>
          <a:cs typeface="+mn-cs"/>
        </a:defRPr>
      </a:lvl6pPr>
      <a:lvl7pPr marL="2446771" indent="-161537" algn="l" rtl="0" eaLnBrk="1" fontAlgn="base" hangingPunct="1">
        <a:spcBef>
          <a:spcPct val="20000"/>
        </a:spcBef>
        <a:spcAft>
          <a:spcPct val="0"/>
        </a:spcAft>
        <a:buClr>
          <a:schemeClr val="bg1"/>
        </a:buClr>
        <a:buChar char="»"/>
        <a:defRPr sz="1600">
          <a:solidFill>
            <a:schemeClr val="bg1"/>
          </a:solidFill>
          <a:latin typeface="+mn-lt"/>
          <a:ea typeface="+mn-ea"/>
          <a:cs typeface="+mn-cs"/>
        </a:defRPr>
      </a:lvl7pPr>
      <a:lvl8pPr marL="2902904" indent="-161537" algn="l" rtl="0" eaLnBrk="1" fontAlgn="base" hangingPunct="1">
        <a:spcBef>
          <a:spcPct val="20000"/>
        </a:spcBef>
        <a:spcAft>
          <a:spcPct val="0"/>
        </a:spcAft>
        <a:buClr>
          <a:schemeClr val="bg1"/>
        </a:buClr>
        <a:buChar char="»"/>
        <a:defRPr sz="1600">
          <a:solidFill>
            <a:schemeClr val="bg1"/>
          </a:solidFill>
          <a:latin typeface="+mn-lt"/>
          <a:ea typeface="+mn-ea"/>
          <a:cs typeface="+mn-cs"/>
        </a:defRPr>
      </a:lvl8pPr>
      <a:lvl9pPr marL="3358940" indent="-161537" algn="l" rtl="0" eaLnBrk="1" fontAlgn="base" hangingPunct="1">
        <a:spcBef>
          <a:spcPct val="20000"/>
        </a:spcBef>
        <a:spcAft>
          <a:spcPct val="0"/>
        </a:spcAft>
        <a:buClr>
          <a:schemeClr val="bg1"/>
        </a:buClr>
        <a:buChar char="»"/>
        <a:defRPr sz="1600">
          <a:solidFill>
            <a:schemeClr val="bg1"/>
          </a:solidFill>
          <a:latin typeface="+mn-lt"/>
          <a:ea typeface="+mn-ea"/>
          <a:cs typeface="+mn-cs"/>
        </a:defRPr>
      </a:lvl9pPr>
    </p:bodyStyle>
    <p:otherStyle>
      <a:defPPr>
        <a:defRPr lang="en-US"/>
      </a:defPPr>
      <a:lvl1pPr marL="0" algn="l" defTabSz="912218" rtl="0" eaLnBrk="1" latinLnBrk="0" hangingPunct="1">
        <a:defRPr sz="1800" kern="1200">
          <a:solidFill>
            <a:schemeClr val="tx1"/>
          </a:solidFill>
          <a:latin typeface="+mn-lt"/>
          <a:ea typeface="+mn-ea"/>
          <a:cs typeface="+mn-cs"/>
        </a:defRPr>
      </a:lvl1pPr>
      <a:lvl2pPr marL="456038" algn="l" defTabSz="912218" rtl="0" eaLnBrk="1" latinLnBrk="0" hangingPunct="1">
        <a:defRPr sz="1800" kern="1200">
          <a:solidFill>
            <a:schemeClr val="tx1"/>
          </a:solidFill>
          <a:latin typeface="+mn-lt"/>
          <a:ea typeface="+mn-ea"/>
          <a:cs typeface="+mn-cs"/>
        </a:defRPr>
      </a:lvl2pPr>
      <a:lvl3pPr marL="912218" algn="l" defTabSz="912218" rtl="0" eaLnBrk="1" latinLnBrk="0" hangingPunct="1">
        <a:defRPr sz="1800" kern="1200">
          <a:solidFill>
            <a:schemeClr val="tx1"/>
          </a:solidFill>
          <a:latin typeface="+mn-lt"/>
          <a:ea typeface="+mn-ea"/>
          <a:cs typeface="+mn-cs"/>
        </a:defRPr>
      </a:lvl3pPr>
      <a:lvl4pPr marL="1368302" algn="l" defTabSz="912218" rtl="0" eaLnBrk="1" latinLnBrk="0" hangingPunct="1">
        <a:defRPr sz="1800" kern="1200">
          <a:solidFill>
            <a:schemeClr val="tx1"/>
          </a:solidFill>
          <a:latin typeface="+mn-lt"/>
          <a:ea typeface="+mn-ea"/>
          <a:cs typeface="+mn-cs"/>
        </a:defRPr>
      </a:lvl4pPr>
      <a:lvl5pPr marL="1824434" algn="l" defTabSz="912218" rtl="0" eaLnBrk="1" latinLnBrk="0" hangingPunct="1">
        <a:defRPr sz="1800" kern="1200">
          <a:solidFill>
            <a:schemeClr val="tx1"/>
          </a:solidFill>
          <a:latin typeface="+mn-lt"/>
          <a:ea typeface="+mn-ea"/>
          <a:cs typeface="+mn-cs"/>
        </a:defRPr>
      </a:lvl5pPr>
      <a:lvl6pPr marL="2280471" algn="l" defTabSz="912218" rtl="0" eaLnBrk="1" latinLnBrk="0" hangingPunct="1">
        <a:defRPr sz="1800" kern="1200">
          <a:solidFill>
            <a:schemeClr val="tx1"/>
          </a:solidFill>
          <a:latin typeface="+mn-lt"/>
          <a:ea typeface="+mn-ea"/>
          <a:cs typeface="+mn-cs"/>
        </a:defRPr>
      </a:lvl6pPr>
      <a:lvl7pPr marL="2736509" algn="l" defTabSz="912218" rtl="0" eaLnBrk="1" latinLnBrk="0" hangingPunct="1">
        <a:defRPr sz="1800" kern="1200">
          <a:solidFill>
            <a:schemeClr val="tx1"/>
          </a:solidFill>
          <a:latin typeface="+mn-lt"/>
          <a:ea typeface="+mn-ea"/>
          <a:cs typeface="+mn-cs"/>
        </a:defRPr>
      </a:lvl7pPr>
      <a:lvl8pPr marL="3192654" algn="l" defTabSz="912218" rtl="0" eaLnBrk="1" latinLnBrk="0" hangingPunct="1">
        <a:defRPr sz="1800" kern="1200">
          <a:solidFill>
            <a:schemeClr val="tx1"/>
          </a:solidFill>
          <a:latin typeface="+mn-lt"/>
          <a:ea typeface="+mn-ea"/>
          <a:cs typeface="+mn-cs"/>
        </a:defRPr>
      </a:lvl8pPr>
      <a:lvl9pPr marL="3648759" algn="l" defTabSz="91221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9.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6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63.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3" Type="http://schemas.openxmlformats.org/officeDocument/2006/relationships/hyperlink" Target="https://logging.eu-de.bluemix.net/kibana4/goto/803a72a865a45dc6379a203f1f202841" TargetMode="External"/><Relationship Id="rId2" Type="http://schemas.openxmlformats.org/officeDocument/2006/relationships/hyperlink" Target="https://12factor.net/logs" TargetMode="External"/><Relationship Id="rId1" Type="http://schemas.openxmlformats.org/officeDocument/2006/relationships/slideLayout" Target="../slideLayouts/slideLayout6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233363" y="920538"/>
            <a:ext cx="7886700" cy="1607510"/>
          </a:xfrm>
          <a:prstGeom prst="rect">
            <a:avLst/>
          </a:prstGeom>
        </p:spPr>
        <p:txBody>
          <a:bodyPr>
            <a:noAutofit/>
          </a:bodyPr>
          <a:lstStyle>
            <a:lvl1pPr algn="l" defTabSz="342726" rtl="0" eaLnBrk="1" latinLnBrk="0" hangingPunct="1">
              <a:lnSpc>
                <a:spcPct val="95000"/>
              </a:lnSpc>
              <a:spcBef>
                <a:spcPct val="0"/>
              </a:spcBef>
              <a:buNone/>
              <a:defRPr sz="2100" kern="1200">
                <a:solidFill>
                  <a:schemeClr val="accent1"/>
                </a:solidFill>
                <a:latin typeface="+mj-lt"/>
                <a:ea typeface="+mj-ea"/>
                <a:cs typeface="+mj-cs"/>
              </a:defRPr>
            </a:lvl1pPr>
          </a:lstStyle>
          <a:p>
            <a:pPr>
              <a:lnSpc>
                <a:spcPct val="100000"/>
              </a:lnSpc>
              <a:spcBef>
                <a:spcPts val="0"/>
              </a:spcBef>
            </a:pPr>
            <a:r>
              <a:rPr lang="en-US" sz="2400" b="1" dirty="0">
                <a:solidFill>
                  <a:schemeClr val="tx1"/>
                </a:solidFill>
                <a:latin typeface="Arial" charset="0"/>
                <a:ea typeface="Arial" charset="0"/>
                <a:cs typeface="Arial" charset="0"/>
              </a:rPr>
              <a:t>The Evolution of</a:t>
            </a:r>
            <a:br>
              <a:rPr lang="en-US" sz="2400" b="1" dirty="0">
                <a:solidFill>
                  <a:schemeClr val="tx1"/>
                </a:solidFill>
                <a:latin typeface="Arial" charset="0"/>
                <a:ea typeface="Arial" charset="0"/>
                <a:cs typeface="Arial" charset="0"/>
              </a:rPr>
            </a:br>
            <a:r>
              <a:rPr lang="en-US" sz="2400" b="1" dirty="0">
                <a:solidFill>
                  <a:schemeClr val="tx1"/>
                </a:solidFill>
                <a:latin typeface="Arial" charset="0"/>
                <a:ea typeface="Arial" charset="0"/>
                <a:cs typeface="Arial" charset="0"/>
              </a:rPr>
              <a:t>IT Service Management</a:t>
            </a:r>
            <a:br>
              <a:rPr lang="en-US" sz="2400" b="1" dirty="0">
                <a:solidFill>
                  <a:schemeClr val="tx1"/>
                </a:solidFill>
                <a:latin typeface="Arial" charset="0"/>
                <a:ea typeface="Arial" charset="0"/>
                <a:cs typeface="Arial" charset="0"/>
              </a:rPr>
            </a:br>
            <a:r>
              <a:rPr lang="en-US" sz="2400" b="1" dirty="0">
                <a:solidFill>
                  <a:schemeClr val="tx1"/>
                </a:solidFill>
                <a:latin typeface="Arial" charset="0"/>
                <a:ea typeface="Arial" charset="0"/>
                <a:cs typeface="Arial" charset="0"/>
              </a:rPr>
              <a:t>towards</a:t>
            </a:r>
            <a:br>
              <a:rPr lang="en-US" sz="2400" b="1" dirty="0">
                <a:solidFill>
                  <a:schemeClr val="tx1"/>
                </a:solidFill>
                <a:latin typeface="Arial" charset="0"/>
                <a:ea typeface="Arial" charset="0"/>
                <a:cs typeface="Arial" charset="0"/>
              </a:rPr>
            </a:br>
            <a:r>
              <a:rPr lang="en-US" sz="2400" b="1" dirty="0">
                <a:solidFill>
                  <a:schemeClr val="tx1"/>
                </a:solidFill>
                <a:latin typeface="Arial" charset="0"/>
                <a:ea typeface="Arial" charset="0"/>
                <a:cs typeface="Arial" charset="0"/>
              </a:rPr>
              <a:t>Cloud Service Management and Operations</a:t>
            </a:r>
          </a:p>
        </p:txBody>
      </p:sp>
      <p:sp>
        <p:nvSpPr>
          <p:cNvPr id="19" name="TextBox 18"/>
          <p:cNvSpPr txBox="1"/>
          <p:nvPr/>
        </p:nvSpPr>
        <p:spPr>
          <a:xfrm>
            <a:off x="233363" y="3526406"/>
            <a:ext cx="4964885" cy="1323439"/>
          </a:xfrm>
          <a:prstGeom prst="rect">
            <a:avLst/>
          </a:prstGeom>
          <a:noFill/>
        </p:spPr>
        <p:txBody>
          <a:bodyPr wrap="none" rtlCol="0">
            <a:spAutoFit/>
          </a:bodyPr>
          <a:lstStyle/>
          <a:p>
            <a:r>
              <a:rPr lang="en-US" sz="1600" b="1" i="1" dirty="0">
                <a:solidFill>
                  <a:srgbClr val="FFFF00"/>
                </a:solidFill>
              </a:rPr>
              <a:t>Robert Barron</a:t>
            </a:r>
          </a:p>
          <a:p>
            <a:r>
              <a:rPr lang="en-US" sz="1600" i="1" dirty="0">
                <a:solidFill>
                  <a:srgbClr val="FFFF00"/>
                </a:solidFill>
              </a:rPr>
              <a:t>Snr. Solution Engineer</a:t>
            </a:r>
          </a:p>
          <a:p>
            <a:r>
              <a:rPr lang="en-US" sz="1600" i="1" dirty="0">
                <a:solidFill>
                  <a:srgbClr val="FFFF00"/>
                </a:solidFill>
              </a:rPr>
              <a:t>Cloud Adoption, Garage Method, and Solution Engineering</a:t>
            </a:r>
            <a:br>
              <a:rPr lang="en-US" sz="1600" i="1" dirty="0">
                <a:solidFill>
                  <a:srgbClr val="FFFF00"/>
                </a:solidFill>
              </a:rPr>
            </a:br>
            <a:r>
              <a:rPr lang="en-US" sz="1600" i="1" dirty="0">
                <a:solidFill>
                  <a:srgbClr val="FFFF00"/>
                </a:solidFill>
              </a:rPr>
              <a:t>IBM Cloud</a:t>
            </a:r>
            <a:br>
              <a:rPr lang="en-US" sz="1600" i="1" dirty="0">
                <a:solidFill>
                  <a:srgbClr val="FFFF00"/>
                </a:solidFill>
              </a:rPr>
            </a:br>
            <a:endParaRPr lang="en-US" sz="1600" i="1" dirty="0">
              <a:solidFill>
                <a:srgbClr val="FFFF00"/>
              </a:solidFill>
            </a:endParaRPr>
          </a:p>
        </p:txBody>
      </p:sp>
    </p:spTree>
    <p:extLst>
      <p:ext uri="{BB962C8B-B14F-4D97-AF65-F5344CB8AC3E}">
        <p14:creationId xmlns:p14="http://schemas.microsoft.com/office/powerpoint/2010/main" val="2014953408"/>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233363" y="169069"/>
            <a:ext cx="7886700" cy="427981"/>
          </a:xfrm>
          <a:prstGeom prst="rect">
            <a:avLst/>
          </a:prstGeom>
        </p:spPr>
        <p:txBody>
          <a:bodyPr>
            <a:noAutofit/>
          </a:bodyPr>
          <a:lstStyle>
            <a:lvl1pPr algn="l" defTabSz="342726" rtl="0" eaLnBrk="1" latinLnBrk="0" hangingPunct="1">
              <a:lnSpc>
                <a:spcPct val="95000"/>
              </a:lnSpc>
              <a:spcBef>
                <a:spcPct val="0"/>
              </a:spcBef>
              <a:buNone/>
              <a:defRPr sz="2100" kern="1200">
                <a:solidFill>
                  <a:schemeClr val="accent1"/>
                </a:solidFill>
                <a:latin typeface="+mj-lt"/>
                <a:ea typeface="+mj-ea"/>
                <a:cs typeface="+mj-cs"/>
              </a:defRPr>
            </a:lvl1pPr>
          </a:lstStyle>
          <a:p>
            <a:pPr>
              <a:lnSpc>
                <a:spcPct val="80000"/>
              </a:lnSpc>
              <a:spcBef>
                <a:spcPts val="0"/>
              </a:spcBef>
            </a:pPr>
            <a:r>
              <a:rPr lang="en-US" sz="1800" b="1"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Change Management – Processes Change</a:t>
            </a:r>
            <a:endParaRPr lang="en-US" sz="1800" b="1" dirty="0">
              <a:solidFill>
                <a:srgbClr val="FFFF00"/>
              </a:solidFill>
              <a:latin typeface="Arial" charset="0"/>
              <a:ea typeface="Arial" charset="0"/>
              <a:cs typeface="Arial" charset="0"/>
            </a:endParaRPr>
          </a:p>
        </p:txBody>
      </p:sp>
      <p:pic>
        <p:nvPicPr>
          <p:cNvPr id="57" name="Picture 56"/>
          <p:cNvPicPr>
            <a:picLocks noChangeAspect="1"/>
          </p:cNvPicPr>
          <p:nvPr/>
        </p:nvPicPr>
        <p:blipFill>
          <a:blip r:embed="rId3"/>
          <a:stretch>
            <a:fillRect/>
          </a:stretch>
        </p:blipFill>
        <p:spPr>
          <a:xfrm>
            <a:off x="301549" y="960505"/>
            <a:ext cx="8412146" cy="370097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96" y="2957512"/>
            <a:ext cx="505261" cy="505261"/>
          </a:xfrm>
          <a:prstGeom prst="rect">
            <a:avLst/>
          </a:prstGeom>
        </p:spPr>
      </p:pic>
      <p:grpSp>
        <p:nvGrpSpPr>
          <p:cNvPr id="4" name="Group 3"/>
          <p:cNvGrpSpPr/>
          <p:nvPr/>
        </p:nvGrpSpPr>
        <p:grpSpPr>
          <a:xfrm>
            <a:off x="206448" y="3174634"/>
            <a:ext cx="8917615" cy="1902234"/>
            <a:chOff x="206448" y="3174634"/>
            <a:chExt cx="8917615" cy="1902234"/>
          </a:xfrm>
        </p:grpSpPr>
        <p:pic>
          <p:nvPicPr>
            <p:cNvPr id="1026" name="Picture 2" descr="https://markorodriguez.files.wordpress.com/2011/01/graph-example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2238" y="3867203"/>
              <a:ext cx="820736" cy="8207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691549" y="4645981"/>
              <a:ext cx="3212739" cy="430887"/>
            </a:xfrm>
            <a:prstGeom prst="rect">
              <a:avLst/>
            </a:prstGeom>
            <a:noFill/>
          </p:spPr>
          <p:txBody>
            <a:bodyPr wrap="none" rtlCol="0">
              <a:spAutoFit/>
            </a:bodyPr>
            <a:lstStyle/>
            <a:p>
              <a:pPr algn="ctr"/>
              <a:r>
                <a:rPr lang="de-DE" sz="1100" dirty="0"/>
                <a:t>Topology / Relationship Graph to</a:t>
              </a:r>
              <a:br>
                <a:rPr lang="de-DE" sz="1100" dirty="0"/>
              </a:br>
              <a:r>
                <a:rPr lang="en-US" sz="1100" dirty="0"/>
                <a:t>Identify the “blast radius” of a configuration change.</a:t>
              </a:r>
            </a:p>
          </p:txBody>
        </p:sp>
        <p:cxnSp>
          <p:nvCxnSpPr>
            <p:cNvPr id="5" name="Straight Arrow Connector 4"/>
            <p:cNvCxnSpPr>
              <a:endCxn id="1026" idx="0"/>
            </p:cNvCxnSpPr>
            <p:nvPr/>
          </p:nvCxnSpPr>
          <p:spPr>
            <a:xfrm flipH="1">
              <a:off x="7722606" y="3174634"/>
              <a:ext cx="482796" cy="692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8015657" y="3335367"/>
              <a:ext cx="1108406" cy="553998"/>
            </a:xfrm>
            <a:prstGeom prst="rect">
              <a:avLst/>
            </a:prstGeom>
          </p:spPr>
          <p:txBody>
            <a:bodyPr wrap="square">
              <a:spAutoFit/>
            </a:bodyPr>
            <a:lstStyle/>
            <a:p>
              <a:r>
                <a:rPr lang="de-DE" sz="1000" i="1" dirty="0"/>
                <a:t>Updates pushed automatically into the graph</a:t>
              </a:r>
              <a:endParaRPr lang="en-US" sz="1000" i="1" dirty="0"/>
            </a:p>
          </p:txBody>
        </p:sp>
        <p:cxnSp>
          <p:nvCxnSpPr>
            <p:cNvPr id="14" name="Straight Arrow Connector 13"/>
            <p:cNvCxnSpPr>
              <a:endCxn id="1026" idx="1"/>
            </p:cNvCxnSpPr>
            <p:nvPr/>
          </p:nvCxnSpPr>
          <p:spPr>
            <a:xfrm>
              <a:off x="6826313" y="4277571"/>
              <a:ext cx="485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386812" y="3977489"/>
              <a:ext cx="1515058" cy="707886"/>
            </a:xfrm>
            <a:prstGeom prst="rect">
              <a:avLst/>
            </a:prstGeom>
          </p:spPr>
          <p:txBody>
            <a:bodyPr wrap="square">
              <a:spAutoFit/>
            </a:bodyPr>
            <a:lstStyle/>
            <a:p>
              <a:r>
                <a:rPr lang="de-DE" sz="1000" i="1" dirty="0"/>
                <a:t>Cluster / Container-Manger push task info automatically into the graph</a:t>
              </a:r>
              <a:endParaRPr lang="en-US" sz="1000" i="1" dirty="0"/>
            </a:p>
          </p:txBody>
        </p:sp>
        <p:cxnSp>
          <p:nvCxnSpPr>
            <p:cNvPr id="12" name="Straight Arrow Connector 11"/>
            <p:cNvCxnSpPr/>
            <p:nvPr/>
          </p:nvCxnSpPr>
          <p:spPr>
            <a:xfrm>
              <a:off x="963676" y="4172796"/>
              <a:ext cx="485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06448" y="3983053"/>
              <a:ext cx="773083" cy="400110"/>
            </a:xfrm>
            <a:prstGeom prst="rect">
              <a:avLst/>
            </a:prstGeom>
          </p:spPr>
          <p:txBody>
            <a:bodyPr wrap="square">
              <a:spAutoFit/>
            </a:bodyPr>
            <a:lstStyle/>
            <a:p>
              <a:r>
                <a:rPr lang="de-DE" sz="1000" i="1" dirty="0"/>
                <a:t>Discovery,</a:t>
              </a:r>
            </a:p>
            <a:p>
              <a:r>
                <a:rPr lang="de-DE" sz="1000" i="1" dirty="0"/>
                <a:t>„Scanners“</a:t>
              </a:r>
              <a:endParaRPr lang="en-US" sz="1000" i="1" dirty="0"/>
            </a:p>
          </p:txBody>
        </p:sp>
      </p:grpSp>
    </p:spTree>
    <p:extLst>
      <p:ext uri="{BB962C8B-B14F-4D97-AF65-F5344CB8AC3E}">
        <p14:creationId xmlns:p14="http://schemas.microsoft.com/office/powerpoint/2010/main" val="143865401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ounded Rectangle 71"/>
          <p:cNvSpPr/>
          <p:nvPr/>
        </p:nvSpPr>
        <p:spPr>
          <a:xfrm>
            <a:off x="112933" y="1924646"/>
            <a:ext cx="923420" cy="33687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txBox="1">
            <a:spLocks noGrp="1"/>
          </p:cNvSpPr>
          <p:nvPr>
            <p:ph type="title"/>
          </p:nvPr>
        </p:nvSpPr>
        <p:spPr>
          <a:xfrm>
            <a:off x="233363" y="169069"/>
            <a:ext cx="7886700" cy="427981"/>
          </a:xfrm>
          <a:prstGeom prst="rect">
            <a:avLst/>
          </a:prstGeom>
        </p:spPr>
        <p:txBody>
          <a:bodyPr>
            <a:noAutofit/>
          </a:bodyPr>
          <a:lstStyle>
            <a:lvl1pPr algn="l" defTabSz="342726" rtl="0" eaLnBrk="1" latinLnBrk="0" hangingPunct="1">
              <a:lnSpc>
                <a:spcPct val="95000"/>
              </a:lnSpc>
              <a:spcBef>
                <a:spcPct val="0"/>
              </a:spcBef>
              <a:buNone/>
              <a:defRPr sz="2100" kern="1200">
                <a:solidFill>
                  <a:schemeClr val="accent1"/>
                </a:solidFill>
                <a:latin typeface="+mj-lt"/>
                <a:ea typeface="+mj-ea"/>
                <a:cs typeface="+mj-cs"/>
              </a:defRPr>
            </a:lvl1pPr>
          </a:lstStyle>
          <a:p>
            <a:pPr>
              <a:lnSpc>
                <a:spcPct val="80000"/>
              </a:lnSpc>
              <a:spcBef>
                <a:spcPts val="0"/>
              </a:spcBef>
            </a:pPr>
            <a:r>
              <a:rPr lang="en-US" sz="1800" b="1">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Technology </a:t>
            </a:r>
            <a:r>
              <a:rPr lang="en-US" sz="1800" b="1"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Transformation – Tooling Changes</a:t>
            </a:r>
            <a:endParaRPr lang="en-US" sz="1800" dirty="0">
              <a:solidFill>
                <a:srgbClr val="FFFF00"/>
              </a:solidFill>
              <a:latin typeface="Arial" charset="0"/>
              <a:ea typeface="Arial" charset="0"/>
              <a:cs typeface="Arial" charset="0"/>
            </a:endParaRPr>
          </a:p>
        </p:txBody>
      </p:sp>
      <p:sp>
        <p:nvSpPr>
          <p:cNvPr id="7" name="Rectangle 6"/>
          <p:cNvSpPr/>
          <p:nvPr/>
        </p:nvSpPr>
        <p:spPr>
          <a:xfrm>
            <a:off x="4900747" y="3108133"/>
            <a:ext cx="4027975" cy="1754326"/>
          </a:xfrm>
          <a:prstGeom prst="rect">
            <a:avLst/>
          </a:prstGeom>
        </p:spPr>
        <p:txBody>
          <a:bodyPr wrap="square">
            <a:spAutoFit/>
          </a:bodyPr>
          <a:lstStyle/>
          <a:p>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Instant Collaboration between SMEs  …</a:t>
            </a:r>
          </a:p>
          <a:p>
            <a:pPr marL="741224" lvl="1" indent="-285750">
              <a:buFont typeface="Arial" panose="020B0604020202020204" pitchFamily="34" charset="0"/>
              <a:buChar char="•"/>
            </a:pPr>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Various Operations roles</a:t>
            </a:r>
          </a:p>
          <a:p>
            <a:pPr marL="741224" lvl="1" indent="-285750">
              <a:buFont typeface="Arial" panose="020B0604020202020204" pitchFamily="34" charset="0"/>
              <a:buChar char="•"/>
            </a:pPr>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Developers</a:t>
            </a:r>
          </a:p>
          <a:p>
            <a:pPr marL="741224" lvl="1" indent="-285750">
              <a:buFont typeface="Arial" panose="020B0604020202020204" pitchFamily="34" charset="0"/>
              <a:buChar char="•"/>
            </a:pPr>
            <a:r>
              <a:rPr lang="de-DE"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Vendor / Provider</a:t>
            </a:r>
          </a:p>
          <a:p>
            <a:endPar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endParaRPr>
          </a:p>
          <a:p>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 and between Humans and Applications </a:t>
            </a:r>
            <a:b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br>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(ITSM, DevOps, etc.) through Bots</a:t>
            </a:r>
          </a:p>
          <a:p>
            <a:endParaRPr lang="de-DE"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cs typeface="Arial" charset="0"/>
            </a:endParaRPr>
          </a:p>
          <a:p>
            <a:r>
              <a:rPr lang="de-DE"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cs typeface="Arial" charset="0"/>
              </a:rPr>
              <a:t>Persistent audit of communication</a:t>
            </a:r>
            <a:endParaRPr lang="en-US" sz="1200" dirty="0"/>
          </a:p>
        </p:txBody>
      </p:sp>
      <p:sp>
        <p:nvSpPr>
          <p:cNvPr id="8" name="TextBox 7"/>
          <p:cNvSpPr txBox="1"/>
          <p:nvPr/>
        </p:nvSpPr>
        <p:spPr>
          <a:xfrm>
            <a:off x="1634367" y="716016"/>
            <a:ext cx="1044838" cy="430887"/>
          </a:xfrm>
          <a:prstGeom prst="rect">
            <a:avLst/>
          </a:prstGeom>
          <a:noFill/>
          <a:ln>
            <a:noFill/>
          </a:ln>
        </p:spPr>
        <p:txBody>
          <a:bodyPr wrap="none" lIns="0" tIns="0" rIns="0" bIns="0" rtlCol="0">
            <a:spAutoFit/>
          </a:bodyPr>
          <a:lstStyle/>
          <a:p>
            <a:pPr algn="ctr" defTabSz="457200" fontAlgn="auto">
              <a:spcBef>
                <a:spcPts val="0"/>
              </a:spcBef>
              <a:spcAft>
                <a:spcPts val="0"/>
              </a:spcAft>
            </a:pPr>
            <a:r>
              <a:rPr lang="en-US" sz="1400" b="1" kern="0" spc="-30" dirty="0">
                <a:latin typeface="Arial" panose="020B0604020202020204" pitchFamily="34" charset="0"/>
                <a:cs typeface="Arial" panose="020B0604020202020204" pitchFamily="34" charset="0"/>
              </a:rPr>
              <a:t>Traditional</a:t>
            </a:r>
          </a:p>
          <a:p>
            <a:pPr algn="ctr" defTabSz="457200" fontAlgn="auto">
              <a:spcBef>
                <a:spcPts val="0"/>
              </a:spcBef>
              <a:spcAft>
                <a:spcPts val="0"/>
              </a:spcAft>
            </a:pPr>
            <a:r>
              <a:rPr lang="en-US" sz="1400" b="1" kern="0" spc="-30" dirty="0">
                <a:latin typeface="Arial" panose="020B0604020202020204" pitchFamily="34" charset="0"/>
                <a:cs typeface="Arial" panose="020B0604020202020204" pitchFamily="34" charset="0"/>
              </a:rPr>
              <a:t>Enterprise IT</a:t>
            </a:r>
          </a:p>
        </p:txBody>
      </p:sp>
      <p:cxnSp>
        <p:nvCxnSpPr>
          <p:cNvPr id="10" name="Straight Connector 9"/>
          <p:cNvCxnSpPr/>
          <p:nvPr/>
        </p:nvCxnSpPr>
        <p:spPr>
          <a:xfrm>
            <a:off x="233363" y="1272590"/>
            <a:ext cx="8542559" cy="3707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1267121" y="1700993"/>
            <a:ext cx="1633128" cy="977046"/>
          </a:xfrm>
          <a:prstGeom prst="round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sz="1400" dirty="0">
                <a:solidFill>
                  <a:schemeClr val="tx1"/>
                </a:solidFill>
                <a:latin typeface="Arial" panose="020B0604020202020204" pitchFamily="34" charset="0"/>
                <a:cs typeface="Arial" panose="020B0604020202020204" pitchFamily="34" charset="0"/>
              </a:rPr>
              <a:t>Traditional </a:t>
            </a:r>
            <a:br>
              <a:rPr lang="en-US" sz="1400" dirty="0">
                <a:solidFill>
                  <a:schemeClr val="tx1"/>
                </a:solidFill>
                <a:latin typeface="Arial" panose="020B0604020202020204" pitchFamily="34" charset="0"/>
                <a:cs typeface="Arial" panose="020B0604020202020204" pitchFamily="34" charset="0"/>
              </a:rPr>
            </a:br>
            <a:r>
              <a:rPr lang="en-US" sz="2000" b="1" dirty="0">
                <a:solidFill>
                  <a:schemeClr val="tx1"/>
                </a:solidFill>
                <a:latin typeface="Arial" panose="020B0604020202020204" pitchFamily="34" charset="0"/>
                <a:cs typeface="Arial" panose="020B0604020202020204" pitchFamily="34" charset="0"/>
              </a:rPr>
              <a:t>Help Desk </a:t>
            </a:r>
            <a:br>
              <a:rPr lang="en-US" sz="1400" b="1" dirty="0">
                <a:solidFill>
                  <a:schemeClr val="tx1"/>
                </a:solidFill>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rPr>
              <a:t>tools</a:t>
            </a:r>
          </a:p>
        </p:txBody>
      </p:sp>
      <p:pic>
        <p:nvPicPr>
          <p:cNvPr id="37" name="Picture 36"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5748" y="3228736"/>
            <a:ext cx="213085" cy="159814"/>
          </a:xfrm>
          <a:prstGeom prst="rect">
            <a:avLst/>
          </a:prstGeom>
          <a:solidFill>
            <a:schemeClr val="accent6">
              <a:lumMod val="75000"/>
              <a:lumOff val="25000"/>
            </a:schemeClr>
          </a:solidFill>
        </p:spPr>
      </p:pic>
      <p:pic>
        <p:nvPicPr>
          <p:cNvPr id="38" name="Picture 37"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7339" y="3228736"/>
            <a:ext cx="213085" cy="159814"/>
          </a:xfrm>
          <a:prstGeom prst="rect">
            <a:avLst/>
          </a:prstGeom>
          <a:solidFill>
            <a:schemeClr val="accent1"/>
          </a:solidFill>
        </p:spPr>
      </p:pic>
      <p:pic>
        <p:nvPicPr>
          <p:cNvPr id="39" name="Picture 38"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4157" y="3230435"/>
            <a:ext cx="213085" cy="159814"/>
          </a:xfrm>
          <a:prstGeom prst="rect">
            <a:avLst/>
          </a:prstGeom>
          <a:solidFill>
            <a:srgbClr val="FF0000"/>
          </a:solidFill>
        </p:spPr>
      </p:pic>
      <p:sp>
        <p:nvSpPr>
          <p:cNvPr id="40" name="TextBox 39"/>
          <p:cNvSpPr txBox="1"/>
          <p:nvPr/>
        </p:nvSpPr>
        <p:spPr>
          <a:xfrm>
            <a:off x="6363462" y="751019"/>
            <a:ext cx="1102546" cy="430887"/>
          </a:xfrm>
          <a:prstGeom prst="rect">
            <a:avLst/>
          </a:prstGeom>
          <a:noFill/>
          <a:ln>
            <a:noFill/>
          </a:ln>
        </p:spPr>
        <p:txBody>
          <a:bodyPr wrap="none" lIns="0" tIns="0" rIns="0" bIns="0" rtlCol="0">
            <a:spAutoFit/>
          </a:bodyPr>
          <a:lstStyle/>
          <a:p>
            <a:pPr algn="ctr" defTabSz="457200" fontAlgn="auto">
              <a:spcBef>
                <a:spcPts val="0"/>
              </a:spcBef>
              <a:spcAft>
                <a:spcPts val="0"/>
              </a:spcAft>
            </a:pPr>
            <a:r>
              <a:rPr lang="en-US" sz="1400" b="1" kern="0" spc="-30" dirty="0">
                <a:latin typeface="Arial" panose="020B0604020202020204" pitchFamily="34" charset="0"/>
                <a:cs typeface="Arial" panose="020B0604020202020204" pitchFamily="34" charset="0"/>
              </a:rPr>
              <a:t>Cloud-Native </a:t>
            </a:r>
            <a:br>
              <a:rPr lang="en-US" sz="1400" b="1" kern="0" spc="-30" dirty="0">
                <a:latin typeface="Arial" panose="020B0604020202020204" pitchFamily="34" charset="0"/>
                <a:cs typeface="Arial" panose="020B0604020202020204" pitchFamily="34" charset="0"/>
              </a:rPr>
            </a:br>
            <a:r>
              <a:rPr lang="en-US" sz="1400" b="1" kern="0" spc="-30" dirty="0">
                <a:latin typeface="Arial" panose="020B0604020202020204" pitchFamily="34" charset="0"/>
                <a:cs typeface="Arial" panose="020B0604020202020204" pitchFamily="34" charset="0"/>
              </a:rPr>
              <a:t>approach</a:t>
            </a:r>
          </a:p>
        </p:txBody>
      </p:sp>
      <p:cxnSp>
        <p:nvCxnSpPr>
          <p:cNvPr id="50" name="Straight Connector 49"/>
          <p:cNvCxnSpPr/>
          <p:nvPr/>
        </p:nvCxnSpPr>
        <p:spPr>
          <a:xfrm>
            <a:off x="4614864" y="1286653"/>
            <a:ext cx="27474" cy="273494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1640655" y="2879494"/>
            <a:ext cx="441146" cy="369332"/>
          </a:xfrm>
          <a:prstGeom prst="rect">
            <a:avLst/>
          </a:prstGeom>
        </p:spPr>
        <p:txBody>
          <a:bodyPr wrap="none">
            <a:spAutoFit/>
          </a:bodyPr>
          <a:lstStyle/>
          <a:p>
            <a:r>
              <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L1</a:t>
            </a:r>
            <a:endParaRPr lang="en-US" dirty="0"/>
          </a:p>
        </p:txBody>
      </p:sp>
      <p:sp>
        <p:nvSpPr>
          <p:cNvPr id="53" name="Rectangle 52"/>
          <p:cNvSpPr/>
          <p:nvPr/>
        </p:nvSpPr>
        <p:spPr>
          <a:xfrm>
            <a:off x="2025447" y="3234116"/>
            <a:ext cx="441146" cy="369332"/>
          </a:xfrm>
          <a:prstGeom prst="rect">
            <a:avLst/>
          </a:prstGeom>
        </p:spPr>
        <p:txBody>
          <a:bodyPr wrap="none">
            <a:spAutoFit/>
          </a:bodyPr>
          <a:lstStyle/>
          <a:p>
            <a:r>
              <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L2</a:t>
            </a:r>
            <a:endParaRPr lang="en-US" dirty="0"/>
          </a:p>
        </p:txBody>
      </p:sp>
      <p:sp>
        <p:nvSpPr>
          <p:cNvPr id="54" name="Rectangle 53"/>
          <p:cNvSpPr/>
          <p:nvPr/>
        </p:nvSpPr>
        <p:spPr>
          <a:xfrm>
            <a:off x="2841472" y="3588738"/>
            <a:ext cx="1184940" cy="369332"/>
          </a:xfrm>
          <a:prstGeom prst="rect">
            <a:avLst/>
          </a:prstGeom>
        </p:spPr>
        <p:txBody>
          <a:bodyPr wrap="none">
            <a:spAutoFit/>
          </a:bodyPr>
          <a:lstStyle/>
          <a:p>
            <a:r>
              <a:rPr lang="en-US"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L3, SMEs</a:t>
            </a:r>
            <a:endParaRPr lang="en-US" dirty="0"/>
          </a:p>
        </p:txBody>
      </p:sp>
      <p:sp>
        <p:nvSpPr>
          <p:cNvPr id="55" name="Bent-Up Arrow 54"/>
          <p:cNvSpPr/>
          <p:nvPr/>
        </p:nvSpPr>
        <p:spPr>
          <a:xfrm rot="5400000">
            <a:off x="1838614" y="3203081"/>
            <a:ext cx="242761" cy="27949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Bent-Up Arrow 55"/>
          <p:cNvSpPr/>
          <p:nvPr/>
        </p:nvSpPr>
        <p:spPr>
          <a:xfrm rot="5400000">
            <a:off x="2451288" y="3374377"/>
            <a:ext cx="242761" cy="67570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56"/>
          <p:cNvSpPr/>
          <p:nvPr/>
        </p:nvSpPr>
        <p:spPr>
          <a:xfrm>
            <a:off x="5892566" y="1696425"/>
            <a:ext cx="1633128" cy="977046"/>
          </a:xfrm>
          <a:prstGeom prst="round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sz="1400" dirty="0">
                <a:solidFill>
                  <a:schemeClr val="tx1"/>
                </a:solidFill>
                <a:latin typeface="Arial" panose="020B0604020202020204" pitchFamily="34" charset="0"/>
                <a:cs typeface="Arial" panose="020B0604020202020204" pitchFamily="34" charset="0"/>
              </a:rPr>
              <a:t>Modern</a:t>
            </a:r>
            <a:endParaRPr lang="en-US" sz="2000" dirty="0">
              <a:solidFill>
                <a:schemeClr val="tx1"/>
              </a:solidFill>
              <a:latin typeface="Arial" panose="020B0604020202020204" pitchFamily="34" charset="0"/>
              <a:cs typeface="Arial" panose="020B0604020202020204" pitchFamily="34" charset="0"/>
            </a:endParaRPr>
          </a:p>
          <a:p>
            <a:pPr algn="ctr" defTabSz="457200" fontAlgn="auto">
              <a:spcBef>
                <a:spcPts val="0"/>
              </a:spcBef>
              <a:spcAft>
                <a:spcPts val="0"/>
              </a:spcAft>
            </a:pPr>
            <a:r>
              <a:rPr lang="en-US" sz="2000" b="1" dirty="0">
                <a:solidFill>
                  <a:schemeClr val="tx1"/>
                </a:solidFill>
                <a:latin typeface="Arial" panose="020B0604020202020204" pitchFamily="34" charset="0"/>
                <a:cs typeface="Arial" panose="020B0604020202020204" pitchFamily="34" charset="0"/>
              </a:rPr>
              <a:t>ChatOps</a:t>
            </a:r>
          </a:p>
          <a:p>
            <a:pPr algn="ctr" defTabSz="457200" fontAlgn="auto">
              <a:spcBef>
                <a:spcPts val="0"/>
              </a:spcBef>
              <a:spcAft>
                <a:spcPts val="0"/>
              </a:spcAft>
            </a:pPr>
            <a:r>
              <a:rPr lang="de-DE" sz="1400" dirty="0">
                <a:solidFill>
                  <a:schemeClr val="tx1"/>
                </a:solidFill>
                <a:latin typeface="Arial" panose="020B0604020202020204" pitchFamily="34" charset="0"/>
                <a:cs typeface="Arial" panose="020B0604020202020204" pitchFamily="34" charset="0"/>
              </a:rPr>
              <a:t>tools</a:t>
            </a:r>
            <a:endParaRPr lang="en-US" sz="1050" dirty="0">
              <a:solidFill>
                <a:schemeClr val="tx1"/>
              </a:solidFill>
              <a:latin typeface="Arial" panose="020B0604020202020204" pitchFamily="34" charset="0"/>
              <a:cs typeface="Arial" panose="020B0604020202020204" pitchFamily="34" charset="0"/>
            </a:endParaRPr>
          </a:p>
        </p:txBody>
      </p:sp>
      <p:pic>
        <p:nvPicPr>
          <p:cNvPr id="62" name="Picture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96" y="1689290"/>
            <a:ext cx="1212970" cy="198781"/>
          </a:xfrm>
          <a:prstGeom prst="rect">
            <a:avLst/>
          </a:prstGeom>
        </p:spPr>
      </p:pic>
      <p:pic>
        <p:nvPicPr>
          <p:cNvPr id="63" name="Picture 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781" y="1725866"/>
            <a:ext cx="1357368" cy="712618"/>
          </a:xfrm>
          <a:prstGeom prst="rect">
            <a:avLst/>
          </a:prstGeom>
        </p:spPr>
      </p:pic>
      <p:pic>
        <p:nvPicPr>
          <p:cNvPr id="64" name="Picture 6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933" y="2316119"/>
            <a:ext cx="284347" cy="284347"/>
          </a:xfrm>
          <a:prstGeom prst="rect">
            <a:avLst/>
          </a:prstGeom>
        </p:spPr>
      </p:pic>
      <p:pic>
        <p:nvPicPr>
          <p:cNvPr id="65" name="Picture 6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42745" y="1753368"/>
            <a:ext cx="370852" cy="335250"/>
          </a:xfrm>
          <a:prstGeom prst="rect">
            <a:avLst/>
          </a:prstGeom>
        </p:spPr>
      </p:pic>
      <p:grpSp>
        <p:nvGrpSpPr>
          <p:cNvPr id="69" name="Group 68"/>
          <p:cNvGrpSpPr/>
          <p:nvPr/>
        </p:nvGrpSpPr>
        <p:grpSpPr>
          <a:xfrm>
            <a:off x="7679165" y="2126316"/>
            <a:ext cx="1096757" cy="489296"/>
            <a:chOff x="4429127" y="2265972"/>
            <a:chExt cx="1096757" cy="489296"/>
          </a:xfrm>
        </p:grpSpPr>
        <p:sp>
          <p:nvSpPr>
            <p:cNvPr id="67" name="Rounded Rectangle 66"/>
            <p:cNvSpPr/>
            <p:nvPr/>
          </p:nvSpPr>
          <p:spPr>
            <a:xfrm>
              <a:off x="4429127" y="2343151"/>
              <a:ext cx="1096757" cy="312651"/>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04642" y="2265972"/>
              <a:ext cx="932720" cy="489296"/>
            </a:xfrm>
            <a:prstGeom prst="rect">
              <a:avLst/>
            </a:prstGeom>
          </p:spPr>
        </p:pic>
      </p:grpSp>
      <p:pic>
        <p:nvPicPr>
          <p:cNvPr id="70" name="Picture 69"/>
          <p:cNvPicPr>
            <a:picLocks noChangeAspect="1"/>
          </p:cNvPicPr>
          <p:nvPr/>
        </p:nvPicPr>
        <p:blipFill rotWithShape="1">
          <a:blip r:embed="rId9">
            <a:extLst>
              <a:ext uri="{28A0092B-C50C-407E-A947-70E740481C1C}">
                <a14:useLocalDpi xmlns:a14="http://schemas.microsoft.com/office/drawing/2010/main" val="0"/>
              </a:ext>
            </a:extLst>
          </a:blip>
          <a:srcRect l="30125" t="5750" r="27688" b="5750"/>
          <a:stretch/>
        </p:blipFill>
        <p:spPr>
          <a:xfrm>
            <a:off x="7936572" y="4114913"/>
            <a:ext cx="253852" cy="399394"/>
          </a:xfrm>
          <a:prstGeom prst="rect">
            <a:avLst/>
          </a:prstGeom>
        </p:spPr>
      </p:pic>
      <p:pic>
        <p:nvPicPr>
          <p:cNvPr id="71" name="Picture 7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6057" y="3028167"/>
            <a:ext cx="609310" cy="609310"/>
          </a:xfrm>
          <a:prstGeom prst="rect">
            <a:avLst/>
          </a:prstGeom>
        </p:spPr>
      </p:pic>
      <p:sp>
        <p:nvSpPr>
          <p:cNvPr id="2" name="Rectangle 1"/>
          <p:cNvSpPr/>
          <p:nvPr/>
        </p:nvSpPr>
        <p:spPr>
          <a:xfrm>
            <a:off x="2932074" y="1645561"/>
            <a:ext cx="1681871" cy="1384995"/>
          </a:xfrm>
          <a:prstGeom prst="rect">
            <a:avLst/>
          </a:prstGeom>
        </p:spPr>
        <p:txBody>
          <a:bodyPr wrap="none">
            <a:spAutoFit/>
          </a:bodyPr>
          <a:lstStyle/>
          <a:p>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Plus</a:t>
            </a:r>
          </a:p>
          <a:p>
            <a:pPr marL="171450" indent="-171450">
              <a:buFont typeface="Arial" panose="020B0604020202020204" pitchFamily="34" charset="0"/>
              <a:buChar char="•"/>
            </a:pPr>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Email</a:t>
            </a:r>
          </a:p>
          <a:p>
            <a:pPr marL="171450" indent="-171450">
              <a:buFont typeface="Arial" panose="020B0604020202020204" pitchFamily="34" charset="0"/>
              <a:buChar char="•"/>
            </a:pPr>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Phone</a:t>
            </a:r>
            <a:endParaRPr lang="de-DE"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endParaRPr>
          </a:p>
          <a:p>
            <a:pPr marL="171450" indent="-171450">
              <a:buFont typeface="Arial" panose="020B0604020202020204" pitchFamily="34" charset="0"/>
              <a:buChar char="•"/>
            </a:pPr>
            <a:r>
              <a:rPr lang="de-DE"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Bridge Calls</a:t>
            </a:r>
            <a:endParaRPr lang="de-DE"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cs typeface="Arial" charset="0"/>
            </a:endParaRPr>
          </a:p>
          <a:p>
            <a:pPr marL="171450" indent="-171450">
              <a:buFont typeface="Arial" panose="020B0604020202020204" pitchFamily="34" charset="0"/>
              <a:buChar char="•"/>
            </a:pPr>
            <a:r>
              <a:rPr lang="de-DE"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cs typeface="Arial" charset="0"/>
              </a:rPr>
              <a:t>Instant Messaging</a:t>
            </a:r>
            <a:br>
              <a:rPr lang="de-DE"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cs typeface="Arial" charset="0"/>
              </a:rPr>
            </a:br>
            <a:r>
              <a:rPr lang="de-DE"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cs typeface="Arial" charset="0"/>
              </a:rPr>
              <a:t>(Skype, WhatsApp)</a:t>
            </a:r>
          </a:p>
          <a:p>
            <a:pPr marL="171450" indent="-171450">
              <a:buFont typeface="Arial" panose="020B0604020202020204" pitchFamily="34" charset="0"/>
              <a:buChar char="•"/>
            </a:pPr>
            <a:r>
              <a:rPr lang="de-DE"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cs typeface="Arial" charset="0"/>
              </a:rPr>
              <a:t>…</a:t>
            </a:r>
            <a:endParaRPr lang="en-US" sz="1200" dirty="0"/>
          </a:p>
        </p:txBody>
      </p:sp>
      <p:cxnSp>
        <p:nvCxnSpPr>
          <p:cNvPr id="5" name="Straight Arrow Connector 4"/>
          <p:cNvCxnSpPr>
            <a:stCxn id="52" idx="0"/>
          </p:cNvCxnSpPr>
          <p:nvPr/>
        </p:nvCxnSpPr>
        <p:spPr>
          <a:xfrm flipV="1">
            <a:off x="1861228" y="2673471"/>
            <a:ext cx="0" cy="206023"/>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246020" y="2673471"/>
            <a:ext cx="0" cy="55526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32"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0793" y="1836396"/>
            <a:ext cx="213085" cy="159814"/>
          </a:xfrm>
          <a:prstGeom prst="rect">
            <a:avLst/>
          </a:prstGeom>
          <a:solidFill>
            <a:schemeClr val="accent6">
              <a:lumMod val="75000"/>
              <a:lumOff val="25000"/>
            </a:schemeClr>
          </a:solidFill>
        </p:spPr>
      </p:pic>
      <p:pic>
        <p:nvPicPr>
          <p:cNvPr id="34" name="Picture 33"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0793" y="1646008"/>
            <a:ext cx="213085" cy="159814"/>
          </a:xfrm>
          <a:prstGeom prst="rect">
            <a:avLst/>
          </a:prstGeom>
          <a:solidFill>
            <a:schemeClr val="accent1"/>
          </a:solidFill>
        </p:spPr>
      </p:pic>
      <p:pic>
        <p:nvPicPr>
          <p:cNvPr id="35" name="Picture 34"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9970" y="2033908"/>
            <a:ext cx="213085" cy="159814"/>
          </a:xfrm>
          <a:prstGeom prst="rect">
            <a:avLst/>
          </a:prstGeom>
          <a:solidFill>
            <a:srgbClr val="FF0000"/>
          </a:solidFill>
        </p:spPr>
      </p:pic>
      <p:pic>
        <p:nvPicPr>
          <p:cNvPr id="36" name="Picture 35"/>
          <p:cNvPicPr>
            <a:picLocks noChangeAspect="1"/>
          </p:cNvPicPr>
          <p:nvPr/>
        </p:nvPicPr>
        <p:blipFill rotWithShape="1">
          <a:blip r:embed="rId9">
            <a:extLst>
              <a:ext uri="{28A0092B-C50C-407E-A947-70E740481C1C}">
                <a14:useLocalDpi xmlns:a14="http://schemas.microsoft.com/office/drawing/2010/main" val="0"/>
              </a:ext>
            </a:extLst>
          </a:blip>
          <a:srcRect l="30125" t="5750" r="27688" b="5750"/>
          <a:stretch/>
        </p:blipFill>
        <p:spPr>
          <a:xfrm>
            <a:off x="5220348" y="2416640"/>
            <a:ext cx="332328" cy="522863"/>
          </a:xfrm>
          <a:prstGeom prst="rect">
            <a:avLst/>
          </a:prstGeom>
        </p:spPr>
      </p:pic>
      <p:cxnSp>
        <p:nvCxnSpPr>
          <p:cNvPr id="41" name="Straight Arrow Connector 40"/>
          <p:cNvCxnSpPr/>
          <p:nvPr/>
        </p:nvCxnSpPr>
        <p:spPr>
          <a:xfrm>
            <a:off x="5527038" y="1717317"/>
            <a:ext cx="339890" cy="162205"/>
          </a:xfrm>
          <a:prstGeom prst="straightConnector1">
            <a:avLst/>
          </a:prstGeom>
          <a:ln>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534159" y="1920993"/>
            <a:ext cx="339890" cy="162205"/>
          </a:xfrm>
          <a:prstGeom prst="straightConnector1">
            <a:avLst/>
          </a:prstGeom>
          <a:ln>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5525613" y="2109002"/>
            <a:ext cx="339890" cy="162205"/>
          </a:xfrm>
          <a:prstGeom prst="straightConnector1">
            <a:avLst/>
          </a:prstGeom>
          <a:ln>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5569150" y="2500687"/>
            <a:ext cx="304899" cy="168199"/>
          </a:xfrm>
          <a:prstGeom prst="straightConnector1">
            <a:avLst/>
          </a:prstGeom>
          <a:ln>
            <a:solidFill>
              <a:schemeClr val="accent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5" name="Picture 6" descr="AvatarSilo"/>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1404" y="4514307"/>
            <a:ext cx="443276" cy="4262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9960B924-4D77-4560-A17E-101A6A689785}"/>
              </a:ext>
            </a:extLst>
          </p:cNvPr>
          <p:cNvPicPr>
            <a:picLocks noChangeAspect="1"/>
          </p:cNvPicPr>
          <p:nvPr/>
        </p:nvPicPr>
        <p:blipFill>
          <a:blip r:embed="rId12"/>
          <a:stretch>
            <a:fillRect/>
          </a:stretch>
        </p:blipFill>
        <p:spPr>
          <a:xfrm>
            <a:off x="474238" y="2319186"/>
            <a:ext cx="642926" cy="292459"/>
          </a:xfrm>
          <a:prstGeom prst="rect">
            <a:avLst/>
          </a:prstGeom>
        </p:spPr>
      </p:pic>
    </p:spTree>
    <p:extLst>
      <p:ext uri="{BB962C8B-B14F-4D97-AF65-F5344CB8AC3E}">
        <p14:creationId xmlns:p14="http://schemas.microsoft.com/office/powerpoint/2010/main" val="2968885887"/>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233363" y="169069"/>
            <a:ext cx="7886700" cy="427981"/>
          </a:xfrm>
          <a:prstGeom prst="rect">
            <a:avLst/>
          </a:prstGeom>
        </p:spPr>
        <p:txBody>
          <a:bodyPr>
            <a:noAutofit/>
          </a:bodyPr>
          <a:lstStyle>
            <a:lvl1pPr algn="l" defTabSz="342726" rtl="0" eaLnBrk="1" latinLnBrk="0" hangingPunct="1">
              <a:lnSpc>
                <a:spcPct val="95000"/>
              </a:lnSpc>
              <a:spcBef>
                <a:spcPct val="0"/>
              </a:spcBef>
              <a:buNone/>
              <a:defRPr sz="2100" kern="1200">
                <a:solidFill>
                  <a:schemeClr val="accent1"/>
                </a:solidFill>
                <a:latin typeface="+mj-lt"/>
                <a:ea typeface="+mj-ea"/>
                <a:cs typeface="+mj-cs"/>
              </a:defRPr>
            </a:lvl1pPr>
          </a:lstStyle>
          <a:p>
            <a:pPr>
              <a:lnSpc>
                <a:spcPct val="80000"/>
              </a:lnSpc>
              <a:spcBef>
                <a:spcPts val="0"/>
              </a:spcBef>
            </a:pPr>
            <a:r>
              <a:rPr lang="en-US" sz="1800" b="1"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Incident Management </a:t>
            </a:r>
            <a:r>
              <a:rPr lang="en-US" sz="1800" b="1" dirty="0" err="1">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ChatOps</a:t>
            </a:r>
            <a:br>
              <a:rPr lang="en-US" sz="1800" b="1"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br>
            <a:r>
              <a:rPr lang="en-US" sz="18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Rapid restoration of service through collaboration</a:t>
            </a:r>
            <a:endParaRPr lang="en-US" sz="1800" dirty="0">
              <a:solidFill>
                <a:srgbClr val="FFFF00"/>
              </a:solidFill>
              <a:latin typeface="Arial" charset="0"/>
              <a:ea typeface="Arial" charset="0"/>
              <a:cs typeface="Arial" charset="0"/>
            </a:endParaRPr>
          </a:p>
        </p:txBody>
      </p:sp>
      <p:sp>
        <p:nvSpPr>
          <p:cNvPr id="5" name="Rectangle 4"/>
          <p:cNvSpPr/>
          <p:nvPr/>
        </p:nvSpPr>
        <p:spPr>
          <a:xfrm>
            <a:off x="577008" y="3140943"/>
            <a:ext cx="4572000" cy="1785104"/>
          </a:xfrm>
          <a:prstGeom prst="rect">
            <a:avLst/>
          </a:prstGeom>
          <a:solidFill>
            <a:srgbClr val="002060"/>
          </a:solidFill>
          <a:ln>
            <a:solidFill>
              <a:schemeClr val="tx1">
                <a:lumMod val="95000"/>
              </a:schemeClr>
            </a:solidFill>
          </a:ln>
        </p:spPr>
        <p:txBody>
          <a:bodyPr>
            <a:spAutoFit/>
          </a:bodyPr>
          <a:lstStyle/>
          <a:p>
            <a:r>
              <a:rPr lang="en-US" sz="1000" dirty="0" err="1">
                <a:solidFill>
                  <a:schemeClr val="tx1">
                    <a:lumMod val="85000"/>
                  </a:schemeClr>
                </a:solidFill>
                <a:latin typeface="Comic Sans MS" panose="030F0702030302020204" pitchFamily="66" charset="0"/>
              </a:rPr>
              <a:t>noi</a:t>
            </a:r>
            <a:r>
              <a:rPr lang="en-US" sz="1000" dirty="0">
                <a:solidFill>
                  <a:schemeClr val="tx1">
                    <a:lumMod val="85000"/>
                  </a:schemeClr>
                </a:solidFill>
                <a:latin typeface="Comic Sans MS" panose="030F0702030302020204" pitchFamily="66" charset="0"/>
              </a:rPr>
              <a:t> pull - retrieve the event from NOI</a:t>
            </a:r>
            <a:br>
              <a:rPr lang="en-US" sz="1000" dirty="0">
                <a:solidFill>
                  <a:schemeClr val="tx1">
                    <a:lumMod val="85000"/>
                  </a:schemeClr>
                </a:solidFill>
                <a:latin typeface="Comic Sans MS" panose="030F0702030302020204" pitchFamily="66" charset="0"/>
              </a:rPr>
            </a:br>
            <a:r>
              <a:rPr lang="en-US" sz="1000" dirty="0" err="1">
                <a:solidFill>
                  <a:schemeClr val="tx1">
                    <a:lumMod val="85000"/>
                  </a:schemeClr>
                </a:solidFill>
                <a:latin typeface="Comic Sans MS" panose="030F0702030302020204" pitchFamily="66" charset="0"/>
              </a:rPr>
              <a:t>noi</a:t>
            </a:r>
            <a:r>
              <a:rPr lang="en-US" sz="1000" dirty="0">
                <a:solidFill>
                  <a:schemeClr val="tx1">
                    <a:lumMod val="85000"/>
                  </a:schemeClr>
                </a:solidFill>
                <a:latin typeface="Comic Sans MS" panose="030F0702030302020204" pitchFamily="66" charset="0"/>
              </a:rPr>
              <a:t> </a:t>
            </a:r>
            <a:r>
              <a:rPr lang="en-US" sz="1000" dirty="0" err="1">
                <a:solidFill>
                  <a:schemeClr val="tx1">
                    <a:lumMod val="85000"/>
                  </a:schemeClr>
                </a:solidFill>
                <a:latin typeface="Comic Sans MS" panose="030F0702030302020204" pitchFamily="66" charset="0"/>
              </a:rPr>
              <a:t>ack</a:t>
            </a:r>
            <a:r>
              <a:rPr lang="en-US" sz="1000" dirty="0">
                <a:solidFill>
                  <a:schemeClr val="tx1">
                    <a:lumMod val="85000"/>
                  </a:schemeClr>
                </a:solidFill>
                <a:latin typeface="Comic Sans MS" panose="030F0702030302020204" pitchFamily="66" charset="0"/>
              </a:rPr>
              <a:t> - acknowledge the event</a:t>
            </a:r>
            <a:br>
              <a:rPr lang="en-US" sz="1000" dirty="0">
                <a:solidFill>
                  <a:schemeClr val="tx1">
                    <a:lumMod val="85000"/>
                  </a:schemeClr>
                </a:solidFill>
                <a:latin typeface="Comic Sans MS" panose="030F0702030302020204" pitchFamily="66" charset="0"/>
              </a:rPr>
            </a:br>
            <a:r>
              <a:rPr lang="en-US" sz="1000" dirty="0" err="1">
                <a:solidFill>
                  <a:schemeClr val="tx1">
                    <a:lumMod val="85000"/>
                  </a:schemeClr>
                </a:solidFill>
                <a:latin typeface="Comic Sans MS" panose="030F0702030302020204" pitchFamily="66" charset="0"/>
              </a:rPr>
              <a:t>noi</a:t>
            </a:r>
            <a:r>
              <a:rPr lang="en-US" sz="1000" dirty="0">
                <a:solidFill>
                  <a:schemeClr val="tx1">
                    <a:lumMod val="85000"/>
                  </a:schemeClr>
                </a:solidFill>
                <a:latin typeface="Comic Sans MS" panose="030F0702030302020204" pitchFamily="66" charset="0"/>
              </a:rPr>
              <a:t> </a:t>
            </a:r>
            <a:r>
              <a:rPr lang="en-US" sz="1000" dirty="0" err="1">
                <a:solidFill>
                  <a:schemeClr val="tx1">
                    <a:lumMod val="85000"/>
                  </a:schemeClr>
                </a:solidFill>
                <a:latin typeface="Comic Sans MS" panose="030F0702030302020204" pitchFamily="66" charset="0"/>
              </a:rPr>
              <a:t>deack</a:t>
            </a:r>
            <a:r>
              <a:rPr lang="en-US" sz="1000" dirty="0">
                <a:solidFill>
                  <a:schemeClr val="tx1">
                    <a:lumMod val="85000"/>
                  </a:schemeClr>
                </a:solidFill>
                <a:latin typeface="Comic Sans MS" panose="030F0702030302020204" pitchFamily="66" charset="0"/>
              </a:rPr>
              <a:t> – de-acknowledge the event</a:t>
            </a:r>
            <a:br>
              <a:rPr lang="en-US" sz="1000" dirty="0">
                <a:solidFill>
                  <a:schemeClr val="tx1">
                    <a:lumMod val="85000"/>
                  </a:schemeClr>
                </a:solidFill>
                <a:latin typeface="Comic Sans MS" panose="030F0702030302020204" pitchFamily="66" charset="0"/>
              </a:rPr>
            </a:br>
            <a:r>
              <a:rPr lang="en-US" sz="1000" dirty="0" err="1">
                <a:solidFill>
                  <a:schemeClr val="tx1">
                    <a:lumMod val="85000"/>
                  </a:schemeClr>
                </a:solidFill>
                <a:latin typeface="Comic Sans MS" panose="030F0702030302020204" pitchFamily="66" charset="0"/>
              </a:rPr>
              <a:t>noi</a:t>
            </a:r>
            <a:r>
              <a:rPr lang="en-US" sz="1000" dirty="0">
                <a:solidFill>
                  <a:schemeClr val="tx1">
                    <a:lumMod val="85000"/>
                  </a:schemeClr>
                </a:solidFill>
                <a:latin typeface="Comic Sans MS" panose="030F0702030302020204" pitchFamily="66" charset="0"/>
              </a:rPr>
              <a:t> ticket - open an ICD ticket for the event</a:t>
            </a:r>
            <a:br>
              <a:rPr lang="en-US" sz="1000" dirty="0">
                <a:solidFill>
                  <a:schemeClr val="tx1">
                    <a:lumMod val="85000"/>
                  </a:schemeClr>
                </a:solidFill>
                <a:latin typeface="Comic Sans MS" panose="030F0702030302020204" pitchFamily="66" charset="0"/>
              </a:rPr>
            </a:br>
            <a:r>
              <a:rPr lang="en-US" sz="1000" dirty="0" err="1">
                <a:solidFill>
                  <a:schemeClr val="tx1">
                    <a:lumMod val="85000"/>
                  </a:schemeClr>
                </a:solidFill>
                <a:latin typeface="Comic Sans MS" panose="030F0702030302020204" pitchFamily="66" charset="0"/>
              </a:rPr>
              <a:t>noi</a:t>
            </a:r>
            <a:r>
              <a:rPr lang="en-US" sz="1000" dirty="0">
                <a:solidFill>
                  <a:schemeClr val="tx1">
                    <a:lumMod val="85000"/>
                  </a:schemeClr>
                </a:solidFill>
                <a:latin typeface="Comic Sans MS" panose="030F0702030302020204" pitchFamily="66" charset="0"/>
              </a:rPr>
              <a:t> </a:t>
            </a:r>
            <a:r>
              <a:rPr lang="en-US" sz="1000" dirty="0" err="1">
                <a:solidFill>
                  <a:schemeClr val="tx1">
                    <a:lumMod val="85000"/>
                  </a:schemeClr>
                </a:solidFill>
                <a:latin typeface="Comic Sans MS" panose="030F0702030302020204" pitchFamily="66" charset="0"/>
              </a:rPr>
              <a:t>ans</a:t>
            </a:r>
            <a:r>
              <a:rPr lang="en-US" sz="1000" dirty="0">
                <a:solidFill>
                  <a:schemeClr val="tx1">
                    <a:lumMod val="85000"/>
                  </a:schemeClr>
                </a:solidFill>
                <a:latin typeface="Comic Sans MS" panose="030F0702030302020204" pitchFamily="66" charset="0"/>
              </a:rPr>
              <a:t> send - open an ANS alarm for the event</a:t>
            </a:r>
            <a:br>
              <a:rPr lang="en-US" sz="1000" dirty="0">
                <a:solidFill>
                  <a:schemeClr val="tx1">
                    <a:lumMod val="85000"/>
                  </a:schemeClr>
                </a:solidFill>
                <a:latin typeface="Comic Sans MS" panose="030F0702030302020204" pitchFamily="66" charset="0"/>
              </a:rPr>
            </a:br>
            <a:r>
              <a:rPr lang="en-US" sz="1000" dirty="0" err="1">
                <a:solidFill>
                  <a:schemeClr val="tx1">
                    <a:lumMod val="85000"/>
                  </a:schemeClr>
                </a:solidFill>
                <a:latin typeface="Comic Sans MS" panose="030F0702030302020204" pitchFamily="66" charset="0"/>
              </a:rPr>
              <a:t>noi</a:t>
            </a:r>
            <a:r>
              <a:rPr lang="en-US" sz="1000" dirty="0">
                <a:solidFill>
                  <a:schemeClr val="tx1">
                    <a:lumMod val="85000"/>
                  </a:schemeClr>
                </a:solidFill>
                <a:latin typeface="Comic Sans MS" panose="030F0702030302020204" pitchFamily="66" charset="0"/>
              </a:rPr>
              <a:t> journal - add a journal entry to the event</a:t>
            </a:r>
            <a:br>
              <a:rPr lang="en-US" sz="1000" dirty="0">
                <a:solidFill>
                  <a:schemeClr val="tx1">
                    <a:lumMod val="85000"/>
                  </a:schemeClr>
                </a:solidFill>
                <a:latin typeface="Comic Sans MS" panose="030F0702030302020204" pitchFamily="66" charset="0"/>
              </a:rPr>
            </a:br>
            <a:r>
              <a:rPr lang="en-US" sz="1000" dirty="0" err="1">
                <a:solidFill>
                  <a:schemeClr val="tx1">
                    <a:lumMod val="85000"/>
                  </a:schemeClr>
                </a:solidFill>
                <a:latin typeface="Comic Sans MS" panose="030F0702030302020204" pitchFamily="66" charset="0"/>
              </a:rPr>
              <a:t>noi</a:t>
            </a:r>
            <a:r>
              <a:rPr lang="en-US" sz="1000" dirty="0">
                <a:solidFill>
                  <a:schemeClr val="tx1">
                    <a:lumMod val="85000"/>
                  </a:schemeClr>
                </a:solidFill>
                <a:latin typeface="Comic Sans MS" panose="030F0702030302020204" pitchFamily="66" charset="0"/>
              </a:rPr>
              <a:t> resolve - resolve event (set severity to 0)</a:t>
            </a:r>
            <a:br>
              <a:rPr lang="en-US" sz="1000" dirty="0">
                <a:solidFill>
                  <a:schemeClr val="tx1">
                    <a:lumMod val="85000"/>
                  </a:schemeClr>
                </a:solidFill>
                <a:latin typeface="Comic Sans MS" panose="030F0702030302020204" pitchFamily="66" charset="0"/>
              </a:rPr>
            </a:br>
            <a:r>
              <a:rPr lang="en-US" sz="1000" dirty="0" err="1">
                <a:solidFill>
                  <a:schemeClr val="tx1">
                    <a:lumMod val="85000"/>
                  </a:schemeClr>
                </a:solidFill>
                <a:latin typeface="Comic Sans MS" panose="030F0702030302020204" pitchFamily="66" charset="0"/>
              </a:rPr>
              <a:t>noi</a:t>
            </a:r>
            <a:r>
              <a:rPr lang="en-US" sz="1000" dirty="0">
                <a:solidFill>
                  <a:schemeClr val="tx1">
                    <a:lumMod val="85000"/>
                  </a:schemeClr>
                </a:solidFill>
                <a:latin typeface="Comic Sans MS" panose="030F0702030302020204" pitchFamily="66" charset="0"/>
              </a:rPr>
              <a:t> critical - re-raise event (set severity to 5)</a:t>
            </a:r>
            <a:br>
              <a:rPr lang="en-US" sz="1000" dirty="0">
                <a:solidFill>
                  <a:schemeClr val="tx1">
                    <a:lumMod val="85000"/>
                  </a:schemeClr>
                </a:solidFill>
                <a:latin typeface="Comic Sans MS" panose="030F0702030302020204" pitchFamily="66" charset="0"/>
              </a:rPr>
            </a:br>
            <a:r>
              <a:rPr lang="en-US" sz="1000" dirty="0" err="1">
                <a:solidFill>
                  <a:schemeClr val="tx1">
                    <a:lumMod val="85000"/>
                  </a:schemeClr>
                </a:solidFill>
                <a:latin typeface="Comic Sans MS" panose="030F0702030302020204" pitchFamily="66" charset="0"/>
              </a:rPr>
              <a:t>noi</a:t>
            </a:r>
            <a:r>
              <a:rPr lang="en-US" sz="1000" dirty="0">
                <a:solidFill>
                  <a:schemeClr val="tx1">
                    <a:lumMod val="85000"/>
                  </a:schemeClr>
                </a:solidFill>
                <a:latin typeface="Comic Sans MS" panose="030F0702030302020204" pitchFamily="66" charset="0"/>
              </a:rPr>
              <a:t> </a:t>
            </a:r>
            <a:r>
              <a:rPr lang="en-US" sz="1000" dirty="0" err="1">
                <a:solidFill>
                  <a:schemeClr val="tx1">
                    <a:lumMod val="85000"/>
                  </a:schemeClr>
                </a:solidFill>
                <a:latin typeface="Comic Sans MS" panose="030F0702030302020204" pitchFamily="66" charset="0"/>
              </a:rPr>
              <a:t>sev</a:t>
            </a:r>
            <a:r>
              <a:rPr lang="en-US" sz="1000" dirty="0">
                <a:solidFill>
                  <a:schemeClr val="tx1">
                    <a:lumMod val="85000"/>
                  </a:schemeClr>
                </a:solidFill>
                <a:latin typeface="Comic Sans MS" panose="030F0702030302020204" pitchFamily="66" charset="0"/>
              </a:rPr>
              <a:t> # - set the severity of the event to #</a:t>
            </a:r>
            <a:br>
              <a:rPr lang="en-US" sz="1000" dirty="0">
                <a:solidFill>
                  <a:schemeClr val="tx1">
                    <a:lumMod val="85000"/>
                  </a:schemeClr>
                </a:solidFill>
                <a:latin typeface="Comic Sans MS" panose="030F0702030302020204" pitchFamily="66" charset="0"/>
              </a:rPr>
            </a:br>
            <a:r>
              <a:rPr lang="en-US" sz="1000" dirty="0" err="1">
                <a:solidFill>
                  <a:schemeClr val="tx1">
                    <a:lumMod val="85000"/>
                  </a:schemeClr>
                </a:solidFill>
                <a:latin typeface="Comic Sans MS" panose="030F0702030302020204" pitchFamily="66" charset="0"/>
              </a:rPr>
              <a:t>noi</a:t>
            </a:r>
            <a:r>
              <a:rPr lang="en-US" sz="1000" dirty="0">
                <a:solidFill>
                  <a:schemeClr val="tx1">
                    <a:lumMod val="85000"/>
                  </a:schemeClr>
                </a:solidFill>
                <a:latin typeface="Comic Sans MS" panose="030F0702030302020204" pitchFamily="66" charset="0"/>
              </a:rPr>
              <a:t> </a:t>
            </a:r>
            <a:r>
              <a:rPr lang="en-US" sz="1000" dirty="0" err="1">
                <a:solidFill>
                  <a:schemeClr val="tx1">
                    <a:lumMod val="85000"/>
                  </a:schemeClr>
                </a:solidFill>
                <a:latin typeface="Comic Sans MS" panose="030F0702030302020204" pitchFamily="66" charset="0"/>
              </a:rPr>
              <a:t>rba</a:t>
            </a:r>
            <a:r>
              <a:rPr lang="en-US" sz="1000" dirty="0">
                <a:solidFill>
                  <a:schemeClr val="tx1">
                    <a:lumMod val="85000"/>
                  </a:schemeClr>
                </a:solidFill>
                <a:latin typeface="Comic Sans MS" panose="030F0702030302020204" pitchFamily="66" charset="0"/>
              </a:rPr>
              <a:t> - retrieve the Runbook associated with the event</a:t>
            </a:r>
            <a:br>
              <a:rPr lang="en-US" sz="1000" dirty="0">
                <a:solidFill>
                  <a:schemeClr val="tx1">
                    <a:lumMod val="85000"/>
                  </a:schemeClr>
                </a:solidFill>
                <a:latin typeface="Comic Sans MS" panose="030F0702030302020204" pitchFamily="66" charset="0"/>
              </a:rPr>
            </a:br>
            <a:r>
              <a:rPr lang="en-US" sz="1000" dirty="0" err="1">
                <a:solidFill>
                  <a:schemeClr val="tx1">
                    <a:lumMod val="85000"/>
                  </a:schemeClr>
                </a:solidFill>
                <a:latin typeface="Comic Sans MS" panose="030F0702030302020204" pitchFamily="66" charset="0"/>
              </a:rPr>
              <a:t>noi</a:t>
            </a:r>
            <a:r>
              <a:rPr lang="en-US" sz="1000" dirty="0">
                <a:solidFill>
                  <a:schemeClr val="tx1">
                    <a:lumMod val="85000"/>
                  </a:schemeClr>
                </a:solidFill>
                <a:latin typeface="Comic Sans MS" panose="030F0702030302020204" pitchFamily="66" charset="0"/>
              </a:rPr>
              <a:t> list - show the latest events in the ObjectServer</a:t>
            </a:r>
          </a:p>
        </p:txBody>
      </p:sp>
      <p:pic>
        <p:nvPicPr>
          <p:cNvPr id="6" name="Picture 5"/>
          <p:cNvPicPr>
            <a:picLocks noChangeAspect="1"/>
          </p:cNvPicPr>
          <p:nvPr/>
        </p:nvPicPr>
        <p:blipFill>
          <a:blip r:embed="rId3"/>
          <a:stretch>
            <a:fillRect/>
          </a:stretch>
        </p:blipFill>
        <p:spPr>
          <a:xfrm>
            <a:off x="3731797" y="831709"/>
            <a:ext cx="6160113" cy="3380362"/>
          </a:xfrm>
          <a:prstGeom prst="rect">
            <a:avLst/>
          </a:prstGeom>
        </p:spPr>
      </p:pic>
      <p:sp>
        <p:nvSpPr>
          <p:cNvPr id="7" name="Rectangle 6"/>
          <p:cNvSpPr/>
          <p:nvPr/>
        </p:nvSpPr>
        <p:spPr>
          <a:xfrm>
            <a:off x="233363" y="1066235"/>
            <a:ext cx="3414509" cy="1938992"/>
          </a:xfrm>
          <a:prstGeom prst="rect">
            <a:avLst/>
          </a:prstGeom>
        </p:spPr>
        <p:txBody>
          <a:bodyPr wrap="square">
            <a:spAutoFit/>
          </a:bodyPr>
          <a:lstStyle/>
          <a:p>
            <a:pPr marL="268288" indent="-268288">
              <a:tabLst>
                <a:tab pos="176213" algn="l"/>
              </a:tabLst>
            </a:pPr>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Instant Collaboration between SMEs  …</a:t>
            </a:r>
          </a:p>
          <a:p>
            <a:pPr marL="268288" lvl="1" indent="-176213">
              <a:buFont typeface="Arial" panose="020B0604020202020204" pitchFamily="34" charset="0"/>
              <a:buChar char="•"/>
              <a:tabLst>
                <a:tab pos="176213" algn="l"/>
              </a:tabLst>
            </a:pPr>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Various Operations roles</a:t>
            </a:r>
          </a:p>
          <a:p>
            <a:pPr marL="268288" lvl="1" indent="-176213">
              <a:buFont typeface="Arial" panose="020B0604020202020204" pitchFamily="34" charset="0"/>
              <a:buChar char="•"/>
              <a:tabLst>
                <a:tab pos="176213" algn="l"/>
              </a:tabLst>
            </a:pPr>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Developers</a:t>
            </a:r>
          </a:p>
          <a:p>
            <a:pPr marL="268288" lvl="1" indent="-176213">
              <a:buFont typeface="Arial" panose="020B0604020202020204" pitchFamily="34" charset="0"/>
              <a:buChar char="•"/>
              <a:tabLst>
                <a:tab pos="176213" algn="l"/>
              </a:tabLst>
            </a:pPr>
            <a:r>
              <a:rPr lang="de-DE"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Vendor / Provider</a:t>
            </a:r>
          </a:p>
          <a:p>
            <a:pPr marL="268288" indent="-268288">
              <a:tabLst>
                <a:tab pos="176213" algn="l"/>
              </a:tabLst>
            </a:pPr>
            <a:endPar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endParaRPr>
          </a:p>
          <a:p>
            <a:pPr marL="268288" indent="-268288">
              <a:tabLst>
                <a:tab pos="176213" algn="l"/>
              </a:tabLst>
            </a:pPr>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 and between Humans and Applications through Bots</a:t>
            </a:r>
          </a:p>
          <a:p>
            <a:pPr marL="268288" lvl="1" indent="-176213">
              <a:buFont typeface="Arial" panose="020B0604020202020204" pitchFamily="34" charset="0"/>
              <a:buChar char="•"/>
              <a:tabLst>
                <a:tab pos="176213" algn="l"/>
              </a:tabLst>
            </a:pPr>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ITSM tools (i.e. escalation, related events)</a:t>
            </a:r>
          </a:p>
          <a:p>
            <a:pPr marL="268288" lvl="1" indent="-176213">
              <a:buFont typeface="Arial" panose="020B0604020202020204" pitchFamily="34" charset="0"/>
              <a:buChar char="•"/>
              <a:tabLst>
                <a:tab pos="176213" algn="l"/>
              </a:tabLst>
            </a:pPr>
            <a:r>
              <a:rPr lang="en-US" sz="1200"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DevOps tools (i.e. recent deployments, code author)</a:t>
            </a:r>
          </a:p>
        </p:txBody>
      </p:sp>
    </p:spTree>
    <p:extLst>
      <p:ext uri="{BB962C8B-B14F-4D97-AF65-F5344CB8AC3E}">
        <p14:creationId xmlns:p14="http://schemas.microsoft.com/office/powerpoint/2010/main" val="218543445"/>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233363" y="169069"/>
            <a:ext cx="7886700" cy="427981"/>
          </a:xfrm>
          <a:prstGeom prst="rect">
            <a:avLst/>
          </a:prstGeom>
        </p:spPr>
        <p:txBody>
          <a:bodyPr>
            <a:noAutofit/>
          </a:bodyPr>
          <a:lstStyle>
            <a:lvl1pPr algn="l" defTabSz="342726" rtl="0" eaLnBrk="1" latinLnBrk="0" hangingPunct="1">
              <a:lnSpc>
                <a:spcPct val="95000"/>
              </a:lnSpc>
              <a:spcBef>
                <a:spcPct val="0"/>
              </a:spcBef>
              <a:buNone/>
              <a:defRPr sz="2100" kern="1200">
                <a:solidFill>
                  <a:schemeClr val="accent1"/>
                </a:solidFill>
                <a:latin typeface="+mj-lt"/>
                <a:ea typeface="+mj-ea"/>
                <a:cs typeface="+mj-cs"/>
              </a:defRPr>
            </a:lvl1pPr>
          </a:lstStyle>
          <a:p>
            <a:pPr>
              <a:lnSpc>
                <a:spcPct val="80000"/>
              </a:lnSpc>
              <a:spcBef>
                <a:spcPts val="0"/>
              </a:spcBef>
            </a:pPr>
            <a:r>
              <a:rPr lang="en-US" sz="1800" b="1"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Cultural Changes</a:t>
            </a:r>
            <a:endParaRPr lang="en-US" sz="1800" dirty="0">
              <a:solidFill>
                <a:srgbClr val="FFFF00"/>
              </a:solidFill>
              <a:latin typeface="Arial" charset="0"/>
              <a:ea typeface="Arial" charset="0"/>
              <a:cs typeface="Arial" charset="0"/>
            </a:endParaRPr>
          </a:p>
        </p:txBody>
      </p:sp>
      <p:sp>
        <p:nvSpPr>
          <p:cNvPr id="8" name="TextBox 7"/>
          <p:cNvSpPr txBox="1"/>
          <p:nvPr/>
        </p:nvSpPr>
        <p:spPr>
          <a:xfrm>
            <a:off x="1634367" y="716016"/>
            <a:ext cx="1044838" cy="430887"/>
          </a:xfrm>
          <a:prstGeom prst="rect">
            <a:avLst/>
          </a:prstGeom>
          <a:noFill/>
          <a:ln>
            <a:noFill/>
          </a:ln>
        </p:spPr>
        <p:txBody>
          <a:bodyPr wrap="none" lIns="0" tIns="0" rIns="0" bIns="0" rtlCol="0">
            <a:spAutoFit/>
          </a:bodyPr>
          <a:lstStyle/>
          <a:p>
            <a:pPr algn="ctr" defTabSz="457200" fontAlgn="auto">
              <a:spcBef>
                <a:spcPts val="0"/>
              </a:spcBef>
              <a:spcAft>
                <a:spcPts val="0"/>
              </a:spcAft>
            </a:pPr>
            <a:r>
              <a:rPr lang="en-US" sz="1400" b="1" kern="0" spc="-30" dirty="0">
                <a:latin typeface="Arial" panose="020B0604020202020204" pitchFamily="34" charset="0"/>
                <a:cs typeface="Arial" panose="020B0604020202020204" pitchFamily="34" charset="0"/>
              </a:rPr>
              <a:t>Traditional</a:t>
            </a:r>
          </a:p>
          <a:p>
            <a:pPr algn="ctr" defTabSz="457200" fontAlgn="auto">
              <a:spcBef>
                <a:spcPts val="0"/>
              </a:spcBef>
              <a:spcAft>
                <a:spcPts val="0"/>
              </a:spcAft>
            </a:pPr>
            <a:r>
              <a:rPr lang="en-US" sz="1400" b="1" kern="0" spc="-30" dirty="0">
                <a:latin typeface="Arial" panose="020B0604020202020204" pitchFamily="34" charset="0"/>
                <a:cs typeface="Arial" panose="020B0604020202020204" pitchFamily="34" charset="0"/>
              </a:rPr>
              <a:t>Enterprise IT</a:t>
            </a:r>
          </a:p>
        </p:txBody>
      </p:sp>
      <p:cxnSp>
        <p:nvCxnSpPr>
          <p:cNvPr id="10" name="Straight Connector 9"/>
          <p:cNvCxnSpPr/>
          <p:nvPr/>
        </p:nvCxnSpPr>
        <p:spPr>
          <a:xfrm>
            <a:off x="233363" y="1272590"/>
            <a:ext cx="8542559" cy="3707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6363462" y="751019"/>
            <a:ext cx="1102546" cy="430887"/>
          </a:xfrm>
          <a:prstGeom prst="rect">
            <a:avLst/>
          </a:prstGeom>
          <a:noFill/>
          <a:ln>
            <a:noFill/>
          </a:ln>
        </p:spPr>
        <p:txBody>
          <a:bodyPr wrap="none" lIns="0" tIns="0" rIns="0" bIns="0" rtlCol="0">
            <a:spAutoFit/>
          </a:bodyPr>
          <a:lstStyle/>
          <a:p>
            <a:pPr algn="ctr" defTabSz="457200" fontAlgn="auto">
              <a:spcBef>
                <a:spcPts val="0"/>
              </a:spcBef>
              <a:spcAft>
                <a:spcPts val="0"/>
              </a:spcAft>
            </a:pPr>
            <a:r>
              <a:rPr lang="en-US" sz="1400" b="1" kern="0" spc="-30" dirty="0">
                <a:latin typeface="Arial" panose="020B0604020202020204" pitchFamily="34" charset="0"/>
                <a:cs typeface="Arial" panose="020B0604020202020204" pitchFamily="34" charset="0"/>
              </a:rPr>
              <a:t>Cloud-Native </a:t>
            </a:r>
            <a:br>
              <a:rPr lang="en-US" sz="1400" b="1" kern="0" spc="-30" dirty="0">
                <a:latin typeface="Arial" panose="020B0604020202020204" pitchFamily="34" charset="0"/>
                <a:cs typeface="Arial" panose="020B0604020202020204" pitchFamily="34" charset="0"/>
              </a:rPr>
            </a:br>
            <a:r>
              <a:rPr lang="en-US" sz="1400" b="1" kern="0" spc="-30" dirty="0">
                <a:latin typeface="Arial" panose="020B0604020202020204" pitchFamily="34" charset="0"/>
                <a:cs typeface="Arial" panose="020B0604020202020204" pitchFamily="34" charset="0"/>
              </a:rPr>
              <a:t>approach</a:t>
            </a:r>
          </a:p>
        </p:txBody>
      </p:sp>
      <p:cxnSp>
        <p:nvCxnSpPr>
          <p:cNvPr id="50" name="Straight Connector 49"/>
          <p:cNvCxnSpPr/>
          <p:nvPr/>
        </p:nvCxnSpPr>
        <p:spPr>
          <a:xfrm>
            <a:off x="4614864" y="1286653"/>
            <a:ext cx="27474" cy="2734945"/>
          </a:xfrm>
          <a:prstGeom prst="line">
            <a:avLst/>
          </a:prstGeom>
          <a:effectLst/>
        </p:spPr>
        <p:style>
          <a:lnRef idx="2">
            <a:schemeClr val="accent1"/>
          </a:lnRef>
          <a:fillRef idx="0">
            <a:schemeClr val="accent1"/>
          </a:fillRef>
          <a:effectRef idx="1">
            <a:schemeClr val="accent1"/>
          </a:effectRef>
          <a:fontRef idx="minor">
            <a:schemeClr val="tx1"/>
          </a:fontRef>
        </p:style>
      </p:cxnSp>
      <p:graphicFrame>
        <p:nvGraphicFramePr>
          <p:cNvPr id="4" name="Table 3"/>
          <p:cNvGraphicFramePr>
            <a:graphicFrameLocks noGrp="1"/>
          </p:cNvGraphicFramePr>
          <p:nvPr>
            <p:extLst/>
          </p:nvPr>
        </p:nvGraphicFramePr>
        <p:xfrm>
          <a:off x="740882" y="1430121"/>
          <a:ext cx="3580482" cy="2365294"/>
        </p:xfrm>
        <a:graphic>
          <a:graphicData uri="http://schemas.openxmlformats.org/drawingml/2006/table">
            <a:tbl>
              <a:tblPr firstRow="1" bandRow="1">
                <a:tableStyleId>{5C22544A-7EE6-4342-B048-85BDC9FD1C3A}</a:tableStyleId>
              </a:tblPr>
              <a:tblGrid>
                <a:gridCol w="3580482">
                  <a:extLst>
                    <a:ext uri="{9D8B030D-6E8A-4147-A177-3AD203B41FA5}">
                      <a16:colId xmlns:a16="http://schemas.microsoft.com/office/drawing/2014/main" val="20000"/>
                    </a:ext>
                  </a:extLst>
                </a:gridCol>
              </a:tblGrid>
              <a:tr h="2365294">
                <a:tc>
                  <a:txBody>
                    <a:bodyPr/>
                    <a:lstStyle/>
                    <a:p>
                      <a:r>
                        <a:rPr lang="de-DE" dirty="0">
                          <a:solidFill>
                            <a:schemeClr val="tx1"/>
                          </a:solidFill>
                        </a:rPr>
                        <a:t>Planned, process-oriented</a:t>
                      </a:r>
                      <a:endParaRPr lang="en-US" dirty="0">
                        <a:solidFill>
                          <a:schemeClr val="tx1"/>
                        </a:solidFill>
                      </a:endParaRPr>
                    </a:p>
                    <a:p>
                      <a:r>
                        <a:rPr lang="de-DE" dirty="0">
                          <a:solidFill>
                            <a:schemeClr val="tx1"/>
                          </a:solidFill>
                        </a:rPr>
                        <a:t>Goal to look good - „it‘s not me“</a:t>
                      </a:r>
                      <a:endParaRPr lang="en-US" dirty="0">
                        <a:solidFill>
                          <a:schemeClr val="tx1"/>
                        </a:solidFill>
                      </a:endParaRPr>
                    </a:p>
                    <a:p>
                      <a:r>
                        <a:rPr lang="de-DE" dirty="0">
                          <a:solidFill>
                            <a:schemeClr val="tx1"/>
                          </a:solidFill>
                        </a:rPr>
                        <a:t>Saviour</a:t>
                      </a:r>
                      <a:r>
                        <a:rPr lang="de-DE" baseline="0" dirty="0">
                          <a:solidFill>
                            <a:schemeClr val="tx1"/>
                          </a:solidFill>
                        </a:rPr>
                        <a:t> syndrom, „heros“</a:t>
                      </a:r>
                      <a:endParaRPr lang="en-US" dirty="0">
                        <a:solidFill>
                          <a:schemeClr val="tx1"/>
                        </a:solidFill>
                      </a:endParaRPr>
                    </a:p>
                    <a:p>
                      <a:r>
                        <a:rPr lang="de-DE" dirty="0">
                          <a:solidFill>
                            <a:schemeClr val="tx1"/>
                          </a:solidFill>
                        </a:rPr>
                        <a:t>Goals per business unit</a:t>
                      </a:r>
                      <a:endParaRPr lang="en-US" dirty="0">
                        <a:solidFill>
                          <a:schemeClr val="tx1"/>
                        </a:solidFill>
                      </a:endParaRPr>
                    </a:p>
                    <a:p>
                      <a:r>
                        <a:rPr lang="de-DE" dirty="0">
                          <a:solidFill>
                            <a:schemeClr val="tx1"/>
                          </a:solidFill>
                        </a:rPr>
                        <a:t>Expertise</a:t>
                      </a:r>
                      <a:endParaRPr lang="en-US" dirty="0">
                        <a:solidFill>
                          <a:schemeClr val="tx1"/>
                        </a:solidFill>
                      </a:endParaRPr>
                    </a:p>
                    <a:p>
                      <a:r>
                        <a:rPr lang="de-DE" dirty="0">
                          <a:solidFill>
                            <a:schemeClr val="tx1"/>
                          </a:solidFill>
                        </a:rPr>
                        <a:t>Be protective of information</a:t>
                      </a:r>
                      <a:endParaRPr lang="en-US" dirty="0">
                        <a:solidFill>
                          <a:schemeClr val="tx1"/>
                        </a:solidFill>
                      </a:endParaRPr>
                    </a:p>
                    <a:p>
                      <a:r>
                        <a:rPr lang="de-DE" dirty="0">
                          <a:solidFill>
                            <a:schemeClr val="tx1"/>
                          </a:solidFill>
                        </a:rPr>
                        <a:t>Be comfortable in static environment</a:t>
                      </a:r>
                      <a:endParaRPr lang="en-US" dirty="0">
                        <a:solidFill>
                          <a:schemeClr val="tx1"/>
                        </a:solidFill>
                      </a:endParaRPr>
                    </a:p>
                    <a:p>
                      <a:r>
                        <a:rPr lang="de-DE" dirty="0">
                          <a:solidFill>
                            <a:schemeClr val="tx1"/>
                          </a:solidFill>
                        </a:rPr>
                        <a:t>Risk-averse</a:t>
                      </a:r>
                      <a:endParaRPr lang="en-US" dirty="0">
                        <a:solidFill>
                          <a:schemeClr val="tx1"/>
                        </a:solidFill>
                      </a:endParaRPr>
                    </a:p>
                    <a:p>
                      <a:r>
                        <a:rPr lang="de-DE" dirty="0">
                          <a:solidFill>
                            <a:schemeClr val="tx1"/>
                          </a:solidFill>
                        </a:rPr>
                        <a:t>Reaction to challenge : helplessness</a:t>
                      </a:r>
                      <a:endParaRPr lang="en-US" dirty="0">
                        <a:solidFill>
                          <a:schemeClr val="tx1"/>
                        </a:solidFill>
                      </a:endParaRPr>
                    </a:p>
                    <a:p>
                      <a:pPr marL="0" marR="0" lvl="0" indent="0" algn="l" defTabSz="683981" rtl="0" eaLnBrk="1" fontAlgn="auto" latinLnBrk="0" hangingPunct="1">
                        <a:lnSpc>
                          <a:spcPct val="100000"/>
                        </a:lnSpc>
                        <a:spcBef>
                          <a:spcPts val="0"/>
                        </a:spcBef>
                        <a:spcAft>
                          <a:spcPts val="0"/>
                        </a:spcAft>
                        <a:buClrTx/>
                        <a:buSzTx/>
                        <a:buFontTx/>
                        <a:buNone/>
                        <a:tabLst/>
                        <a:defRPr/>
                      </a:pPr>
                      <a:r>
                        <a:rPr lang="de-DE" dirty="0">
                          <a:solidFill>
                            <a:schemeClr val="tx1"/>
                          </a:solidFill>
                        </a:rPr>
                        <a:t>Default attitiude is „no“</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6" name="Table 45"/>
          <p:cNvGraphicFramePr>
            <a:graphicFrameLocks noGrp="1"/>
          </p:cNvGraphicFramePr>
          <p:nvPr>
            <p:extLst/>
          </p:nvPr>
        </p:nvGraphicFramePr>
        <p:xfrm>
          <a:off x="4739961" y="1426112"/>
          <a:ext cx="3938337" cy="2365294"/>
        </p:xfrm>
        <a:graphic>
          <a:graphicData uri="http://schemas.openxmlformats.org/drawingml/2006/table">
            <a:tbl>
              <a:tblPr firstRow="1" bandRow="1">
                <a:tableStyleId>{5C22544A-7EE6-4342-B048-85BDC9FD1C3A}</a:tableStyleId>
              </a:tblPr>
              <a:tblGrid>
                <a:gridCol w="3938337">
                  <a:extLst>
                    <a:ext uri="{9D8B030D-6E8A-4147-A177-3AD203B41FA5}">
                      <a16:colId xmlns:a16="http://schemas.microsoft.com/office/drawing/2014/main" val="20000"/>
                    </a:ext>
                  </a:extLst>
                </a:gridCol>
              </a:tblGrid>
              <a:tr h="2365294">
                <a:tc>
                  <a:txBody>
                    <a:bodyPr/>
                    <a:lstStyle/>
                    <a:p>
                      <a:r>
                        <a:rPr lang="de-DE" dirty="0">
                          <a:solidFill>
                            <a:schemeClr val="tx1"/>
                          </a:solidFill>
                        </a:rPr>
                        <a:t>Iterative, agile</a:t>
                      </a:r>
                      <a:endParaRPr lang="en-US" dirty="0">
                        <a:solidFill>
                          <a:schemeClr val="tx1"/>
                        </a:solidFill>
                      </a:endParaRPr>
                    </a:p>
                    <a:p>
                      <a:r>
                        <a:rPr lang="de-DE" dirty="0">
                          <a:solidFill>
                            <a:schemeClr val="tx1"/>
                          </a:solidFill>
                        </a:rPr>
                        <a:t>Goal</a:t>
                      </a:r>
                      <a:r>
                        <a:rPr lang="de-DE" baseline="0" dirty="0">
                          <a:solidFill>
                            <a:schemeClr val="tx1"/>
                          </a:solidFill>
                        </a:rPr>
                        <a:t> to learn - </a:t>
                      </a:r>
                      <a:r>
                        <a:rPr lang="de-DE" dirty="0">
                          <a:solidFill>
                            <a:schemeClr val="tx1"/>
                          </a:solidFill>
                        </a:rPr>
                        <a:t>blame-free, no finger-pointing</a:t>
                      </a:r>
                      <a:endParaRPr lang="en-US" dirty="0">
                        <a:solidFill>
                          <a:schemeClr val="tx1"/>
                        </a:solidFill>
                      </a:endParaRPr>
                    </a:p>
                    <a:p>
                      <a:r>
                        <a:rPr lang="de-DE" dirty="0">
                          <a:solidFill>
                            <a:schemeClr val="tx1"/>
                          </a:solidFill>
                        </a:rPr>
                        <a:t>Learning organization</a:t>
                      </a:r>
                      <a:endParaRPr lang="en-US" dirty="0">
                        <a:solidFill>
                          <a:schemeClr val="tx1"/>
                        </a:solidFill>
                      </a:endParaRPr>
                    </a:p>
                    <a:p>
                      <a:r>
                        <a:rPr lang="de-DE" dirty="0">
                          <a:solidFill>
                            <a:schemeClr val="tx1"/>
                          </a:solidFill>
                        </a:rPr>
                        <a:t>Common goals across all units</a:t>
                      </a:r>
                      <a:endParaRPr lang="en-US" dirty="0">
                        <a:solidFill>
                          <a:schemeClr val="tx1"/>
                        </a:solidFill>
                      </a:endParaRPr>
                    </a:p>
                    <a:p>
                      <a:r>
                        <a:rPr lang="de-DE" dirty="0">
                          <a:solidFill>
                            <a:schemeClr val="tx1"/>
                          </a:solidFill>
                        </a:rPr>
                        <a:t>Collaboration, Sharing</a:t>
                      </a:r>
                      <a:endParaRPr lang="en-US" dirty="0">
                        <a:solidFill>
                          <a:schemeClr val="tx1"/>
                        </a:solidFill>
                      </a:endParaRPr>
                    </a:p>
                    <a:p>
                      <a:r>
                        <a:rPr lang="de-DE" dirty="0">
                          <a:solidFill>
                            <a:schemeClr val="tx1"/>
                          </a:solidFill>
                        </a:rPr>
                        <a:t>Transparency</a:t>
                      </a:r>
                      <a:endParaRPr lang="en-US" dirty="0">
                        <a:solidFill>
                          <a:schemeClr val="tx1"/>
                        </a:solidFill>
                      </a:endParaRPr>
                    </a:p>
                    <a:p>
                      <a:r>
                        <a:rPr lang="de-DE" dirty="0">
                          <a:solidFill>
                            <a:schemeClr val="tx1"/>
                          </a:solidFill>
                        </a:rPr>
                        <a:t>Be comfortable with</a:t>
                      </a:r>
                      <a:r>
                        <a:rPr lang="de-DE" baseline="0" dirty="0">
                          <a:solidFill>
                            <a:schemeClr val="tx1"/>
                          </a:solidFill>
                        </a:rPr>
                        <a:t> changes and dynamics</a:t>
                      </a:r>
                      <a:endParaRPr lang="en-US" dirty="0">
                        <a:solidFill>
                          <a:schemeClr val="tx1"/>
                        </a:solidFill>
                      </a:endParaRPr>
                    </a:p>
                    <a:p>
                      <a:r>
                        <a:rPr lang="de-DE" dirty="0">
                          <a:solidFill>
                            <a:schemeClr val="tx1"/>
                          </a:solidFill>
                        </a:rPr>
                        <a:t>Risk-receptive</a:t>
                      </a:r>
                      <a:endParaRPr lang="en-US" dirty="0">
                        <a:solidFill>
                          <a:schemeClr val="tx1"/>
                        </a:solidFill>
                      </a:endParaRPr>
                    </a:p>
                    <a:p>
                      <a:pPr marL="0" marR="0" lvl="0" indent="0" algn="l" defTabSz="683981" rtl="0" eaLnBrk="1" fontAlgn="auto" latinLnBrk="0" hangingPunct="1">
                        <a:lnSpc>
                          <a:spcPct val="100000"/>
                        </a:lnSpc>
                        <a:spcBef>
                          <a:spcPts val="0"/>
                        </a:spcBef>
                        <a:spcAft>
                          <a:spcPts val="0"/>
                        </a:spcAft>
                        <a:buClrTx/>
                        <a:buSzTx/>
                        <a:buFontTx/>
                        <a:buNone/>
                        <a:tabLst/>
                        <a:defRPr/>
                      </a:pPr>
                      <a:r>
                        <a:rPr lang="de-DE" dirty="0">
                          <a:solidFill>
                            <a:schemeClr val="tx1"/>
                          </a:solidFill>
                        </a:rPr>
                        <a:t>Reaction to challenge : resilience</a:t>
                      </a:r>
                      <a:endParaRPr lang="en-US" dirty="0">
                        <a:solidFill>
                          <a:schemeClr val="tx1"/>
                        </a:solidFill>
                      </a:endParaRPr>
                    </a:p>
                    <a:p>
                      <a:pPr marL="0" marR="0" lvl="0" indent="0" algn="l" defTabSz="683981" rtl="0" eaLnBrk="1" fontAlgn="auto" latinLnBrk="0" hangingPunct="1">
                        <a:lnSpc>
                          <a:spcPct val="100000"/>
                        </a:lnSpc>
                        <a:spcBef>
                          <a:spcPts val="0"/>
                        </a:spcBef>
                        <a:spcAft>
                          <a:spcPts val="0"/>
                        </a:spcAft>
                        <a:buClrTx/>
                        <a:buSzTx/>
                        <a:buFontTx/>
                        <a:buNone/>
                        <a:tabLst/>
                        <a:defRPr/>
                      </a:pPr>
                      <a:r>
                        <a:rPr lang="de-DE" dirty="0">
                          <a:solidFill>
                            <a:schemeClr val="tx1"/>
                          </a:solidFill>
                        </a:rPr>
                        <a:t>Default attitiude is „yes“</a:t>
                      </a:r>
                      <a:endParaRPr 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47" name="Picture 46"/>
          <p:cNvPicPr>
            <a:picLocks noChangeAspect="1"/>
          </p:cNvPicPr>
          <p:nvPr/>
        </p:nvPicPr>
        <p:blipFill>
          <a:blip r:embed="rId3"/>
          <a:stretch>
            <a:fillRect/>
          </a:stretch>
        </p:blipFill>
        <p:spPr>
          <a:xfrm>
            <a:off x="812800" y="3781347"/>
            <a:ext cx="3669359" cy="1132518"/>
          </a:xfrm>
          <a:prstGeom prst="rect">
            <a:avLst/>
          </a:prstGeom>
        </p:spPr>
      </p:pic>
      <p:pic>
        <p:nvPicPr>
          <p:cNvPr id="48" name="Picture 47"/>
          <p:cNvPicPr>
            <a:picLocks noChangeAspect="1"/>
          </p:cNvPicPr>
          <p:nvPr/>
        </p:nvPicPr>
        <p:blipFill>
          <a:blip r:embed="rId4"/>
          <a:stretch>
            <a:fillRect/>
          </a:stretch>
        </p:blipFill>
        <p:spPr>
          <a:xfrm>
            <a:off x="4838699" y="3791406"/>
            <a:ext cx="3669360" cy="1101910"/>
          </a:xfrm>
          <a:prstGeom prst="rect">
            <a:avLst/>
          </a:prstGeom>
        </p:spPr>
      </p:pic>
    </p:spTree>
    <p:extLst>
      <p:ext uri="{BB962C8B-B14F-4D97-AF65-F5344CB8AC3E}">
        <p14:creationId xmlns:p14="http://schemas.microsoft.com/office/powerpoint/2010/main" val="1140249032"/>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233363" y="169069"/>
            <a:ext cx="7886700" cy="427981"/>
          </a:xfrm>
          <a:prstGeom prst="rect">
            <a:avLst/>
          </a:prstGeom>
        </p:spPr>
        <p:txBody>
          <a:bodyPr>
            <a:noAutofit/>
          </a:bodyPr>
          <a:lstStyle>
            <a:lvl1pPr algn="l" defTabSz="342726" rtl="0" eaLnBrk="1" latinLnBrk="0" hangingPunct="1">
              <a:lnSpc>
                <a:spcPct val="95000"/>
              </a:lnSpc>
              <a:spcBef>
                <a:spcPct val="0"/>
              </a:spcBef>
              <a:buNone/>
              <a:defRPr sz="2100" kern="1200">
                <a:solidFill>
                  <a:schemeClr val="accent1"/>
                </a:solidFill>
                <a:latin typeface="+mj-lt"/>
                <a:ea typeface="+mj-ea"/>
                <a:cs typeface="+mj-cs"/>
              </a:defRPr>
            </a:lvl1pPr>
          </a:lstStyle>
          <a:p>
            <a:pPr>
              <a:lnSpc>
                <a:spcPct val="80000"/>
              </a:lnSpc>
              <a:spcBef>
                <a:spcPts val="0"/>
              </a:spcBef>
            </a:pPr>
            <a:r>
              <a:rPr lang="en-US" sz="1800" b="1"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Operations Transformation – Relationship of CSMO and DevOps</a:t>
            </a:r>
            <a:endParaRPr lang="en-US" sz="1800" b="1" dirty="0">
              <a:solidFill>
                <a:srgbClr val="FFFF00"/>
              </a:solidFill>
              <a:latin typeface="Arial" charset="0"/>
              <a:ea typeface="Arial" charset="0"/>
              <a:cs typeface="Arial" charset="0"/>
            </a:endParaRPr>
          </a:p>
        </p:txBody>
      </p:sp>
      <p:sp>
        <p:nvSpPr>
          <p:cNvPr id="4" name="Freeform: Shape 18"/>
          <p:cNvSpPr/>
          <p:nvPr/>
        </p:nvSpPr>
        <p:spPr>
          <a:xfrm>
            <a:off x="3618059" y="1272137"/>
            <a:ext cx="633091" cy="1024177"/>
          </a:xfrm>
          <a:custGeom>
            <a:avLst/>
            <a:gdLst>
              <a:gd name="connsiteX0" fmla="*/ 491925 w 983849"/>
              <a:gd name="connsiteY0" fmla="*/ 0 h 1591928"/>
              <a:gd name="connsiteX1" fmla="*/ 517421 w 983849"/>
              <a:gd name="connsiteY1" fmla="*/ 12282 h 1591928"/>
              <a:gd name="connsiteX2" fmla="*/ 983849 w 983849"/>
              <a:gd name="connsiteY2" fmla="*/ 795964 h 1591928"/>
              <a:gd name="connsiteX3" fmla="*/ 517421 w 983849"/>
              <a:gd name="connsiteY3" fmla="*/ 1579646 h 1591928"/>
              <a:gd name="connsiteX4" fmla="*/ 491925 w 983849"/>
              <a:gd name="connsiteY4" fmla="*/ 1591928 h 1591928"/>
              <a:gd name="connsiteX5" fmla="*/ 466428 w 983849"/>
              <a:gd name="connsiteY5" fmla="*/ 1579646 h 1591928"/>
              <a:gd name="connsiteX6" fmla="*/ 0 w 983849"/>
              <a:gd name="connsiteY6" fmla="*/ 795964 h 1591928"/>
              <a:gd name="connsiteX7" fmla="*/ 466428 w 983849"/>
              <a:gd name="connsiteY7" fmla="*/ 12282 h 159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3849" h="1591928">
                <a:moveTo>
                  <a:pt x="491925" y="0"/>
                </a:moveTo>
                <a:lnTo>
                  <a:pt x="517421" y="12282"/>
                </a:lnTo>
                <a:cubicBezTo>
                  <a:pt x="795247" y="163206"/>
                  <a:pt x="983849" y="457560"/>
                  <a:pt x="983849" y="795964"/>
                </a:cubicBezTo>
                <a:cubicBezTo>
                  <a:pt x="983849" y="1134368"/>
                  <a:pt x="795247" y="1428722"/>
                  <a:pt x="517421" y="1579646"/>
                </a:cubicBezTo>
                <a:lnTo>
                  <a:pt x="491925" y="1591928"/>
                </a:lnTo>
                <a:lnTo>
                  <a:pt x="466428" y="1579646"/>
                </a:lnTo>
                <a:cubicBezTo>
                  <a:pt x="188603" y="1428722"/>
                  <a:pt x="0" y="1134368"/>
                  <a:pt x="0" y="795964"/>
                </a:cubicBezTo>
                <a:cubicBezTo>
                  <a:pt x="0" y="457560"/>
                  <a:pt x="188603" y="163206"/>
                  <a:pt x="466428" y="12282"/>
                </a:cubicBezTo>
                <a:close/>
              </a:path>
            </a:pathLst>
          </a:custGeom>
          <a:solidFill>
            <a:srgbClr val="36A853"/>
          </a:solidFill>
          <a:ln>
            <a:solidFill>
              <a:schemeClr val="accent4">
                <a:lumMod val="20000"/>
                <a:lumOff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eaLnBrk="1" fontAlgn="auto" hangingPunct="1">
              <a:spcBef>
                <a:spcPts val="0"/>
              </a:spcBef>
              <a:spcAft>
                <a:spcPts val="0"/>
              </a:spcAft>
              <a:defRPr/>
            </a:pPr>
            <a:endParaRPr lang="he-IL" sz="1050"/>
          </a:p>
        </p:txBody>
      </p:sp>
      <p:sp>
        <p:nvSpPr>
          <p:cNvPr id="5" name="Freeform: Shape 15"/>
          <p:cNvSpPr/>
          <p:nvPr/>
        </p:nvSpPr>
        <p:spPr>
          <a:xfrm>
            <a:off x="3104439" y="1210869"/>
            <a:ext cx="830165" cy="1146710"/>
          </a:xfrm>
          <a:custGeom>
            <a:avLst/>
            <a:gdLst>
              <a:gd name="connsiteX0" fmla="*/ 891251 w 1290578"/>
              <a:gd name="connsiteY0" fmla="*/ 0 h 1782502"/>
              <a:gd name="connsiteX1" fmla="*/ 1238166 w 1290578"/>
              <a:gd name="connsiteY1" fmla="*/ 70039 h 1782502"/>
              <a:gd name="connsiteX2" fmla="*/ 1290578 w 1290578"/>
              <a:gd name="connsiteY2" fmla="*/ 95287 h 1782502"/>
              <a:gd name="connsiteX3" fmla="*/ 1265081 w 1290578"/>
              <a:gd name="connsiteY3" fmla="*/ 107569 h 1782502"/>
              <a:gd name="connsiteX4" fmla="*/ 798653 w 1290578"/>
              <a:gd name="connsiteY4" fmla="*/ 891251 h 1782502"/>
              <a:gd name="connsiteX5" fmla="*/ 1265081 w 1290578"/>
              <a:gd name="connsiteY5" fmla="*/ 1674933 h 1782502"/>
              <a:gd name="connsiteX6" fmla="*/ 1290578 w 1290578"/>
              <a:gd name="connsiteY6" fmla="*/ 1687215 h 1782502"/>
              <a:gd name="connsiteX7" fmla="*/ 1238166 w 1290578"/>
              <a:gd name="connsiteY7" fmla="*/ 1712463 h 1782502"/>
              <a:gd name="connsiteX8" fmla="*/ 891251 w 1290578"/>
              <a:gd name="connsiteY8" fmla="*/ 1782502 h 1782502"/>
              <a:gd name="connsiteX9" fmla="*/ 0 w 1290578"/>
              <a:gd name="connsiteY9" fmla="*/ 891251 h 1782502"/>
              <a:gd name="connsiteX10" fmla="*/ 891251 w 1290578"/>
              <a:gd name="connsiteY10" fmla="*/ 0 h 1782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0578" h="1782502">
                <a:moveTo>
                  <a:pt x="891251" y="0"/>
                </a:moveTo>
                <a:cubicBezTo>
                  <a:pt x="1014307" y="0"/>
                  <a:pt x="1131538" y="24939"/>
                  <a:pt x="1238166" y="70039"/>
                </a:cubicBezTo>
                <a:lnTo>
                  <a:pt x="1290578" y="95287"/>
                </a:lnTo>
                <a:lnTo>
                  <a:pt x="1265081" y="107569"/>
                </a:lnTo>
                <a:cubicBezTo>
                  <a:pt x="987256" y="258493"/>
                  <a:pt x="798653" y="552847"/>
                  <a:pt x="798653" y="891251"/>
                </a:cubicBezTo>
                <a:cubicBezTo>
                  <a:pt x="798653" y="1229655"/>
                  <a:pt x="987256" y="1524009"/>
                  <a:pt x="1265081" y="1674933"/>
                </a:cubicBezTo>
                <a:lnTo>
                  <a:pt x="1290578" y="1687215"/>
                </a:lnTo>
                <a:lnTo>
                  <a:pt x="1238166" y="1712463"/>
                </a:lnTo>
                <a:cubicBezTo>
                  <a:pt x="1131538" y="1757563"/>
                  <a:pt x="1014307" y="1782502"/>
                  <a:pt x="891251" y="1782502"/>
                </a:cubicBezTo>
                <a:cubicBezTo>
                  <a:pt x="399027" y="1782502"/>
                  <a:pt x="0" y="1383475"/>
                  <a:pt x="0" y="891251"/>
                </a:cubicBezTo>
                <a:cubicBezTo>
                  <a:pt x="0" y="399027"/>
                  <a:pt x="399027" y="0"/>
                  <a:pt x="891251" y="0"/>
                </a:cubicBezTo>
                <a:close/>
              </a:path>
            </a:pathLst>
          </a:custGeom>
          <a:solidFill>
            <a:srgbClr val="36A853"/>
          </a:solidFill>
          <a:ln>
            <a:solidFill>
              <a:schemeClr val="accent4">
                <a:lumMod val="20000"/>
                <a:lumOff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eaLnBrk="1" fontAlgn="auto" hangingPunct="1">
              <a:spcBef>
                <a:spcPts val="0"/>
              </a:spcBef>
              <a:spcAft>
                <a:spcPts val="0"/>
              </a:spcAft>
              <a:defRPr/>
            </a:pPr>
            <a:endParaRPr lang="he-IL" sz="1050"/>
          </a:p>
        </p:txBody>
      </p:sp>
      <p:sp>
        <p:nvSpPr>
          <p:cNvPr id="8" name="TextBox 19"/>
          <p:cNvSpPr txBox="1">
            <a:spLocks noChangeArrowheads="1"/>
          </p:cNvSpPr>
          <p:nvPr/>
        </p:nvSpPr>
        <p:spPr bwMode="auto">
          <a:xfrm>
            <a:off x="3341611" y="922425"/>
            <a:ext cx="60946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1050" dirty="0"/>
              <a:t>DevOps</a:t>
            </a:r>
            <a:endParaRPr lang="he-IL" altLang="en-US" sz="1050" dirty="0"/>
          </a:p>
        </p:txBody>
      </p:sp>
      <p:sp>
        <p:nvSpPr>
          <p:cNvPr id="15" name="Oval 14"/>
          <p:cNvSpPr/>
          <p:nvPr/>
        </p:nvSpPr>
        <p:spPr>
          <a:xfrm>
            <a:off x="712514" y="1388061"/>
            <a:ext cx="848880" cy="848879"/>
          </a:xfrm>
          <a:prstGeom prst="ellipse">
            <a:avLst/>
          </a:prstGeom>
          <a:solidFill>
            <a:srgbClr val="FFFF00"/>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he-IL" sz="1050"/>
          </a:p>
        </p:txBody>
      </p:sp>
      <p:sp>
        <p:nvSpPr>
          <p:cNvPr id="16" name="TextBox 19"/>
          <p:cNvSpPr txBox="1">
            <a:spLocks noChangeArrowheads="1"/>
          </p:cNvSpPr>
          <p:nvPr/>
        </p:nvSpPr>
        <p:spPr bwMode="auto">
          <a:xfrm>
            <a:off x="680782" y="1147014"/>
            <a:ext cx="92525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050" dirty="0"/>
              <a:t>Development</a:t>
            </a:r>
            <a:endParaRPr lang="he-IL" altLang="en-US" sz="1050" dirty="0"/>
          </a:p>
        </p:txBody>
      </p:sp>
      <p:sp>
        <p:nvSpPr>
          <p:cNvPr id="17" name="Oval 16"/>
          <p:cNvSpPr/>
          <p:nvPr/>
        </p:nvSpPr>
        <p:spPr>
          <a:xfrm>
            <a:off x="5674997" y="1404111"/>
            <a:ext cx="848880" cy="848879"/>
          </a:xfrm>
          <a:prstGeom prst="ellipse">
            <a:avLst/>
          </a:prstGeom>
          <a:solidFill>
            <a:srgbClr val="4285F4"/>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he-IL" sz="1050"/>
          </a:p>
        </p:txBody>
      </p:sp>
      <p:sp>
        <p:nvSpPr>
          <p:cNvPr id="18" name="TextBox 20"/>
          <p:cNvSpPr txBox="1">
            <a:spLocks noChangeArrowheads="1"/>
          </p:cNvSpPr>
          <p:nvPr/>
        </p:nvSpPr>
        <p:spPr bwMode="auto">
          <a:xfrm>
            <a:off x="5635521" y="1154957"/>
            <a:ext cx="92204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050" dirty="0"/>
              <a:t>IT Operations</a:t>
            </a:r>
            <a:endParaRPr lang="he-IL" altLang="en-US" sz="1050" dirty="0"/>
          </a:p>
        </p:txBody>
      </p:sp>
      <p:sp>
        <p:nvSpPr>
          <p:cNvPr id="21" name="Right Arrow 20"/>
          <p:cNvSpPr/>
          <p:nvPr/>
        </p:nvSpPr>
        <p:spPr>
          <a:xfrm>
            <a:off x="1779557" y="1636294"/>
            <a:ext cx="1155031" cy="360947"/>
          </a:xfrm>
          <a:prstGeom prst="rightArrow">
            <a:avLst/>
          </a:prstGeom>
          <a:solidFill>
            <a:srgbClr val="144E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flipH="1">
            <a:off x="4425608" y="1636295"/>
            <a:ext cx="1155031" cy="360947"/>
          </a:xfrm>
          <a:prstGeom prst="rightArrow">
            <a:avLst/>
          </a:prstGeom>
          <a:solidFill>
            <a:srgbClr val="144E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4287453" y="538199"/>
            <a:ext cx="1221215" cy="966152"/>
            <a:chOff x="4287453" y="538199"/>
            <a:chExt cx="1221215" cy="966152"/>
          </a:xfrm>
        </p:grpSpPr>
        <p:sp>
          <p:nvSpPr>
            <p:cNvPr id="44" name="Freeform: Shape 18"/>
            <p:cNvSpPr/>
            <p:nvPr/>
          </p:nvSpPr>
          <p:spPr>
            <a:xfrm>
              <a:off x="4889995" y="715262"/>
              <a:ext cx="388700" cy="622498"/>
            </a:xfrm>
            <a:custGeom>
              <a:avLst/>
              <a:gdLst>
                <a:gd name="connsiteX0" fmla="*/ 491925 w 983849"/>
                <a:gd name="connsiteY0" fmla="*/ 0 h 1591928"/>
                <a:gd name="connsiteX1" fmla="*/ 517421 w 983849"/>
                <a:gd name="connsiteY1" fmla="*/ 12282 h 1591928"/>
                <a:gd name="connsiteX2" fmla="*/ 983849 w 983849"/>
                <a:gd name="connsiteY2" fmla="*/ 795964 h 1591928"/>
                <a:gd name="connsiteX3" fmla="*/ 517421 w 983849"/>
                <a:gd name="connsiteY3" fmla="*/ 1579646 h 1591928"/>
                <a:gd name="connsiteX4" fmla="*/ 491925 w 983849"/>
                <a:gd name="connsiteY4" fmla="*/ 1591928 h 1591928"/>
                <a:gd name="connsiteX5" fmla="*/ 466428 w 983849"/>
                <a:gd name="connsiteY5" fmla="*/ 1579646 h 1591928"/>
                <a:gd name="connsiteX6" fmla="*/ 0 w 983849"/>
                <a:gd name="connsiteY6" fmla="*/ 795964 h 1591928"/>
                <a:gd name="connsiteX7" fmla="*/ 466428 w 983849"/>
                <a:gd name="connsiteY7" fmla="*/ 12282 h 1591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3849" h="1591928">
                  <a:moveTo>
                    <a:pt x="491925" y="0"/>
                  </a:moveTo>
                  <a:lnTo>
                    <a:pt x="517421" y="12282"/>
                  </a:lnTo>
                  <a:cubicBezTo>
                    <a:pt x="795247" y="163206"/>
                    <a:pt x="983849" y="457560"/>
                    <a:pt x="983849" y="795964"/>
                  </a:cubicBezTo>
                  <a:cubicBezTo>
                    <a:pt x="983849" y="1134368"/>
                    <a:pt x="795247" y="1428722"/>
                    <a:pt x="517421" y="1579646"/>
                  </a:cubicBezTo>
                  <a:lnTo>
                    <a:pt x="491925" y="1591928"/>
                  </a:lnTo>
                  <a:lnTo>
                    <a:pt x="466428" y="1579646"/>
                  </a:lnTo>
                  <a:cubicBezTo>
                    <a:pt x="188603" y="1428722"/>
                    <a:pt x="0" y="1134368"/>
                    <a:pt x="0" y="795964"/>
                  </a:cubicBezTo>
                  <a:cubicBezTo>
                    <a:pt x="0" y="457560"/>
                    <a:pt x="188603" y="163206"/>
                    <a:pt x="466428" y="12282"/>
                  </a:cubicBezTo>
                  <a:close/>
                </a:path>
              </a:pathLst>
            </a:custGeom>
            <a:solidFill>
              <a:srgbClr val="FFC000"/>
            </a:solidFill>
            <a:ln>
              <a:solidFill>
                <a:schemeClr val="accent4">
                  <a:lumMod val="20000"/>
                  <a:lumOff val="8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1" anchor="ctr"/>
            <a:lstStyle/>
            <a:p>
              <a:pPr algn="ctr" eaLnBrk="1" fontAlgn="auto" hangingPunct="1">
                <a:spcBef>
                  <a:spcPts val="0"/>
                </a:spcBef>
                <a:spcAft>
                  <a:spcPts val="0"/>
                </a:spcAft>
                <a:defRPr/>
              </a:pPr>
              <a:endParaRPr lang="he-IL" sz="1050"/>
            </a:p>
          </p:txBody>
        </p:sp>
        <p:sp>
          <p:nvSpPr>
            <p:cNvPr id="45" name="Right Arrow 44"/>
            <p:cNvSpPr/>
            <p:nvPr/>
          </p:nvSpPr>
          <p:spPr>
            <a:xfrm rot="8569493" flipH="1">
              <a:off x="4287453" y="1143404"/>
              <a:ext cx="569262" cy="360947"/>
            </a:xfrm>
            <a:prstGeom prst="rightArrow">
              <a:avLst/>
            </a:prstGeom>
            <a:solidFill>
              <a:srgbClr val="144E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20"/>
            <p:cNvSpPr txBox="1">
              <a:spLocks noChangeArrowheads="1"/>
            </p:cNvSpPr>
            <p:nvPr/>
          </p:nvSpPr>
          <p:spPr bwMode="auto">
            <a:xfrm>
              <a:off x="5122024" y="538199"/>
              <a:ext cx="38664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050" dirty="0"/>
                <a:t>SRE</a:t>
              </a:r>
              <a:endParaRPr lang="he-IL" altLang="en-US" sz="1050" dirty="0"/>
            </a:p>
          </p:txBody>
        </p:sp>
      </p:grpSp>
      <p:grpSp>
        <p:nvGrpSpPr>
          <p:cNvPr id="9" name="Group 8"/>
          <p:cNvGrpSpPr/>
          <p:nvPr/>
        </p:nvGrpSpPr>
        <p:grpSpPr>
          <a:xfrm>
            <a:off x="6481920" y="193031"/>
            <a:ext cx="2007069" cy="2533096"/>
            <a:chOff x="6481920" y="193031"/>
            <a:chExt cx="2007069" cy="2533096"/>
          </a:xfrm>
        </p:grpSpPr>
        <p:sp>
          <p:nvSpPr>
            <p:cNvPr id="32" name="Right Arrow 31"/>
            <p:cNvSpPr/>
            <p:nvPr/>
          </p:nvSpPr>
          <p:spPr>
            <a:xfrm rot="1207028" flipV="1">
              <a:off x="6630969" y="2012256"/>
              <a:ext cx="1155031" cy="360947"/>
            </a:xfrm>
            <a:prstGeom prst="rightArrow">
              <a:avLst/>
            </a:prstGeom>
            <a:solidFill>
              <a:srgbClr val="144E67"/>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902490" y="2141135"/>
              <a:ext cx="584992" cy="584992"/>
            </a:xfrm>
            <a:prstGeom prst="ellipse">
              <a:avLst/>
            </a:prstGeom>
            <a:solidFill>
              <a:schemeClr val="tx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he-IL" sz="1050"/>
            </a:p>
          </p:txBody>
        </p:sp>
        <p:sp>
          <p:nvSpPr>
            <p:cNvPr id="40" name="TextBox 20"/>
            <p:cNvSpPr txBox="1">
              <a:spLocks noChangeArrowheads="1"/>
            </p:cNvSpPr>
            <p:nvPr/>
          </p:nvSpPr>
          <p:spPr bwMode="auto">
            <a:xfrm>
              <a:off x="7893954" y="1877726"/>
              <a:ext cx="59503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050"/>
                <a:t>EnvOps</a:t>
              </a:r>
              <a:endParaRPr lang="he-IL" altLang="en-US" sz="1050" dirty="0"/>
            </a:p>
          </p:txBody>
        </p:sp>
        <p:sp>
          <p:nvSpPr>
            <p:cNvPr id="47" name="Oval 46"/>
            <p:cNvSpPr/>
            <p:nvPr/>
          </p:nvSpPr>
          <p:spPr>
            <a:xfrm>
              <a:off x="7458968" y="450528"/>
              <a:ext cx="429258" cy="429258"/>
            </a:xfrm>
            <a:prstGeom prst="ellipse">
              <a:avLst/>
            </a:prstGeom>
            <a:solidFill>
              <a:srgbClr val="FF0000"/>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eaLnBrk="1" fontAlgn="auto" hangingPunct="1">
                <a:spcBef>
                  <a:spcPts val="0"/>
                </a:spcBef>
                <a:spcAft>
                  <a:spcPts val="0"/>
                </a:spcAft>
                <a:defRPr/>
              </a:pPr>
              <a:endParaRPr lang="he-IL" sz="1050"/>
            </a:p>
          </p:txBody>
        </p:sp>
        <p:sp>
          <p:nvSpPr>
            <p:cNvPr id="48" name="Right Arrow 47"/>
            <p:cNvSpPr/>
            <p:nvPr/>
          </p:nvSpPr>
          <p:spPr>
            <a:xfrm rot="19584915">
              <a:off x="6481920" y="957078"/>
              <a:ext cx="1056072" cy="272138"/>
            </a:xfrm>
            <a:prstGeom prst="rightArrow">
              <a:avLst>
                <a:gd name="adj1" fmla="val 31952"/>
                <a:gd name="adj2" fmla="val 40579"/>
              </a:avLst>
            </a:prstGeom>
            <a:solidFill>
              <a:srgbClr val="144E67"/>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20"/>
            <p:cNvSpPr txBox="1">
              <a:spLocks noChangeArrowheads="1"/>
            </p:cNvSpPr>
            <p:nvPr/>
          </p:nvSpPr>
          <p:spPr bwMode="auto">
            <a:xfrm>
              <a:off x="7505095" y="193031"/>
              <a:ext cx="37382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sz="1050"/>
                <a:t>ITIL</a:t>
              </a:r>
              <a:endParaRPr lang="he-IL" altLang="en-US" sz="1050" dirty="0"/>
            </a:p>
          </p:txBody>
        </p:sp>
      </p:grpSp>
      <p:grpSp>
        <p:nvGrpSpPr>
          <p:cNvPr id="12" name="Group 11"/>
          <p:cNvGrpSpPr/>
          <p:nvPr/>
        </p:nvGrpSpPr>
        <p:grpSpPr>
          <a:xfrm>
            <a:off x="2103164" y="2679035"/>
            <a:ext cx="4987452" cy="2250016"/>
            <a:chOff x="1798363" y="2679035"/>
            <a:chExt cx="4987452" cy="2250016"/>
          </a:xfrm>
        </p:grpSpPr>
        <p:sp>
          <p:nvSpPr>
            <p:cNvPr id="25" name="Rounded Rectangle 24"/>
            <p:cNvSpPr/>
            <p:nvPr/>
          </p:nvSpPr>
          <p:spPr>
            <a:xfrm>
              <a:off x="1798363" y="2679035"/>
              <a:ext cx="4987452" cy="2250016"/>
            </a:xfrm>
            <a:prstGeom prst="roundRect">
              <a:avLst/>
            </a:prstGeom>
            <a:solidFill>
              <a:srgbClr val="104158"/>
            </a:solid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5"/>
            <p:cNvSpPr txBox="1">
              <a:spLocks noChangeArrowheads="1"/>
            </p:cNvSpPr>
            <p:nvPr/>
          </p:nvSpPr>
          <p:spPr bwMode="auto">
            <a:xfrm>
              <a:off x="2335896" y="2689571"/>
              <a:ext cx="40210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en-US" sz="1400" b="1" dirty="0"/>
                <a:t>Cloud Service Management and Operations (CSMO)</a:t>
              </a:r>
              <a:endParaRPr lang="he-IL" altLang="en-US" sz="1100" b="1" dirty="0"/>
            </a:p>
          </p:txBody>
        </p:sp>
        <p:sp>
          <p:nvSpPr>
            <p:cNvPr id="51" name="Oval 50"/>
            <p:cNvSpPr>
              <a:spLocks noChangeArrowheads="1"/>
            </p:cNvSpPr>
            <p:nvPr/>
          </p:nvSpPr>
          <p:spPr bwMode="auto">
            <a:xfrm rot="19890794">
              <a:off x="3966378" y="3214368"/>
              <a:ext cx="520966" cy="1435929"/>
            </a:xfrm>
            <a:prstGeom prst="ellipse">
              <a:avLst/>
            </a:prstGeom>
            <a:solidFill>
              <a:srgbClr val="CC0000"/>
            </a:solidFill>
            <a:ln>
              <a:noFill/>
            </a:ln>
          </p:spPr>
          <p:txBody>
            <a:bodyPr vert="horz" wrap="square" lIns="68580" tIns="34290" rIns="68580" bIns="34290" numCol="1" anchor="t" anchorCtr="0" compatLnSpc="1">
              <a:prstTxWarp prst="textNoShape">
                <a:avLst/>
              </a:prstTxWarp>
            </a:bodyPr>
            <a:lstStyle/>
            <a:p>
              <a:endParaRPr lang="id-ID" sz="1100"/>
            </a:p>
          </p:txBody>
        </p:sp>
        <p:sp>
          <p:nvSpPr>
            <p:cNvPr id="52" name="Freeform 51"/>
            <p:cNvSpPr>
              <a:spLocks/>
            </p:cNvSpPr>
            <p:nvPr/>
          </p:nvSpPr>
          <p:spPr bwMode="auto">
            <a:xfrm rot="19890794">
              <a:off x="4003245" y="3621907"/>
              <a:ext cx="859561" cy="408049"/>
            </a:xfrm>
            <a:custGeom>
              <a:avLst/>
              <a:gdLst>
                <a:gd name="T0" fmla="*/ 1043 w 1309"/>
                <a:gd name="T1" fmla="*/ 95 h 618"/>
                <a:gd name="T2" fmla="*/ 602 w 1309"/>
                <a:gd name="T3" fmla="*/ 0 h 618"/>
                <a:gd name="T4" fmla="*/ 0 w 1309"/>
                <a:gd name="T5" fmla="*/ 602 h 618"/>
                <a:gd name="T6" fmla="*/ 301 w 1309"/>
                <a:gd name="T7" fmla="*/ 618 h 618"/>
                <a:gd name="T8" fmla="*/ 1043 w 1309"/>
                <a:gd name="T9" fmla="*/ 506 h 618"/>
                <a:gd name="T10" fmla="*/ 1309 w 1309"/>
                <a:gd name="T11" fmla="*/ 301 h 618"/>
                <a:gd name="T12" fmla="*/ 1043 w 1309"/>
                <a:gd name="T13" fmla="*/ 95 h 618"/>
              </a:gdLst>
              <a:ahLst/>
              <a:cxnLst>
                <a:cxn ang="0">
                  <a:pos x="T0" y="T1"/>
                </a:cxn>
                <a:cxn ang="0">
                  <a:pos x="T2" y="T3"/>
                </a:cxn>
                <a:cxn ang="0">
                  <a:pos x="T4" y="T5"/>
                </a:cxn>
                <a:cxn ang="0">
                  <a:pos x="T6" y="T7"/>
                </a:cxn>
                <a:cxn ang="0">
                  <a:pos x="T8" y="T9"/>
                </a:cxn>
                <a:cxn ang="0">
                  <a:pos x="T10" y="T11"/>
                </a:cxn>
                <a:cxn ang="0">
                  <a:pos x="T12" y="T13"/>
                </a:cxn>
              </a:cxnLst>
              <a:rect l="0" t="0" r="r" b="b"/>
              <a:pathLst>
                <a:path w="1309" h="618">
                  <a:moveTo>
                    <a:pt x="1043" y="95"/>
                  </a:moveTo>
                  <a:cubicBezTo>
                    <a:pt x="918" y="50"/>
                    <a:pt x="767" y="18"/>
                    <a:pt x="602" y="0"/>
                  </a:cubicBezTo>
                  <a:cubicBezTo>
                    <a:pt x="0" y="602"/>
                    <a:pt x="0" y="602"/>
                    <a:pt x="0" y="602"/>
                  </a:cubicBezTo>
                  <a:cubicBezTo>
                    <a:pt x="97" y="612"/>
                    <a:pt x="198" y="618"/>
                    <a:pt x="301" y="618"/>
                  </a:cubicBezTo>
                  <a:cubicBezTo>
                    <a:pt x="583" y="618"/>
                    <a:pt x="846" y="578"/>
                    <a:pt x="1043" y="506"/>
                  </a:cubicBezTo>
                  <a:cubicBezTo>
                    <a:pt x="1239" y="435"/>
                    <a:pt x="1309" y="353"/>
                    <a:pt x="1309" y="301"/>
                  </a:cubicBezTo>
                  <a:cubicBezTo>
                    <a:pt x="1309" y="248"/>
                    <a:pt x="1239" y="167"/>
                    <a:pt x="1043" y="95"/>
                  </a:cubicBezTo>
                  <a:close/>
                </a:path>
              </a:pathLst>
            </a:custGeom>
            <a:solidFill>
              <a:schemeClr val="accent6">
                <a:lumMod val="75000"/>
              </a:schemeClr>
            </a:solidFill>
            <a:ln>
              <a:noFill/>
            </a:ln>
          </p:spPr>
          <p:txBody>
            <a:bodyPr vert="horz" wrap="square" lIns="68580" tIns="34290" rIns="68580" bIns="34290" numCol="1" anchor="t" anchorCtr="0" compatLnSpc="1">
              <a:prstTxWarp prst="textNoShape">
                <a:avLst/>
              </a:prstTxWarp>
            </a:bodyPr>
            <a:lstStyle/>
            <a:p>
              <a:endParaRPr lang="id-ID" sz="1100"/>
            </a:p>
          </p:txBody>
        </p:sp>
        <p:sp>
          <p:nvSpPr>
            <p:cNvPr id="53" name="Freeform 52"/>
            <p:cNvSpPr>
              <a:spLocks/>
            </p:cNvSpPr>
            <p:nvPr/>
          </p:nvSpPr>
          <p:spPr bwMode="auto">
            <a:xfrm rot="19890794">
              <a:off x="4058077" y="3207815"/>
              <a:ext cx="609470" cy="669066"/>
            </a:xfrm>
            <a:custGeom>
              <a:avLst/>
              <a:gdLst>
                <a:gd name="T0" fmla="*/ 552 w 928"/>
                <a:gd name="T1" fmla="*/ 303 h 1013"/>
                <a:gd name="T2" fmla="*/ 816 w 928"/>
                <a:gd name="T3" fmla="*/ 1013 h 1013"/>
                <a:gd name="T4" fmla="*/ 927 w 928"/>
                <a:gd name="T5" fmla="*/ 927 h 1013"/>
                <a:gd name="T6" fmla="*/ 928 w 928"/>
                <a:gd name="T7" fmla="*/ 927 h 1013"/>
                <a:gd name="T8" fmla="*/ 656 w 928"/>
                <a:gd name="T9" fmla="*/ 271 h 1013"/>
                <a:gd name="T10" fmla="*/ 0 w 928"/>
                <a:gd name="T11" fmla="*/ 0 h 1013"/>
                <a:gd name="T12" fmla="*/ 552 w 928"/>
                <a:gd name="T13" fmla="*/ 303 h 1013"/>
              </a:gdLst>
              <a:ahLst/>
              <a:cxnLst>
                <a:cxn ang="0">
                  <a:pos x="T0" y="T1"/>
                </a:cxn>
                <a:cxn ang="0">
                  <a:pos x="T2" y="T3"/>
                </a:cxn>
                <a:cxn ang="0">
                  <a:pos x="T4" y="T5"/>
                </a:cxn>
                <a:cxn ang="0">
                  <a:pos x="T6" y="T7"/>
                </a:cxn>
                <a:cxn ang="0">
                  <a:pos x="T8" y="T9"/>
                </a:cxn>
                <a:cxn ang="0">
                  <a:pos x="T10" y="T11"/>
                </a:cxn>
                <a:cxn ang="0">
                  <a:pos x="T12" y="T13"/>
                </a:cxn>
              </a:cxnLst>
              <a:rect l="0" t="0" r="r" b="b"/>
              <a:pathLst>
                <a:path w="928" h="1013">
                  <a:moveTo>
                    <a:pt x="552" y="303"/>
                  </a:moveTo>
                  <a:cubicBezTo>
                    <a:pt x="703" y="499"/>
                    <a:pt x="816" y="766"/>
                    <a:pt x="816" y="1013"/>
                  </a:cubicBezTo>
                  <a:cubicBezTo>
                    <a:pt x="891" y="974"/>
                    <a:pt x="920" y="941"/>
                    <a:pt x="927" y="927"/>
                  </a:cubicBezTo>
                  <a:cubicBezTo>
                    <a:pt x="928" y="927"/>
                    <a:pt x="928" y="927"/>
                    <a:pt x="928" y="927"/>
                  </a:cubicBezTo>
                  <a:cubicBezTo>
                    <a:pt x="928" y="679"/>
                    <a:pt x="831" y="446"/>
                    <a:pt x="656" y="271"/>
                  </a:cubicBezTo>
                  <a:cubicBezTo>
                    <a:pt x="481" y="96"/>
                    <a:pt x="248" y="0"/>
                    <a:pt x="0" y="0"/>
                  </a:cubicBezTo>
                  <a:cubicBezTo>
                    <a:pt x="248" y="0"/>
                    <a:pt x="503" y="239"/>
                    <a:pt x="552" y="303"/>
                  </a:cubicBezTo>
                  <a:close/>
                </a:path>
              </a:pathLst>
            </a:custGeom>
            <a:solidFill>
              <a:srgbClr val="49BBD1"/>
            </a:solidFill>
            <a:ln>
              <a:noFill/>
            </a:ln>
          </p:spPr>
          <p:txBody>
            <a:bodyPr vert="horz" wrap="square" lIns="68580" tIns="34290" rIns="68580" bIns="34290" numCol="1" anchor="t" anchorCtr="0" compatLnSpc="1">
              <a:prstTxWarp prst="textNoShape">
                <a:avLst/>
              </a:prstTxWarp>
            </a:bodyPr>
            <a:lstStyle/>
            <a:p>
              <a:endParaRPr lang="id-ID" sz="1100"/>
            </a:p>
          </p:txBody>
        </p:sp>
        <p:sp>
          <p:nvSpPr>
            <p:cNvPr id="54" name="Freeform 53"/>
            <p:cNvSpPr>
              <a:spLocks/>
            </p:cNvSpPr>
            <p:nvPr/>
          </p:nvSpPr>
          <p:spPr bwMode="auto">
            <a:xfrm rot="19890794">
              <a:off x="4062542" y="3225508"/>
              <a:ext cx="535717" cy="669066"/>
            </a:xfrm>
            <a:custGeom>
              <a:avLst/>
              <a:gdLst>
                <a:gd name="T0" fmla="*/ 0 w 816"/>
                <a:gd name="T1" fmla="*/ 0 h 1013"/>
                <a:gd name="T2" fmla="*/ 0 w 816"/>
                <a:gd name="T3" fmla="*/ 927 h 1013"/>
                <a:gd name="T4" fmla="*/ 816 w 816"/>
                <a:gd name="T5" fmla="*/ 1013 h 1013"/>
                <a:gd name="T6" fmla="*/ 552 w 816"/>
                <a:gd name="T7" fmla="*/ 285 h 1013"/>
                <a:gd name="T8" fmla="*/ 0 w 816"/>
                <a:gd name="T9" fmla="*/ 0 h 1013"/>
              </a:gdLst>
              <a:ahLst/>
              <a:cxnLst>
                <a:cxn ang="0">
                  <a:pos x="T0" y="T1"/>
                </a:cxn>
                <a:cxn ang="0">
                  <a:pos x="T2" y="T3"/>
                </a:cxn>
                <a:cxn ang="0">
                  <a:pos x="T4" y="T5"/>
                </a:cxn>
                <a:cxn ang="0">
                  <a:pos x="T6" y="T7"/>
                </a:cxn>
                <a:cxn ang="0">
                  <a:pos x="T8" y="T9"/>
                </a:cxn>
              </a:cxnLst>
              <a:rect l="0" t="0" r="r" b="b"/>
              <a:pathLst>
                <a:path w="816" h="1013">
                  <a:moveTo>
                    <a:pt x="0" y="0"/>
                  </a:moveTo>
                  <a:cubicBezTo>
                    <a:pt x="0" y="927"/>
                    <a:pt x="0" y="927"/>
                    <a:pt x="0" y="927"/>
                  </a:cubicBezTo>
                  <a:cubicBezTo>
                    <a:pt x="816" y="1013"/>
                    <a:pt x="816" y="1013"/>
                    <a:pt x="816" y="1013"/>
                  </a:cubicBezTo>
                  <a:cubicBezTo>
                    <a:pt x="816" y="766"/>
                    <a:pt x="727" y="461"/>
                    <a:pt x="552" y="285"/>
                  </a:cubicBezTo>
                  <a:cubicBezTo>
                    <a:pt x="412" y="145"/>
                    <a:pt x="248" y="0"/>
                    <a:pt x="0" y="0"/>
                  </a:cubicBezTo>
                  <a:close/>
                </a:path>
              </a:pathLst>
            </a:custGeom>
            <a:solidFill>
              <a:srgbClr val="31828E"/>
            </a:solidFill>
            <a:ln>
              <a:noFill/>
            </a:ln>
          </p:spPr>
          <p:txBody>
            <a:bodyPr vert="horz" wrap="square" lIns="68580" tIns="34290" rIns="68580" bIns="34290" numCol="1" anchor="t" anchorCtr="0" compatLnSpc="1">
              <a:prstTxWarp prst="textNoShape">
                <a:avLst/>
              </a:prstTxWarp>
            </a:bodyPr>
            <a:lstStyle/>
            <a:p>
              <a:endParaRPr lang="id-ID" sz="1100"/>
            </a:p>
          </p:txBody>
        </p:sp>
        <p:sp>
          <p:nvSpPr>
            <p:cNvPr id="55" name="Freeform 54"/>
            <p:cNvSpPr>
              <a:spLocks/>
            </p:cNvSpPr>
            <p:nvPr/>
          </p:nvSpPr>
          <p:spPr bwMode="auto">
            <a:xfrm rot="19890794">
              <a:off x="4002646" y="3348135"/>
              <a:ext cx="527000" cy="636692"/>
            </a:xfrm>
            <a:custGeom>
              <a:avLst/>
              <a:gdLst>
                <a:gd name="T0" fmla="*/ 803 w 803"/>
                <a:gd name="T1" fmla="*/ 876 h 964"/>
                <a:gd name="T2" fmla="*/ 589 w 803"/>
                <a:gd name="T3" fmla="*/ 279 h 964"/>
                <a:gd name="T4" fmla="*/ 156 w 803"/>
                <a:gd name="T5" fmla="*/ 0 h 964"/>
                <a:gd name="T6" fmla="*/ 101 w 803"/>
                <a:gd name="T7" fmla="*/ 120 h 964"/>
                <a:gd name="T8" fmla="*/ 4 w 803"/>
                <a:gd name="T9" fmla="*/ 654 h 964"/>
                <a:gd name="T10" fmla="*/ 0 w 803"/>
                <a:gd name="T11" fmla="*/ 807 h 964"/>
                <a:gd name="T12" fmla="*/ 4 w 803"/>
                <a:gd name="T13" fmla="*/ 959 h 964"/>
                <a:gd name="T14" fmla="*/ 156 w 803"/>
                <a:gd name="T15" fmla="*/ 964 h 964"/>
                <a:gd name="T16" fmla="*/ 309 w 803"/>
                <a:gd name="T17" fmla="*/ 959 h 964"/>
                <a:gd name="T18" fmla="*/ 803 w 803"/>
                <a:gd name="T19" fmla="*/ 876 h 964"/>
                <a:gd name="T20" fmla="*/ 803 w 803"/>
                <a:gd name="T21" fmla="*/ 876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3" h="964">
                  <a:moveTo>
                    <a:pt x="803" y="876"/>
                  </a:moveTo>
                  <a:cubicBezTo>
                    <a:pt x="784" y="654"/>
                    <a:pt x="705" y="419"/>
                    <a:pt x="589" y="279"/>
                  </a:cubicBezTo>
                  <a:cubicBezTo>
                    <a:pt x="455" y="120"/>
                    <a:pt x="322" y="25"/>
                    <a:pt x="156" y="0"/>
                  </a:cubicBezTo>
                  <a:cubicBezTo>
                    <a:pt x="140" y="27"/>
                    <a:pt x="121" y="66"/>
                    <a:pt x="101" y="120"/>
                  </a:cubicBezTo>
                  <a:cubicBezTo>
                    <a:pt x="49" y="265"/>
                    <a:pt x="15" y="450"/>
                    <a:pt x="4" y="654"/>
                  </a:cubicBezTo>
                  <a:cubicBezTo>
                    <a:pt x="1" y="704"/>
                    <a:pt x="0" y="755"/>
                    <a:pt x="0" y="807"/>
                  </a:cubicBezTo>
                  <a:cubicBezTo>
                    <a:pt x="0" y="859"/>
                    <a:pt x="1" y="910"/>
                    <a:pt x="4" y="959"/>
                  </a:cubicBezTo>
                  <a:cubicBezTo>
                    <a:pt x="54" y="962"/>
                    <a:pt x="105" y="964"/>
                    <a:pt x="156" y="964"/>
                  </a:cubicBezTo>
                  <a:cubicBezTo>
                    <a:pt x="208" y="964"/>
                    <a:pt x="259" y="962"/>
                    <a:pt x="309" y="959"/>
                  </a:cubicBezTo>
                  <a:cubicBezTo>
                    <a:pt x="495" y="949"/>
                    <a:pt x="665" y="920"/>
                    <a:pt x="803" y="876"/>
                  </a:cubicBezTo>
                  <a:cubicBezTo>
                    <a:pt x="803" y="876"/>
                    <a:pt x="803" y="876"/>
                    <a:pt x="803" y="876"/>
                  </a:cubicBezTo>
                  <a:close/>
                </a:path>
              </a:pathLst>
            </a:custGeom>
            <a:solidFill>
              <a:srgbClr val="36A853"/>
            </a:solidFill>
            <a:ln>
              <a:noFill/>
            </a:ln>
          </p:spPr>
          <p:txBody>
            <a:bodyPr vert="horz" wrap="square" lIns="68580" tIns="34290" rIns="68580" bIns="34290" numCol="1" anchor="t" anchorCtr="0" compatLnSpc="1">
              <a:prstTxWarp prst="textNoShape">
                <a:avLst/>
              </a:prstTxWarp>
            </a:bodyPr>
            <a:lstStyle/>
            <a:p>
              <a:endParaRPr lang="id-ID" sz="1100"/>
            </a:p>
          </p:txBody>
        </p:sp>
        <p:sp>
          <p:nvSpPr>
            <p:cNvPr id="56" name="Freeform 55"/>
            <p:cNvSpPr>
              <a:spLocks/>
            </p:cNvSpPr>
            <p:nvPr/>
          </p:nvSpPr>
          <p:spPr bwMode="auto">
            <a:xfrm rot="19890794">
              <a:off x="3555728" y="3385828"/>
              <a:ext cx="714066" cy="1435929"/>
            </a:xfrm>
            <a:custGeom>
              <a:avLst/>
              <a:gdLst>
                <a:gd name="T0" fmla="*/ 1087 w 1087"/>
                <a:gd name="T1" fmla="*/ 0 h 2174"/>
                <a:gd name="T2" fmla="*/ 0 w 1087"/>
                <a:gd name="T3" fmla="*/ 1087 h 2174"/>
                <a:gd name="T4" fmla="*/ 1087 w 1087"/>
                <a:gd name="T5" fmla="*/ 2174 h 2174"/>
                <a:gd name="T6" fmla="*/ 1087 w 1087"/>
                <a:gd name="T7" fmla="*/ 2174 h 2174"/>
                <a:gd name="T8" fmla="*/ 691 w 1087"/>
                <a:gd name="T9" fmla="*/ 1087 h 2174"/>
                <a:gd name="T10" fmla="*/ 1087 w 1087"/>
                <a:gd name="T11" fmla="*/ 0 h 2174"/>
              </a:gdLst>
              <a:ahLst/>
              <a:cxnLst>
                <a:cxn ang="0">
                  <a:pos x="T0" y="T1"/>
                </a:cxn>
                <a:cxn ang="0">
                  <a:pos x="T2" y="T3"/>
                </a:cxn>
                <a:cxn ang="0">
                  <a:pos x="T4" y="T5"/>
                </a:cxn>
                <a:cxn ang="0">
                  <a:pos x="T6" y="T7"/>
                </a:cxn>
                <a:cxn ang="0">
                  <a:pos x="T8" y="T9"/>
                </a:cxn>
                <a:cxn ang="0">
                  <a:pos x="T10" y="T11"/>
                </a:cxn>
              </a:cxnLst>
              <a:rect l="0" t="0" r="r" b="b"/>
              <a:pathLst>
                <a:path w="1087" h="2174">
                  <a:moveTo>
                    <a:pt x="1087" y="0"/>
                  </a:moveTo>
                  <a:cubicBezTo>
                    <a:pt x="487" y="0"/>
                    <a:pt x="0" y="486"/>
                    <a:pt x="0" y="1087"/>
                  </a:cubicBezTo>
                  <a:cubicBezTo>
                    <a:pt x="0" y="1687"/>
                    <a:pt x="487" y="2174"/>
                    <a:pt x="1087" y="2174"/>
                  </a:cubicBezTo>
                  <a:cubicBezTo>
                    <a:pt x="1087" y="2174"/>
                    <a:pt x="1087" y="2174"/>
                    <a:pt x="1087" y="2174"/>
                  </a:cubicBezTo>
                  <a:cubicBezTo>
                    <a:pt x="868" y="2174"/>
                    <a:pt x="691" y="1687"/>
                    <a:pt x="691" y="1087"/>
                  </a:cubicBezTo>
                  <a:cubicBezTo>
                    <a:pt x="691" y="486"/>
                    <a:pt x="868" y="0"/>
                    <a:pt x="1087" y="0"/>
                  </a:cubicBezTo>
                  <a:close/>
                </a:path>
              </a:pathLst>
            </a:custGeom>
            <a:solidFill>
              <a:srgbClr val="FF0000"/>
            </a:solidFill>
            <a:ln>
              <a:noFill/>
            </a:ln>
          </p:spPr>
          <p:txBody>
            <a:bodyPr vert="horz" wrap="square" lIns="68580" tIns="34290" rIns="68580" bIns="34290" numCol="1" anchor="t" anchorCtr="0" compatLnSpc="1">
              <a:prstTxWarp prst="textNoShape">
                <a:avLst/>
              </a:prstTxWarp>
            </a:bodyPr>
            <a:lstStyle/>
            <a:p>
              <a:endParaRPr lang="id-ID" sz="1100"/>
            </a:p>
          </p:txBody>
        </p:sp>
        <p:sp>
          <p:nvSpPr>
            <p:cNvPr id="57" name="Freeform 56"/>
            <p:cNvSpPr>
              <a:spLocks/>
            </p:cNvSpPr>
            <p:nvPr/>
          </p:nvSpPr>
          <p:spPr bwMode="auto">
            <a:xfrm rot="19890794">
              <a:off x="4158503" y="3781228"/>
              <a:ext cx="859561" cy="665019"/>
            </a:xfrm>
            <a:custGeom>
              <a:avLst/>
              <a:gdLst>
                <a:gd name="T0" fmla="*/ 1309 w 1309"/>
                <a:gd name="T1" fmla="*/ 0 h 1007"/>
                <a:gd name="T2" fmla="*/ 1043 w 1309"/>
                <a:gd name="T3" fmla="*/ 205 h 1007"/>
                <a:gd name="T4" fmla="*/ 301 w 1309"/>
                <a:gd name="T5" fmla="*/ 317 h 1007"/>
                <a:gd name="T6" fmla="*/ 0 w 1309"/>
                <a:gd name="T7" fmla="*/ 301 h 1007"/>
                <a:gd name="T8" fmla="*/ 96 w 1309"/>
                <a:gd name="T9" fmla="*/ 741 h 1007"/>
                <a:gd name="T10" fmla="*/ 301 w 1309"/>
                <a:gd name="T11" fmla="*/ 1007 h 1007"/>
                <a:gd name="T12" fmla="*/ 301 w 1309"/>
                <a:gd name="T13" fmla="*/ 1007 h 1007"/>
                <a:gd name="T14" fmla="*/ 1013 w 1309"/>
                <a:gd name="T15" fmla="*/ 712 h 1007"/>
                <a:gd name="T16" fmla="*/ 1309 w 1309"/>
                <a:gd name="T17" fmla="*/ 0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9" h="1007">
                  <a:moveTo>
                    <a:pt x="1309" y="0"/>
                  </a:moveTo>
                  <a:cubicBezTo>
                    <a:pt x="1308" y="52"/>
                    <a:pt x="1238" y="134"/>
                    <a:pt x="1043" y="205"/>
                  </a:cubicBezTo>
                  <a:cubicBezTo>
                    <a:pt x="846" y="277"/>
                    <a:pt x="583" y="317"/>
                    <a:pt x="301" y="317"/>
                  </a:cubicBezTo>
                  <a:cubicBezTo>
                    <a:pt x="198" y="317"/>
                    <a:pt x="97" y="311"/>
                    <a:pt x="0" y="301"/>
                  </a:cubicBezTo>
                  <a:cubicBezTo>
                    <a:pt x="18" y="466"/>
                    <a:pt x="51" y="617"/>
                    <a:pt x="96" y="741"/>
                  </a:cubicBezTo>
                  <a:cubicBezTo>
                    <a:pt x="167" y="937"/>
                    <a:pt x="249" y="1007"/>
                    <a:pt x="301" y="1007"/>
                  </a:cubicBezTo>
                  <a:cubicBezTo>
                    <a:pt x="301" y="1007"/>
                    <a:pt x="301" y="1007"/>
                    <a:pt x="301" y="1007"/>
                  </a:cubicBezTo>
                  <a:cubicBezTo>
                    <a:pt x="570" y="1007"/>
                    <a:pt x="823" y="902"/>
                    <a:pt x="1013" y="712"/>
                  </a:cubicBezTo>
                  <a:cubicBezTo>
                    <a:pt x="1204" y="522"/>
                    <a:pt x="1308" y="269"/>
                    <a:pt x="1309" y="0"/>
                  </a:cubicBezTo>
                  <a:close/>
                </a:path>
              </a:pathLst>
            </a:custGeom>
            <a:solidFill>
              <a:srgbClr val="FFC000"/>
            </a:solidFill>
            <a:ln>
              <a:noFill/>
            </a:ln>
          </p:spPr>
          <p:txBody>
            <a:bodyPr vert="horz" wrap="square" lIns="68580" tIns="34290" rIns="68580" bIns="34290" numCol="1" anchor="t" anchorCtr="0" compatLnSpc="1">
              <a:prstTxWarp prst="textNoShape">
                <a:avLst/>
              </a:prstTxWarp>
            </a:bodyPr>
            <a:lstStyle/>
            <a:p>
              <a:endParaRPr lang="id-ID" sz="1100"/>
            </a:p>
          </p:txBody>
        </p:sp>
        <p:cxnSp>
          <p:nvCxnSpPr>
            <p:cNvPr id="58" name="Straight Connector 57"/>
            <p:cNvCxnSpPr/>
            <p:nvPr/>
          </p:nvCxnSpPr>
          <p:spPr>
            <a:xfrm flipV="1">
              <a:off x="4534624" y="3177173"/>
              <a:ext cx="259906" cy="259906"/>
            </a:xfrm>
            <a:prstGeom prst="line">
              <a:avLst/>
            </a:prstGeom>
            <a:ln w="19050">
              <a:solidFill>
                <a:srgbClr val="31828E"/>
              </a:solidFill>
              <a:headEnd type="oval"/>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4792053" y="3177828"/>
              <a:ext cx="519505" cy="0"/>
            </a:xfrm>
            <a:prstGeom prst="straightConnector1">
              <a:avLst/>
            </a:prstGeom>
            <a:ln w="19050">
              <a:solidFill>
                <a:srgbClr val="31828E"/>
              </a:solidFill>
              <a:tailEnd type="diamon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0800000" flipV="1">
              <a:off x="3475023" y="4222075"/>
              <a:ext cx="259906" cy="259906"/>
            </a:xfrm>
            <a:prstGeom prst="line">
              <a:avLst/>
            </a:prstGeom>
            <a:ln w="19050">
              <a:solidFill>
                <a:srgbClr val="CC0000"/>
              </a:solidFill>
              <a:headEnd type="ova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rot="8100000">
              <a:off x="3303000" y="4409557"/>
              <a:ext cx="145826" cy="145826"/>
            </a:xfrm>
            <a:prstGeom prst="straightConnector1">
              <a:avLst/>
            </a:prstGeom>
            <a:ln w="19050">
              <a:solidFill>
                <a:srgbClr val="CC0000"/>
              </a:solidFill>
              <a:tailEnd type="diamon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flipV="1">
              <a:off x="3692409" y="3157067"/>
              <a:ext cx="444963" cy="402339"/>
            </a:xfrm>
            <a:prstGeom prst="line">
              <a:avLst/>
            </a:prstGeom>
            <a:ln w="19050">
              <a:solidFill>
                <a:schemeClr val="accent4">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2983498" y="3157966"/>
              <a:ext cx="712305" cy="0"/>
            </a:xfrm>
            <a:prstGeom prst="straightConnector1">
              <a:avLst/>
            </a:prstGeom>
            <a:ln w="19050">
              <a:solidFill>
                <a:schemeClr val="accent4">
                  <a:lumMod val="75000"/>
                </a:schemeClr>
              </a:solidFill>
              <a:tailEnd type="diamond"/>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flipH="1" flipV="1">
              <a:off x="4723784" y="4221693"/>
              <a:ext cx="259906" cy="259906"/>
            </a:xfrm>
            <a:prstGeom prst="line">
              <a:avLst/>
            </a:prstGeom>
            <a:ln w="19050">
              <a:solidFill>
                <a:srgbClr val="CF8B03"/>
              </a:solidFill>
              <a:headEnd type="oval"/>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rot="13500000" flipH="1">
              <a:off x="5009887" y="4408030"/>
              <a:ext cx="145826" cy="145826"/>
            </a:xfrm>
            <a:prstGeom prst="straightConnector1">
              <a:avLst/>
            </a:prstGeom>
            <a:ln w="19050">
              <a:solidFill>
                <a:srgbClr val="CF8B03"/>
              </a:solidFill>
              <a:tailEnd type="diamond"/>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383122" y="3049569"/>
              <a:ext cx="1195571" cy="461665"/>
            </a:xfrm>
            <a:prstGeom prst="rect">
              <a:avLst/>
            </a:prstGeom>
            <a:noFill/>
          </p:spPr>
          <p:txBody>
            <a:bodyPr wrap="square" rtlCol="0">
              <a:spAutoFit/>
            </a:bodyPr>
            <a:lstStyle/>
            <a:p>
              <a:r>
                <a:rPr lang="en-US" sz="1200" dirty="0">
                  <a:latin typeface="+mj-lt"/>
                </a:rPr>
                <a:t>Environment Ops</a:t>
              </a:r>
            </a:p>
          </p:txBody>
        </p:sp>
        <p:sp>
          <p:nvSpPr>
            <p:cNvPr id="67" name="TextBox 66"/>
            <p:cNvSpPr txBox="1"/>
            <p:nvPr/>
          </p:nvSpPr>
          <p:spPr>
            <a:xfrm>
              <a:off x="2238882" y="3046856"/>
              <a:ext cx="690445" cy="276999"/>
            </a:xfrm>
            <a:prstGeom prst="rect">
              <a:avLst/>
            </a:prstGeom>
            <a:noFill/>
          </p:spPr>
          <p:txBody>
            <a:bodyPr wrap="none" rtlCol="0">
              <a:spAutoFit/>
            </a:bodyPr>
            <a:lstStyle/>
            <a:p>
              <a:pPr algn="r"/>
              <a:r>
                <a:rPr lang="id-ID" sz="1200">
                  <a:latin typeface="+mj-lt"/>
                </a:rPr>
                <a:t>DevOps</a:t>
              </a:r>
              <a:endParaRPr lang="id-ID" sz="1200" dirty="0">
                <a:latin typeface="+mj-lt"/>
              </a:endParaRPr>
            </a:p>
          </p:txBody>
        </p:sp>
        <p:sp>
          <p:nvSpPr>
            <p:cNvPr id="68" name="TextBox 67"/>
            <p:cNvSpPr txBox="1"/>
            <p:nvPr/>
          </p:nvSpPr>
          <p:spPr>
            <a:xfrm>
              <a:off x="5267239" y="4321907"/>
              <a:ext cx="1090555" cy="461665"/>
            </a:xfrm>
            <a:prstGeom prst="rect">
              <a:avLst/>
            </a:prstGeom>
            <a:noFill/>
          </p:spPr>
          <p:txBody>
            <a:bodyPr wrap="none" rtlCol="0">
              <a:spAutoFit/>
            </a:bodyPr>
            <a:lstStyle/>
            <a:p>
              <a:r>
                <a:rPr lang="en-US" sz="1200" dirty="0">
                  <a:latin typeface="+mj-lt"/>
                </a:rPr>
                <a:t>Site Reliability</a:t>
              </a:r>
            </a:p>
            <a:p>
              <a:r>
                <a:rPr lang="en-US" sz="1200" dirty="0">
                  <a:latin typeface="+mj-lt"/>
                </a:rPr>
                <a:t>Engineering</a:t>
              </a:r>
            </a:p>
          </p:txBody>
        </p:sp>
        <p:sp>
          <p:nvSpPr>
            <p:cNvPr id="69" name="TextBox 68"/>
            <p:cNvSpPr txBox="1"/>
            <p:nvPr/>
          </p:nvSpPr>
          <p:spPr>
            <a:xfrm>
              <a:off x="1884576" y="4241522"/>
              <a:ext cx="1770902" cy="646331"/>
            </a:xfrm>
            <a:prstGeom prst="rect">
              <a:avLst/>
            </a:prstGeom>
            <a:noFill/>
          </p:spPr>
          <p:txBody>
            <a:bodyPr wrap="square" rtlCol="0">
              <a:spAutoFit/>
            </a:bodyPr>
            <a:lstStyle/>
            <a:p>
              <a:pPr algn="ctr"/>
              <a:r>
                <a:rPr lang="en-US" sz="1200" dirty="0">
                  <a:latin typeface="+mj-lt"/>
                </a:rPr>
                <a:t>Service </a:t>
              </a:r>
              <a:br>
                <a:rPr lang="en-US" sz="1200" dirty="0">
                  <a:latin typeface="+mj-lt"/>
                </a:rPr>
              </a:br>
              <a:r>
                <a:rPr lang="en-US" sz="1200" dirty="0">
                  <a:latin typeface="+mj-lt"/>
                </a:rPr>
                <a:t>Management,</a:t>
              </a:r>
            </a:p>
            <a:p>
              <a:pPr algn="ctr"/>
              <a:r>
                <a:rPr lang="en-US" sz="1200" dirty="0">
                  <a:latin typeface="+mj-lt"/>
                </a:rPr>
                <a:t>ITIL, IT4IT, </a:t>
              </a:r>
              <a:r>
                <a:rPr lang="en-US" sz="1200" dirty="0" err="1">
                  <a:latin typeface="+mj-lt"/>
                </a:rPr>
                <a:t>ZeroOutage</a:t>
              </a:r>
              <a:endParaRPr lang="en-US" sz="1200" dirty="0">
                <a:latin typeface="+mj-lt"/>
              </a:endParaRPr>
            </a:p>
          </p:txBody>
        </p:sp>
      </p:grpSp>
    </p:spTree>
    <p:extLst>
      <p:ext uri="{BB962C8B-B14F-4D97-AF65-F5344CB8AC3E}">
        <p14:creationId xmlns:p14="http://schemas.microsoft.com/office/powerpoint/2010/main" val="35510075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233363" y="169069"/>
            <a:ext cx="7886700" cy="427981"/>
          </a:xfrm>
          <a:prstGeom prst="rect">
            <a:avLst/>
          </a:prstGeom>
        </p:spPr>
        <p:txBody>
          <a:bodyPr>
            <a:noAutofit/>
          </a:bodyPr>
          <a:lstStyle>
            <a:lvl1pPr algn="l" defTabSz="342726" rtl="0" eaLnBrk="1" latinLnBrk="0" hangingPunct="1">
              <a:lnSpc>
                <a:spcPct val="95000"/>
              </a:lnSpc>
              <a:spcBef>
                <a:spcPct val="0"/>
              </a:spcBef>
              <a:buNone/>
              <a:defRPr sz="2100" kern="1200">
                <a:solidFill>
                  <a:schemeClr val="accent1"/>
                </a:solidFill>
                <a:latin typeface="+mj-lt"/>
                <a:ea typeface="+mj-ea"/>
                <a:cs typeface="+mj-cs"/>
              </a:defRPr>
            </a:lvl1pPr>
          </a:lstStyle>
          <a:p>
            <a:pPr>
              <a:lnSpc>
                <a:spcPct val="80000"/>
              </a:lnSpc>
              <a:spcBef>
                <a:spcPts val="0"/>
              </a:spcBef>
            </a:pPr>
            <a:r>
              <a:rPr lang="en-US" sz="1800" b="1"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Operations Transformation – Roles in Service Management</a:t>
            </a:r>
            <a:endParaRPr lang="en-US" sz="1800" b="1" dirty="0">
              <a:solidFill>
                <a:srgbClr val="FFFF00"/>
              </a:solidFill>
              <a:latin typeface="Arial" charset="0"/>
              <a:ea typeface="Arial" charset="0"/>
              <a:cs typeface="Arial" charset="0"/>
            </a:endParaRPr>
          </a:p>
        </p:txBody>
      </p:sp>
      <p:sp>
        <p:nvSpPr>
          <p:cNvPr id="4" name="Rounded Rectangle 3"/>
          <p:cNvSpPr/>
          <p:nvPr/>
        </p:nvSpPr>
        <p:spPr>
          <a:xfrm>
            <a:off x="1991690" y="736195"/>
            <a:ext cx="1613141" cy="4150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33363" y="745431"/>
            <a:ext cx="1613141" cy="4150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750018" y="715770"/>
            <a:ext cx="1613141" cy="4150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5558245" y="714060"/>
            <a:ext cx="1613141" cy="4150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7366472" y="712350"/>
            <a:ext cx="1613141" cy="41507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4"/>
          <p:cNvSpPr>
            <a:spLocks noGrp="1"/>
          </p:cNvSpPr>
          <p:nvPr/>
        </p:nvSpPr>
        <p:spPr bwMode="auto">
          <a:xfrm>
            <a:off x="3750018" y="787348"/>
            <a:ext cx="1613141" cy="66479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fontAlgn="base">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fontAlgn="base">
              <a:lnSpc>
                <a:spcPct val="90000"/>
              </a:lnSpc>
              <a:spcBef>
                <a:spcPct val="0"/>
              </a:spcBef>
              <a:spcAft>
                <a:spcPct val="0"/>
              </a:spcAft>
              <a:defRPr sz="2800">
                <a:solidFill>
                  <a:srgbClr val="191919"/>
                </a:solidFill>
                <a:latin typeface="HelvNeue Light for IBM" pitchFamily="34" charset="0"/>
              </a:defRPr>
            </a:lvl2pPr>
            <a:lvl3pPr algn="l" rtl="0" fontAlgn="base">
              <a:lnSpc>
                <a:spcPct val="90000"/>
              </a:lnSpc>
              <a:spcBef>
                <a:spcPct val="0"/>
              </a:spcBef>
              <a:spcAft>
                <a:spcPct val="0"/>
              </a:spcAft>
              <a:defRPr sz="2800">
                <a:solidFill>
                  <a:srgbClr val="191919"/>
                </a:solidFill>
                <a:latin typeface="HelvNeue Light for IBM" pitchFamily="34" charset="0"/>
              </a:defRPr>
            </a:lvl3pPr>
            <a:lvl4pPr algn="l" rtl="0" fontAlgn="base">
              <a:lnSpc>
                <a:spcPct val="90000"/>
              </a:lnSpc>
              <a:spcBef>
                <a:spcPct val="0"/>
              </a:spcBef>
              <a:spcAft>
                <a:spcPct val="0"/>
              </a:spcAft>
              <a:defRPr sz="2800">
                <a:solidFill>
                  <a:srgbClr val="191919"/>
                </a:solidFill>
                <a:latin typeface="HelvNeue Light for IBM" pitchFamily="34" charset="0"/>
              </a:defRPr>
            </a:lvl4pPr>
            <a:lvl5pPr algn="l" rtl="0" fontAlgn="base">
              <a:lnSpc>
                <a:spcPct val="90000"/>
              </a:lnSpc>
              <a:spcBef>
                <a:spcPct val="0"/>
              </a:spcBef>
              <a:spcAft>
                <a:spcPct val="0"/>
              </a:spcAft>
              <a:defRPr sz="2800">
                <a:solidFill>
                  <a:srgbClr val="191919"/>
                </a:solidFill>
                <a:latin typeface="HelvNeue Light for IBM" pitchFamily="34" charset="0"/>
              </a:defRPr>
            </a:lvl5pPr>
            <a:lvl6pPr marL="457200" algn="l" rtl="0" fontAlgn="base">
              <a:lnSpc>
                <a:spcPct val="90000"/>
              </a:lnSpc>
              <a:spcBef>
                <a:spcPct val="0"/>
              </a:spcBef>
              <a:spcAft>
                <a:spcPct val="0"/>
              </a:spcAft>
              <a:defRPr sz="2800">
                <a:solidFill>
                  <a:srgbClr val="191919"/>
                </a:solidFill>
                <a:latin typeface="HelvNeue Light for IBM" pitchFamily="34" charset="0"/>
              </a:defRPr>
            </a:lvl6pPr>
            <a:lvl7pPr marL="914400" algn="l" rtl="0" fontAlgn="base">
              <a:lnSpc>
                <a:spcPct val="90000"/>
              </a:lnSpc>
              <a:spcBef>
                <a:spcPct val="0"/>
              </a:spcBef>
              <a:spcAft>
                <a:spcPct val="0"/>
              </a:spcAft>
              <a:defRPr sz="2800">
                <a:solidFill>
                  <a:srgbClr val="191919"/>
                </a:solidFill>
                <a:latin typeface="HelvNeue Light for IBM" pitchFamily="34" charset="0"/>
              </a:defRPr>
            </a:lvl7pPr>
            <a:lvl8pPr marL="1371600" algn="l" rtl="0" fontAlgn="base">
              <a:lnSpc>
                <a:spcPct val="90000"/>
              </a:lnSpc>
              <a:spcBef>
                <a:spcPct val="0"/>
              </a:spcBef>
              <a:spcAft>
                <a:spcPct val="0"/>
              </a:spcAft>
              <a:defRPr sz="2800">
                <a:solidFill>
                  <a:srgbClr val="191919"/>
                </a:solidFill>
                <a:latin typeface="HelvNeue Light for IBM" pitchFamily="34" charset="0"/>
              </a:defRPr>
            </a:lvl8pPr>
            <a:lvl9pPr marL="1828800" algn="l" rtl="0" fontAlgn="base">
              <a:lnSpc>
                <a:spcPct val="90000"/>
              </a:lnSpc>
              <a:spcBef>
                <a:spcPct val="0"/>
              </a:spcBef>
              <a:spcAft>
                <a:spcPct val="0"/>
              </a:spcAft>
              <a:defRPr sz="2800">
                <a:solidFill>
                  <a:srgbClr val="191919"/>
                </a:solidFill>
                <a:latin typeface="HelvNeue Light for IBM" pitchFamily="34" charset="0"/>
              </a:defRPr>
            </a:lvl9pPr>
          </a:lstStyle>
          <a:p>
            <a:pPr algn="ctr"/>
            <a:r>
              <a:rPr lang="en-US" sz="1600" b="1" dirty="0">
                <a:solidFill>
                  <a:schemeClr val="tx1"/>
                </a:solidFill>
              </a:rPr>
              <a:t>SME / </a:t>
            </a:r>
            <a:br>
              <a:rPr lang="en-US" sz="1600" b="1" dirty="0">
                <a:solidFill>
                  <a:schemeClr val="tx1"/>
                </a:solidFill>
              </a:rPr>
            </a:br>
            <a:r>
              <a:rPr lang="en-US" sz="1600" b="1" dirty="0">
                <a:solidFill>
                  <a:schemeClr val="tx1"/>
                </a:solidFill>
              </a:rPr>
              <a:t>Incident Specialist</a:t>
            </a:r>
          </a:p>
        </p:txBody>
      </p:sp>
      <p:sp>
        <p:nvSpPr>
          <p:cNvPr id="13" name="Title 4"/>
          <p:cNvSpPr>
            <a:spLocks noGrp="1"/>
          </p:cNvSpPr>
          <p:nvPr/>
        </p:nvSpPr>
        <p:spPr bwMode="auto">
          <a:xfrm>
            <a:off x="233363" y="809096"/>
            <a:ext cx="1613141" cy="44319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fontAlgn="base">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fontAlgn="base">
              <a:lnSpc>
                <a:spcPct val="90000"/>
              </a:lnSpc>
              <a:spcBef>
                <a:spcPct val="0"/>
              </a:spcBef>
              <a:spcAft>
                <a:spcPct val="0"/>
              </a:spcAft>
              <a:defRPr sz="2800">
                <a:solidFill>
                  <a:srgbClr val="191919"/>
                </a:solidFill>
                <a:latin typeface="HelvNeue Light for IBM" pitchFamily="34" charset="0"/>
              </a:defRPr>
            </a:lvl2pPr>
            <a:lvl3pPr algn="l" rtl="0" fontAlgn="base">
              <a:lnSpc>
                <a:spcPct val="90000"/>
              </a:lnSpc>
              <a:spcBef>
                <a:spcPct val="0"/>
              </a:spcBef>
              <a:spcAft>
                <a:spcPct val="0"/>
              </a:spcAft>
              <a:defRPr sz="2800">
                <a:solidFill>
                  <a:srgbClr val="191919"/>
                </a:solidFill>
                <a:latin typeface="HelvNeue Light for IBM" pitchFamily="34" charset="0"/>
              </a:defRPr>
            </a:lvl3pPr>
            <a:lvl4pPr algn="l" rtl="0" fontAlgn="base">
              <a:lnSpc>
                <a:spcPct val="90000"/>
              </a:lnSpc>
              <a:spcBef>
                <a:spcPct val="0"/>
              </a:spcBef>
              <a:spcAft>
                <a:spcPct val="0"/>
              </a:spcAft>
              <a:defRPr sz="2800">
                <a:solidFill>
                  <a:srgbClr val="191919"/>
                </a:solidFill>
                <a:latin typeface="HelvNeue Light for IBM" pitchFamily="34" charset="0"/>
              </a:defRPr>
            </a:lvl4pPr>
            <a:lvl5pPr algn="l" rtl="0" fontAlgn="base">
              <a:lnSpc>
                <a:spcPct val="90000"/>
              </a:lnSpc>
              <a:spcBef>
                <a:spcPct val="0"/>
              </a:spcBef>
              <a:spcAft>
                <a:spcPct val="0"/>
              </a:spcAft>
              <a:defRPr sz="2800">
                <a:solidFill>
                  <a:srgbClr val="191919"/>
                </a:solidFill>
                <a:latin typeface="HelvNeue Light for IBM" pitchFamily="34" charset="0"/>
              </a:defRPr>
            </a:lvl5pPr>
            <a:lvl6pPr marL="457200" algn="l" rtl="0" fontAlgn="base">
              <a:lnSpc>
                <a:spcPct val="90000"/>
              </a:lnSpc>
              <a:spcBef>
                <a:spcPct val="0"/>
              </a:spcBef>
              <a:spcAft>
                <a:spcPct val="0"/>
              </a:spcAft>
              <a:defRPr sz="2800">
                <a:solidFill>
                  <a:srgbClr val="191919"/>
                </a:solidFill>
                <a:latin typeface="HelvNeue Light for IBM" pitchFamily="34" charset="0"/>
              </a:defRPr>
            </a:lvl6pPr>
            <a:lvl7pPr marL="914400" algn="l" rtl="0" fontAlgn="base">
              <a:lnSpc>
                <a:spcPct val="90000"/>
              </a:lnSpc>
              <a:spcBef>
                <a:spcPct val="0"/>
              </a:spcBef>
              <a:spcAft>
                <a:spcPct val="0"/>
              </a:spcAft>
              <a:defRPr sz="2800">
                <a:solidFill>
                  <a:srgbClr val="191919"/>
                </a:solidFill>
                <a:latin typeface="HelvNeue Light for IBM" pitchFamily="34" charset="0"/>
              </a:defRPr>
            </a:lvl7pPr>
            <a:lvl8pPr marL="1371600" algn="l" rtl="0" fontAlgn="base">
              <a:lnSpc>
                <a:spcPct val="90000"/>
              </a:lnSpc>
              <a:spcBef>
                <a:spcPct val="0"/>
              </a:spcBef>
              <a:spcAft>
                <a:spcPct val="0"/>
              </a:spcAft>
              <a:defRPr sz="2800">
                <a:solidFill>
                  <a:srgbClr val="191919"/>
                </a:solidFill>
                <a:latin typeface="HelvNeue Light for IBM" pitchFamily="34" charset="0"/>
              </a:defRPr>
            </a:lvl8pPr>
            <a:lvl9pPr marL="1828800" algn="l" rtl="0" fontAlgn="base">
              <a:lnSpc>
                <a:spcPct val="90000"/>
              </a:lnSpc>
              <a:spcBef>
                <a:spcPct val="0"/>
              </a:spcBef>
              <a:spcAft>
                <a:spcPct val="0"/>
              </a:spcAft>
              <a:defRPr sz="2800">
                <a:solidFill>
                  <a:srgbClr val="191919"/>
                </a:solidFill>
                <a:latin typeface="HelvNeue Light for IBM" pitchFamily="34" charset="0"/>
              </a:defRPr>
            </a:lvl9pPr>
          </a:lstStyle>
          <a:p>
            <a:pPr algn="ctr"/>
            <a:r>
              <a:rPr lang="en-US" sz="1600" b="1" dirty="0">
                <a:solidFill>
                  <a:schemeClr val="tx1"/>
                </a:solidFill>
              </a:rPr>
              <a:t>Incident </a:t>
            </a:r>
            <a:br>
              <a:rPr lang="en-US" sz="1600" b="1" dirty="0">
                <a:solidFill>
                  <a:schemeClr val="tx1"/>
                </a:solidFill>
              </a:rPr>
            </a:br>
            <a:r>
              <a:rPr lang="en-US" sz="1600" b="1" dirty="0">
                <a:solidFill>
                  <a:schemeClr val="tx1"/>
                </a:solidFill>
              </a:rPr>
              <a:t>Commander</a:t>
            </a:r>
          </a:p>
        </p:txBody>
      </p:sp>
      <p:sp>
        <p:nvSpPr>
          <p:cNvPr id="14" name="Title 4"/>
          <p:cNvSpPr>
            <a:spLocks noGrp="1"/>
          </p:cNvSpPr>
          <p:nvPr/>
        </p:nvSpPr>
        <p:spPr bwMode="auto">
          <a:xfrm>
            <a:off x="1991690" y="797612"/>
            <a:ext cx="1613141" cy="44319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fontAlgn="base">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fontAlgn="base">
              <a:lnSpc>
                <a:spcPct val="90000"/>
              </a:lnSpc>
              <a:spcBef>
                <a:spcPct val="0"/>
              </a:spcBef>
              <a:spcAft>
                <a:spcPct val="0"/>
              </a:spcAft>
              <a:defRPr sz="2800">
                <a:solidFill>
                  <a:srgbClr val="191919"/>
                </a:solidFill>
                <a:latin typeface="HelvNeue Light for IBM" pitchFamily="34" charset="0"/>
              </a:defRPr>
            </a:lvl2pPr>
            <a:lvl3pPr algn="l" rtl="0" fontAlgn="base">
              <a:lnSpc>
                <a:spcPct val="90000"/>
              </a:lnSpc>
              <a:spcBef>
                <a:spcPct val="0"/>
              </a:spcBef>
              <a:spcAft>
                <a:spcPct val="0"/>
              </a:spcAft>
              <a:defRPr sz="2800">
                <a:solidFill>
                  <a:srgbClr val="191919"/>
                </a:solidFill>
                <a:latin typeface="HelvNeue Light for IBM" pitchFamily="34" charset="0"/>
              </a:defRPr>
            </a:lvl3pPr>
            <a:lvl4pPr algn="l" rtl="0" fontAlgn="base">
              <a:lnSpc>
                <a:spcPct val="90000"/>
              </a:lnSpc>
              <a:spcBef>
                <a:spcPct val="0"/>
              </a:spcBef>
              <a:spcAft>
                <a:spcPct val="0"/>
              </a:spcAft>
              <a:defRPr sz="2800">
                <a:solidFill>
                  <a:srgbClr val="191919"/>
                </a:solidFill>
                <a:latin typeface="HelvNeue Light for IBM" pitchFamily="34" charset="0"/>
              </a:defRPr>
            </a:lvl4pPr>
            <a:lvl5pPr algn="l" rtl="0" fontAlgn="base">
              <a:lnSpc>
                <a:spcPct val="90000"/>
              </a:lnSpc>
              <a:spcBef>
                <a:spcPct val="0"/>
              </a:spcBef>
              <a:spcAft>
                <a:spcPct val="0"/>
              </a:spcAft>
              <a:defRPr sz="2800">
                <a:solidFill>
                  <a:srgbClr val="191919"/>
                </a:solidFill>
                <a:latin typeface="HelvNeue Light for IBM" pitchFamily="34" charset="0"/>
              </a:defRPr>
            </a:lvl5pPr>
            <a:lvl6pPr marL="457200" algn="l" rtl="0" fontAlgn="base">
              <a:lnSpc>
                <a:spcPct val="90000"/>
              </a:lnSpc>
              <a:spcBef>
                <a:spcPct val="0"/>
              </a:spcBef>
              <a:spcAft>
                <a:spcPct val="0"/>
              </a:spcAft>
              <a:defRPr sz="2800">
                <a:solidFill>
                  <a:srgbClr val="191919"/>
                </a:solidFill>
                <a:latin typeface="HelvNeue Light for IBM" pitchFamily="34" charset="0"/>
              </a:defRPr>
            </a:lvl6pPr>
            <a:lvl7pPr marL="914400" algn="l" rtl="0" fontAlgn="base">
              <a:lnSpc>
                <a:spcPct val="90000"/>
              </a:lnSpc>
              <a:spcBef>
                <a:spcPct val="0"/>
              </a:spcBef>
              <a:spcAft>
                <a:spcPct val="0"/>
              </a:spcAft>
              <a:defRPr sz="2800">
                <a:solidFill>
                  <a:srgbClr val="191919"/>
                </a:solidFill>
                <a:latin typeface="HelvNeue Light for IBM" pitchFamily="34" charset="0"/>
              </a:defRPr>
            </a:lvl7pPr>
            <a:lvl8pPr marL="1371600" algn="l" rtl="0" fontAlgn="base">
              <a:lnSpc>
                <a:spcPct val="90000"/>
              </a:lnSpc>
              <a:spcBef>
                <a:spcPct val="0"/>
              </a:spcBef>
              <a:spcAft>
                <a:spcPct val="0"/>
              </a:spcAft>
              <a:defRPr sz="2800">
                <a:solidFill>
                  <a:srgbClr val="191919"/>
                </a:solidFill>
                <a:latin typeface="HelvNeue Light for IBM" pitchFamily="34" charset="0"/>
              </a:defRPr>
            </a:lvl8pPr>
            <a:lvl9pPr marL="1828800" algn="l" rtl="0" fontAlgn="base">
              <a:lnSpc>
                <a:spcPct val="90000"/>
              </a:lnSpc>
              <a:spcBef>
                <a:spcPct val="0"/>
              </a:spcBef>
              <a:spcAft>
                <a:spcPct val="0"/>
              </a:spcAft>
              <a:defRPr sz="2800">
                <a:solidFill>
                  <a:srgbClr val="191919"/>
                </a:solidFill>
                <a:latin typeface="HelvNeue Light for IBM" pitchFamily="34" charset="0"/>
              </a:defRPr>
            </a:lvl9pPr>
          </a:lstStyle>
          <a:p>
            <a:pPr algn="ctr"/>
            <a:r>
              <a:rPr lang="en-US" sz="1600" b="1" dirty="0">
                <a:solidFill>
                  <a:schemeClr val="tx1"/>
                </a:solidFill>
              </a:rPr>
              <a:t>First </a:t>
            </a:r>
            <a:br>
              <a:rPr lang="en-US" sz="1600" b="1" dirty="0">
                <a:solidFill>
                  <a:schemeClr val="tx1"/>
                </a:solidFill>
              </a:rPr>
            </a:br>
            <a:r>
              <a:rPr lang="en-US" sz="1600" b="1" dirty="0">
                <a:solidFill>
                  <a:schemeClr val="tx1"/>
                </a:solidFill>
              </a:rPr>
              <a:t>Responder</a:t>
            </a:r>
          </a:p>
        </p:txBody>
      </p:sp>
      <p:sp>
        <p:nvSpPr>
          <p:cNvPr id="15" name="Title 4"/>
          <p:cNvSpPr>
            <a:spLocks noGrp="1"/>
          </p:cNvSpPr>
          <p:nvPr/>
        </p:nvSpPr>
        <p:spPr bwMode="auto">
          <a:xfrm>
            <a:off x="5558245" y="776590"/>
            <a:ext cx="1613141" cy="66479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fontAlgn="base">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fontAlgn="base">
              <a:lnSpc>
                <a:spcPct val="90000"/>
              </a:lnSpc>
              <a:spcBef>
                <a:spcPct val="0"/>
              </a:spcBef>
              <a:spcAft>
                <a:spcPct val="0"/>
              </a:spcAft>
              <a:defRPr sz="2800">
                <a:solidFill>
                  <a:srgbClr val="191919"/>
                </a:solidFill>
                <a:latin typeface="HelvNeue Light for IBM" pitchFamily="34" charset="0"/>
              </a:defRPr>
            </a:lvl2pPr>
            <a:lvl3pPr algn="l" rtl="0" fontAlgn="base">
              <a:lnSpc>
                <a:spcPct val="90000"/>
              </a:lnSpc>
              <a:spcBef>
                <a:spcPct val="0"/>
              </a:spcBef>
              <a:spcAft>
                <a:spcPct val="0"/>
              </a:spcAft>
              <a:defRPr sz="2800">
                <a:solidFill>
                  <a:srgbClr val="191919"/>
                </a:solidFill>
                <a:latin typeface="HelvNeue Light for IBM" pitchFamily="34" charset="0"/>
              </a:defRPr>
            </a:lvl3pPr>
            <a:lvl4pPr algn="l" rtl="0" fontAlgn="base">
              <a:lnSpc>
                <a:spcPct val="90000"/>
              </a:lnSpc>
              <a:spcBef>
                <a:spcPct val="0"/>
              </a:spcBef>
              <a:spcAft>
                <a:spcPct val="0"/>
              </a:spcAft>
              <a:defRPr sz="2800">
                <a:solidFill>
                  <a:srgbClr val="191919"/>
                </a:solidFill>
                <a:latin typeface="HelvNeue Light for IBM" pitchFamily="34" charset="0"/>
              </a:defRPr>
            </a:lvl4pPr>
            <a:lvl5pPr algn="l" rtl="0" fontAlgn="base">
              <a:lnSpc>
                <a:spcPct val="90000"/>
              </a:lnSpc>
              <a:spcBef>
                <a:spcPct val="0"/>
              </a:spcBef>
              <a:spcAft>
                <a:spcPct val="0"/>
              </a:spcAft>
              <a:defRPr sz="2800">
                <a:solidFill>
                  <a:srgbClr val="191919"/>
                </a:solidFill>
                <a:latin typeface="HelvNeue Light for IBM" pitchFamily="34" charset="0"/>
              </a:defRPr>
            </a:lvl5pPr>
            <a:lvl6pPr marL="457200" algn="l" rtl="0" fontAlgn="base">
              <a:lnSpc>
                <a:spcPct val="90000"/>
              </a:lnSpc>
              <a:spcBef>
                <a:spcPct val="0"/>
              </a:spcBef>
              <a:spcAft>
                <a:spcPct val="0"/>
              </a:spcAft>
              <a:defRPr sz="2800">
                <a:solidFill>
                  <a:srgbClr val="191919"/>
                </a:solidFill>
                <a:latin typeface="HelvNeue Light for IBM" pitchFamily="34" charset="0"/>
              </a:defRPr>
            </a:lvl6pPr>
            <a:lvl7pPr marL="914400" algn="l" rtl="0" fontAlgn="base">
              <a:lnSpc>
                <a:spcPct val="90000"/>
              </a:lnSpc>
              <a:spcBef>
                <a:spcPct val="0"/>
              </a:spcBef>
              <a:spcAft>
                <a:spcPct val="0"/>
              </a:spcAft>
              <a:defRPr sz="2800">
                <a:solidFill>
                  <a:srgbClr val="191919"/>
                </a:solidFill>
                <a:latin typeface="HelvNeue Light for IBM" pitchFamily="34" charset="0"/>
              </a:defRPr>
            </a:lvl7pPr>
            <a:lvl8pPr marL="1371600" algn="l" rtl="0" fontAlgn="base">
              <a:lnSpc>
                <a:spcPct val="90000"/>
              </a:lnSpc>
              <a:spcBef>
                <a:spcPct val="0"/>
              </a:spcBef>
              <a:spcAft>
                <a:spcPct val="0"/>
              </a:spcAft>
              <a:defRPr sz="2800">
                <a:solidFill>
                  <a:srgbClr val="191919"/>
                </a:solidFill>
                <a:latin typeface="HelvNeue Light for IBM" pitchFamily="34" charset="0"/>
              </a:defRPr>
            </a:lvl8pPr>
            <a:lvl9pPr marL="1828800" algn="l" rtl="0" fontAlgn="base">
              <a:lnSpc>
                <a:spcPct val="90000"/>
              </a:lnSpc>
              <a:spcBef>
                <a:spcPct val="0"/>
              </a:spcBef>
              <a:spcAft>
                <a:spcPct val="0"/>
              </a:spcAft>
              <a:defRPr sz="2800">
                <a:solidFill>
                  <a:srgbClr val="191919"/>
                </a:solidFill>
                <a:latin typeface="HelvNeue Light for IBM" pitchFamily="34" charset="0"/>
              </a:defRPr>
            </a:lvl9pPr>
          </a:lstStyle>
          <a:p>
            <a:pPr algn="ctr"/>
            <a:r>
              <a:rPr lang="en-US" sz="1600" b="1" dirty="0">
                <a:solidFill>
                  <a:schemeClr val="tx1"/>
                </a:solidFill>
              </a:rPr>
              <a:t>Site Reliability </a:t>
            </a:r>
            <a:br>
              <a:rPr lang="en-US" sz="1600" b="1" dirty="0">
                <a:solidFill>
                  <a:schemeClr val="tx1"/>
                </a:solidFill>
              </a:rPr>
            </a:br>
            <a:r>
              <a:rPr lang="en-US" sz="1600" b="1" dirty="0">
                <a:solidFill>
                  <a:schemeClr val="tx1"/>
                </a:solidFill>
              </a:rPr>
              <a:t>Engineer </a:t>
            </a:r>
            <a:br>
              <a:rPr lang="en-US" sz="1600" b="1" dirty="0">
                <a:solidFill>
                  <a:schemeClr val="tx1"/>
                </a:solidFill>
              </a:rPr>
            </a:br>
            <a:r>
              <a:rPr lang="en-US" sz="1600" b="1" dirty="0">
                <a:solidFill>
                  <a:schemeClr val="tx1"/>
                </a:solidFill>
              </a:rPr>
              <a:t>(SRE)</a:t>
            </a:r>
          </a:p>
        </p:txBody>
      </p:sp>
      <p:sp>
        <p:nvSpPr>
          <p:cNvPr id="16" name="Title 4"/>
          <p:cNvSpPr>
            <a:spLocks noGrp="1"/>
          </p:cNvSpPr>
          <p:nvPr/>
        </p:nvSpPr>
        <p:spPr bwMode="auto">
          <a:xfrm>
            <a:off x="7366472" y="767316"/>
            <a:ext cx="1613141" cy="44319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l" rtl="0" fontAlgn="base">
              <a:lnSpc>
                <a:spcPct val="90000"/>
              </a:lnSpc>
              <a:spcBef>
                <a:spcPct val="0"/>
              </a:spcBef>
              <a:spcAft>
                <a:spcPct val="0"/>
              </a:spcAft>
              <a:defRPr sz="2800">
                <a:solidFill>
                  <a:srgbClr val="191919"/>
                </a:solidFill>
                <a:latin typeface="Arial" pitchFamily="34" charset="0"/>
                <a:ea typeface="+mj-ea"/>
                <a:cs typeface="Arial" pitchFamily="34" charset="0"/>
              </a:defRPr>
            </a:lvl1pPr>
            <a:lvl2pPr algn="l" rtl="0" fontAlgn="base">
              <a:lnSpc>
                <a:spcPct val="90000"/>
              </a:lnSpc>
              <a:spcBef>
                <a:spcPct val="0"/>
              </a:spcBef>
              <a:spcAft>
                <a:spcPct val="0"/>
              </a:spcAft>
              <a:defRPr sz="2800">
                <a:solidFill>
                  <a:srgbClr val="191919"/>
                </a:solidFill>
                <a:latin typeface="HelvNeue Light for IBM" pitchFamily="34" charset="0"/>
              </a:defRPr>
            </a:lvl2pPr>
            <a:lvl3pPr algn="l" rtl="0" fontAlgn="base">
              <a:lnSpc>
                <a:spcPct val="90000"/>
              </a:lnSpc>
              <a:spcBef>
                <a:spcPct val="0"/>
              </a:spcBef>
              <a:spcAft>
                <a:spcPct val="0"/>
              </a:spcAft>
              <a:defRPr sz="2800">
                <a:solidFill>
                  <a:srgbClr val="191919"/>
                </a:solidFill>
                <a:latin typeface="HelvNeue Light for IBM" pitchFamily="34" charset="0"/>
              </a:defRPr>
            </a:lvl3pPr>
            <a:lvl4pPr algn="l" rtl="0" fontAlgn="base">
              <a:lnSpc>
                <a:spcPct val="90000"/>
              </a:lnSpc>
              <a:spcBef>
                <a:spcPct val="0"/>
              </a:spcBef>
              <a:spcAft>
                <a:spcPct val="0"/>
              </a:spcAft>
              <a:defRPr sz="2800">
                <a:solidFill>
                  <a:srgbClr val="191919"/>
                </a:solidFill>
                <a:latin typeface="HelvNeue Light for IBM" pitchFamily="34" charset="0"/>
              </a:defRPr>
            </a:lvl4pPr>
            <a:lvl5pPr algn="l" rtl="0" fontAlgn="base">
              <a:lnSpc>
                <a:spcPct val="90000"/>
              </a:lnSpc>
              <a:spcBef>
                <a:spcPct val="0"/>
              </a:spcBef>
              <a:spcAft>
                <a:spcPct val="0"/>
              </a:spcAft>
              <a:defRPr sz="2800">
                <a:solidFill>
                  <a:srgbClr val="191919"/>
                </a:solidFill>
                <a:latin typeface="HelvNeue Light for IBM" pitchFamily="34" charset="0"/>
              </a:defRPr>
            </a:lvl5pPr>
            <a:lvl6pPr marL="457200" algn="l" rtl="0" fontAlgn="base">
              <a:lnSpc>
                <a:spcPct val="90000"/>
              </a:lnSpc>
              <a:spcBef>
                <a:spcPct val="0"/>
              </a:spcBef>
              <a:spcAft>
                <a:spcPct val="0"/>
              </a:spcAft>
              <a:defRPr sz="2800">
                <a:solidFill>
                  <a:srgbClr val="191919"/>
                </a:solidFill>
                <a:latin typeface="HelvNeue Light for IBM" pitchFamily="34" charset="0"/>
              </a:defRPr>
            </a:lvl6pPr>
            <a:lvl7pPr marL="914400" algn="l" rtl="0" fontAlgn="base">
              <a:lnSpc>
                <a:spcPct val="90000"/>
              </a:lnSpc>
              <a:spcBef>
                <a:spcPct val="0"/>
              </a:spcBef>
              <a:spcAft>
                <a:spcPct val="0"/>
              </a:spcAft>
              <a:defRPr sz="2800">
                <a:solidFill>
                  <a:srgbClr val="191919"/>
                </a:solidFill>
                <a:latin typeface="HelvNeue Light for IBM" pitchFamily="34" charset="0"/>
              </a:defRPr>
            </a:lvl7pPr>
            <a:lvl8pPr marL="1371600" algn="l" rtl="0" fontAlgn="base">
              <a:lnSpc>
                <a:spcPct val="90000"/>
              </a:lnSpc>
              <a:spcBef>
                <a:spcPct val="0"/>
              </a:spcBef>
              <a:spcAft>
                <a:spcPct val="0"/>
              </a:spcAft>
              <a:defRPr sz="2800">
                <a:solidFill>
                  <a:srgbClr val="191919"/>
                </a:solidFill>
                <a:latin typeface="HelvNeue Light for IBM" pitchFamily="34" charset="0"/>
              </a:defRPr>
            </a:lvl8pPr>
            <a:lvl9pPr marL="1828800" algn="l" rtl="0" fontAlgn="base">
              <a:lnSpc>
                <a:spcPct val="90000"/>
              </a:lnSpc>
              <a:spcBef>
                <a:spcPct val="0"/>
              </a:spcBef>
              <a:spcAft>
                <a:spcPct val="0"/>
              </a:spcAft>
              <a:defRPr sz="2800">
                <a:solidFill>
                  <a:srgbClr val="191919"/>
                </a:solidFill>
                <a:latin typeface="HelvNeue Light for IBM" pitchFamily="34" charset="0"/>
              </a:defRPr>
            </a:lvl9pPr>
          </a:lstStyle>
          <a:p>
            <a:pPr algn="ctr"/>
            <a:r>
              <a:rPr lang="en-US" sz="1600" b="1" dirty="0">
                <a:solidFill>
                  <a:schemeClr val="tx1"/>
                </a:solidFill>
              </a:rPr>
              <a:t>Cloud </a:t>
            </a:r>
            <a:br>
              <a:rPr lang="en-US" sz="1600" b="1" dirty="0">
                <a:solidFill>
                  <a:schemeClr val="tx1"/>
                </a:solidFill>
              </a:rPr>
            </a:br>
            <a:r>
              <a:rPr lang="en-US" sz="1600" b="1" dirty="0">
                <a:solidFill>
                  <a:schemeClr val="tx1"/>
                </a:solidFill>
              </a:rPr>
              <a:t>Operator</a:t>
            </a:r>
          </a:p>
        </p:txBody>
      </p:sp>
      <p:sp>
        <p:nvSpPr>
          <p:cNvPr id="17" name="Content Placeholder 5"/>
          <p:cNvSpPr>
            <a:spLocks noGrp="1"/>
          </p:cNvSpPr>
          <p:nvPr/>
        </p:nvSpPr>
        <p:spPr bwMode="auto">
          <a:xfrm>
            <a:off x="5558245" y="1537259"/>
            <a:ext cx="1613141" cy="274200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173038" indent="-173038" algn="l" rtl="0" fontAlgn="base">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fontAlgn="base">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fontAlgn="base">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indent="-85725">
              <a:buClr>
                <a:schemeClr val="tx1"/>
              </a:buClr>
            </a:pPr>
            <a:r>
              <a:rPr lang="en-US" sz="900" dirty="0">
                <a:solidFill>
                  <a:schemeClr val="tx1"/>
                </a:solidFill>
              </a:rPr>
              <a:t>Ensuring a Durable Focus on Engineering</a:t>
            </a:r>
          </a:p>
          <a:p>
            <a:pPr indent="-85725">
              <a:buClr>
                <a:schemeClr val="tx1"/>
              </a:buClr>
            </a:pPr>
            <a:r>
              <a:rPr lang="de-DE" sz="900" dirty="0">
                <a:solidFill>
                  <a:schemeClr val="tx1"/>
                </a:solidFill>
              </a:rPr>
              <a:t>Full access to and authority to fix, extend, and scale the code to keep it working and harden it against threats.</a:t>
            </a:r>
            <a:endParaRPr lang="en-US" sz="900" dirty="0">
              <a:solidFill>
                <a:schemeClr val="tx1"/>
              </a:solidFill>
            </a:endParaRPr>
          </a:p>
          <a:p>
            <a:pPr indent="-85725">
              <a:buClr>
                <a:schemeClr val="tx1"/>
              </a:buClr>
            </a:pPr>
            <a:r>
              <a:rPr lang="en-US" sz="900" dirty="0">
                <a:solidFill>
                  <a:schemeClr val="tx1"/>
                </a:solidFill>
              </a:rPr>
              <a:t>Pursuing Maximum Change Velocity Without Violating a Service’s SLO</a:t>
            </a:r>
          </a:p>
          <a:p>
            <a:pPr indent="-85725">
              <a:buClr>
                <a:schemeClr val="tx1"/>
              </a:buClr>
            </a:pPr>
            <a:r>
              <a:rPr lang="en-US" sz="900" dirty="0">
                <a:solidFill>
                  <a:schemeClr val="tx1"/>
                </a:solidFill>
              </a:rPr>
              <a:t>Focused on reliability, scalability and development of the Cloud infrastructure</a:t>
            </a:r>
          </a:p>
          <a:p>
            <a:pPr indent="-85725">
              <a:buClr>
                <a:schemeClr val="tx1"/>
              </a:buClr>
            </a:pPr>
            <a:r>
              <a:rPr lang="en-US" sz="900" dirty="0">
                <a:solidFill>
                  <a:schemeClr val="tx1"/>
                </a:solidFill>
              </a:rPr>
              <a:t>Eliminate or reduce the losses through root cause analysis</a:t>
            </a:r>
          </a:p>
          <a:p>
            <a:pPr indent="-85725">
              <a:buClr>
                <a:schemeClr val="tx1"/>
              </a:buClr>
            </a:pPr>
            <a:r>
              <a:rPr lang="de-DE" sz="900" dirty="0">
                <a:solidFill>
                  <a:schemeClr val="tx1"/>
                </a:solidFill>
              </a:rPr>
              <a:t>Identifying Trends</a:t>
            </a:r>
            <a:endParaRPr lang="en-US" sz="900" dirty="0">
              <a:solidFill>
                <a:schemeClr val="tx1"/>
              </a:solidFill>
            </a:endParaRPr>
          </a:p>
        </p:txBody>
      </p:sp>
      <p:sp>
        <p:nvSpPr>
          <p:cNvPr id="18" name="Content Placeholder 5"/>
          <p:cNvSpPr>
            <a:spLocks noGrp="1"/>
          </p:cNvSpPr>
          <p:nvPr/>
        </p:nvSpPr>
        <p:spPr bwMode="auto">
          <a:xfrm>
            <a:off x="3750018" y="1537259"/>
            <a:ext cx="1613141" cy="274200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173038" indent="-173038" algn="l" rtl="0" fontAlgn="base">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fontAlgn="base">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fontAlgn="base">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indent="-85725">
              <a:buClr>
                <a:schemeClr val="tx1"/>
              </a:buClr>
            </a:pPr>
            <a:r>
              <a:rPr lang="en-US" sz="900" dirty="0">
                <a:solidFill>
                  <a:schemeClr val="tx1"/>
                </a:solidFill>
              </a:rPr>
              <a:t>Investigates the problem in Monitoring tools for more details. </a:t>
            </a:r>
          </a:p>
          <a:p>
            <a:pPr indent="-85725">
              <a:buClr>
                <a:schemeClr val="tx1"/>
              </a:buClr>
            </a:pPr>
            <a:r>
              <a:rPr lang="en-US" sz="900" dirty="0">
                <a:solidFill>
                  <a:schemeClr val="tx1"/>
                </a:solidFill>
              </a:rPr>
              <a:t>Inspects logs</a:t>
            </a:r>
          </a:p>
          <a:p>
            <a:pPr indent="-85725">
              <a:buClr>
                <a:schemeClr val="tx1"/>
              </a:buClr>
            </a:pPr>
            <a:r>
              <a:rPr lang="en-US" sz="900" dirty="0">
                <a:solidFill>
                  <a:schemeClr val="tx1"/>
                </a:solidFill>
              </a:rPr>
              <a:t>Tests and verifies issues</a:t>
            </a:r>
          </a:p>
          <a:p>
            <a:pPr indent="-85725">
              <a:buClr>
                <a:schemeClr val="tx1"/>
              </a:buClr>
            </a:pPr>
            <a:r>
              <a:rPr lang="en-US" sz="900" dirty="0">
                <a:solidFill>
                  <a:schemeClr val="tx1"/>
                </a:solidFill>
              </a:rPr>
              <a:t>Recommends fixes if missing instruction for 1st Responder / Fixes the problem</a:t>
            </a:r>
          </a:p>
          <a:p>
            <a:pPr indent="-85725">
              <a:buClr>
                <a:schemeClr val="tx1"/>
              </a:buClr>
            </a:pPr>
            <a:r>
              <a:rPr lang="en-US" sz="900" dirty="0">
                <a:solidFill>
                  <a:schemeClr val="tx1"/>
                </a:solidFill>
              </a:rPr>
              <a:t>Proposes changes if updates needed, Requests Change Management</a:t>
            </a:r>
          </a:p>
          <a:p>
            <a:pPr indent="-85725">
              <a:buClr>
                <a:schemeClr val="tx1"/>
              </a:buClr>
            </a:pPr>
            <a:r>
              <a:rPr lang="en-US" sz="900" dirty="0">
                <a:solidFill>
                  <a:schemeClr val="tx1"/>
                </a:solidFill>
              </a:rPr>
              <a:t>Implements change</a:t>
            </a:r>
          </a:p>
          <a:p>
            <a:pPr indent="-85725">
              <a:buClr>
                <a:schemeClr val="tx1"/>
              </a:buClr>
            </a:pPr>
            <a:r>
              <a:rPr lang="en-US" sz="900" dirty="0">
                <a:solidFill>
                  <a:schemeClr val="tx1"/>
                </a:solidFill>
              </a:rPr>
              <a:t>Provides data for SRE review</a:t>
            </a:r>
          </a:p>
          <a:p>
            <a:pPr marL="258763" indent="-171450">
              <a:buClr>
                <a:schemeClr val="tx1"/>
              </a:buClr>
            </a:pPr>
            <a:endParaRPr lang="en-US" sz="900" dirty="0">
              <a:solidFill>
                <a:schemeClr val="tx1"/>
              </a:solidFill>
            </a:endParaRPr>
          </a:p>
        </p:txBody>
      </p:sp>
      <p:sp>
        <p:nvSpPr>
          <p:cNvPr id="19" name="Content Placeholder 5"/>
          <p:cNvSpPr>
            <a:spLocks noGrp="1"/>
          </p:cNvSpPr>
          <p:nvPr/>
        </p:nvSpPr>
        <p:spPr bwMode="auto">
          <a:xfrm>
            <a:off x="233363" y="1565210"/>
            <a:ext cx="1613141" cy="274200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173038" indent="-173038" algn="l" rtl="0" fontAlgn="base">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fontAlgn="base">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fontAlgn="base">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indent="-85725">
              <a:buClr>
                <a:schemeClr val="tx1"/>
              </a:buClr>
            </a:pPr>
            <a:r>
              <a:rPr lang="en-US" sz="900" dirty="0">
                <a:solidFill>
                  <a:schemeClr val="tx1"/>
                </a:solidFill>
              </a:rPr>
              <a:t>Receives the incident information</a:t>
            </a:r>
          </a:p>
          <a:p>
            <a:pPr indent="-85725">
              <a:buClr>
                <a:schemeClr val="tx1"/>
              </a:buClr>
            </a:pPr>
            <a:r>
              <a:rPr lang="en-US" sz="900" dirty="0">
                <a:solidFill>
                  <a:schemeClr val="tx1"/>
                </a:solidFill>
              </a:rPr>
              <a:t>Collaborates with SMEs to restore service</a:t>
            </a:r>
          </a:p>
          <a:p>
            <a:pPr indent="-85725">
              <a:buClr>
                <a:schemeClr val="tx1"/>
              </a:buClr>
            </a:pPr>
            <a:r>
              <a:rPr lang="en-US" sz="900" dirty="0">
                <a:solidFill>
                  <a:schemeClr val="tx1"/>
                </a:solidFill>
              </a:rPr>
              <a:t>Updates key stakeholders with status and expected resolution times</a:t>
            </a:r>
          </a:p>
          <a:p>
            <a:pPr indent="-85725">
              <a:buClr>
                <a:schemeClr val="tx1"/>
              </a:buClr>
            </a:pPr>
            <a:r>
              <a:rPr lang="en-US" sz="900" dirty="0">
                <a:solidFill>
                  <a:schemeClr val="tx1"/>
                </a:solidFill>
              </a:rPr>
              <a:t>Interfaces and works with vendors to isolate problems and drive resolution</a:t>
            </a:r>
          </a:p>
          <a:p>
            <a:pPr indent="-85725">
              <a:buClr>
                <a:schemeClr val="tx1"/>
              </a:buClr>
            </a:pPr>
            <a:r>
              <a:rPr lang="en-US" sz="900" dirty="0">
                <a:solidFill>
                  <a:schemeClr val="tx1"/>
                </a:solidFill>
              </a:rPr>
              <a:t>Collaborates with 1st responder if more information is needed from customer</a:t>
            </a:r>
          </a:p>
          <a:p>
            <a:pPr indent="-85725">
              <a:buClr>
                <a:schemeClr val="tx1"/>
              </a:buClr>
            </a:pPr>
            <a:r>
              <a:rPr lang="en-US" sz="900" dirty="0">
                <a:solidFill>
                  <a:schemeClr val="tx1"/>
                </a:solidFill>
              </a:rPr>
              <a:t>Brings the incident to closure </a:t>
            </a:r>
          </a:p>
          <a:p>
            <a:pPr indent="-85725">
              <a:buClr>
                <a:schemeClr val="tx1"/>
              </a:buClr>
            </a:pPr>
            <a:r>
              <a:rPr lang="en-US" sz="900" dirty="0">
                <a:solidFill>
                  <a:schemeClr val="tx1"/>
                </a:solidFill>
              </a:rPr>
              <a:t>Opens Problem ticket for analysis and acceptance as a Problem</a:t>
            </a:r>
          </a:p>
        </p:txBody>
      </p:sp>
      <p:sp>
        <p:nvSpPr>
          <p:cNvPr id="20" name="Content Placeholder 5"/>
          <p:cNvSpPr>
            <a:spLocks noGrp="1"/>
          </p:cNvSpPr>
          <p:nvPr/>
        </p:nvSpPr>
        <p:spPr bwMode="auto">
          <a:xfrm>
            <a:off x="1991690" y="1554264"/>
            <a:ext cx="1613141" cy="2641444"/>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173038" indent="-173038" algn="l" rtl="0" fontAlgn="base">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fontAlgn="base">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fontAlgn="base">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indent="-85725">
              <a:buClr>
                <a:schemeClr val="tx1"/>
              </a:buClr>
            </a:pPr>
            <a:r>
              <a:rPr lang="en-US" sz="900" dirty="0">
                <a:solidFill>
                  <a:schemeClr val="tx1"/>
                </a:solidFill>
              </a:rPr>
              <a:t>Receives the alerts via collaboration tooling</a:t>
            </a:r>
          </a:p>
          <a:p>
            <a:pPr indent="-85725">
              <a:buClr>
                <a:schemeClr val="tx1"/>
              </a:buClr>
            </a:pPr>
            <a:r>
              <a:rPr lang="en-US" sz="900" dirty="0">
                <a:solidFill>
                  <a:schemeClr val="tx1"/>
                </a:solidFill>
              </a:rPr>
              <a:t>Research to determine if the problem real</a:t>
            </a:r>
          </a:p>
          <a:p>
            <a:pPr indent="-85725">
              <a:buClr>
                <a:schemeClr val="tx1"/>
              </a:buClr>
            </a:pPr>
            <a:r>
              <a:rPr lang="en-US" sz="900" dirty="0">
                <a:solidFill>
                  <a:schemeClr val="tx1"/>
                </a:solidFill>
              </a:rPr>
              <a:t>Reviews known/existing issues to determine if outage is a known issue</a:t>
            </a:r>
          </a:p>
          <a:p>
            <a:pPr indent="-85725">
              <a:buClr>
                <a:schemeClr val="tx1"/>
              </a:buClr>
            </a:pPr>
            <a:r>
              <a:rPr lang="en-US" sz="900" dirty="0">
                <a:solidFill>
                  <a:schemeClr val="tx1"/>
                </a:solidFill>
              </a:rPr>
              <a:t>Tries and resolves the issue via the prescribed runbooks</a:t>
            </a:r>
          </a:p>
          <a:p>
            <a:pPr indent="-85725">
              <a:buClr>
                <a:schemeClr val="tx1"/>
              </a:buClr>
            </a:pPr>
            <a:r>
              <a:rPr lang="en-US" sz="900" dirty="0">
                <a:solidFill>
                  <a:schemeClr val="tx1"/>
                </a:solidFill>
              </a:rPr>
              <a:t>Gain concurrence from the customer it is resolved</a:t>
            </a:r>
          </a:p>
          <a:p>
            <a:pPr indent="-85725">
              <a:buClr>
                <a:schemeClr val="tx1"/>
              </a:buClr>
            </a:pPr>
            <a:r>
              <a:rPr lang="en-US" sz="900" dirty="0">
                <a:solidFill>
                  <a:schemeClr val="tx1"/>
                </a:solidFill>
              </a:rPr>
              <a:t>If not solved, assignment to an incident owner occurs</a:t>
            </a:r>
          </a:p>
          <a:p>
            <a:pPr indent="-85725">
              <a:buClr>
                <a:schemeClr val="tx1"/>
              </a:buClr>
            </a:pPr>
            <a:r>
              <a:rPr lang="en-US" sz="900" dirty="0">
                <a:solidFill>
                  <a:schemeClr val="tx1"/>
                </a:solidFill>
              </a:rPr>
              <a:t>Collaborates with Customer if more details are needed for problem resolution</a:t>
            </a:r>
          </a:p>
        </p:txBody>
      </p:sp>
      <p:sp>
        <p:nvSpPr>
          <p:cNvPr id="21" name="Content Placeholder 5"/>
          <p:cNvSpPr>
            <a:spLocks noGrp="1"/>
          </p:cNvSpPr>
          <p:nvPr/>
        </p:nvSpPr>
        <p:spPr bwMode="auto">
          <a:xfrm>
            <a:off x="7366472" y="1563455"/>
            <a:ext cx="1613141" cy="3040029"/>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173038" indent="-173038" algn="l" rtl="0" fontAlgn="base">
              <a:spcBef>
                <a:spcPct val="50000"/>
              </a:spcBef>
              <a:spcAft>
                <a:spcPct val="0"/>
              </a:spcAft>
              <a:buClr>
                <a:srgbClr val="6D6E70"/>
              </a:buClr>
              <a:buSzPct val="90000"/>
              <a:buFont typeface="Wingdings" pitchFamily="2" charset="2"/>
              <a:buChar char="§"/>
              <a:defRPr sz="1600">
                <a:solidFill>
                  <a:srgbClr val="6D6E70"/>
                </a:solidFill>
                <a:latin typeface="Arial" pitchFamily="34" charset="0"/>
                <a:ea typeface="+mn-ea"/>
                <a:cs typeface="Arial" pitchFamily="34" charset="0"/>
              </a:defRPr>
            </a:lvl1pPr>
            <a:lvl2pPr marL="509588" indent="-163513" algn="l" rtl="0" fontAlgn="base">
              <a:spcBef>
                <a:spcPct val="0"/>
              </a:spcBef>
              <a:spcAft>
                <a:spcPct val="0"/>
              </a:spcAft>
              <a:buClr>
                <a:srgbClr val="6D6E70"/>
              </a:buClr>
              <a:buSzPct val="90000"/>
              <a:buFont typeface="Arial" charset="0"/>
              <a:buChar char="–"/>
              <a:defRPr sz="1600">
                <a:solidFill>
                  <a:srgbClr val="6D6E70"/>
                </a:solidFill>
                <a:latin typeface="Arial" pitchFamily="34" charset="0"/>
                <a:cs typeface="Arial" pitchFamily="34" charset="0"/>
              </a:defRPr>
            </a:lvl2pPr>
            <a:lvl3pPr marL="855663" indent="-173038" algn="l" rtl="0" fontAlgn="base">
              <a:spcBef>
                <a:spcPct val="0"/>
              </a:spcBef>
              <a:spcAft>
                <a:spcPct val="0"/>
              </a:spcAft>
              <a:buClr>
                <a:srgbClr val="6D6E70"/>
              </a:buClr>
              <a:buSzPct val="90000"/>
              <a:buFont typeface="Wingdings" pitchFamily="2" charset="2"/>
              <a:buChar char="§"/>
              <a:defRPr sz="16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indent="-85725">
              <a:buClr>
                <a:schemeClr val="tx1"/>
              </a:buClr>
            </a:pPr>
            <a:r>
              <a:rPr lang="en-GB" sz="900" dirty="0">
                <a:solidFill>
                  <a:schemeClr val="tx1"/>
                </a:solidFill>
              </a:rPr>
              <a:t>Takes operational responsibility for the support of products &amp; services running at global scale in a hybrid cloud environment where a highly automated service management approach is not yet possible</a:t>
            </a:r>
          </a:p>
          <a:p>
            <a:pPr indent="-85725">
              <a:buClr>
                <a:schemeClr val="tx1"/>
              </a:buClr>
            </a:pPr>
            <a:endParaRPr lang="en-GB" sz="900" dirty="0">
              <a:solidFill>
                <a:schemeClr val="tx1"/>
              </a:solidFill>
            </a:endParaRPr>
          </a:p>
          <a:p>
            <a:pPr indent="-85725">
              <a:buClr>
                <a:schemeClr val="tx1"/>
              </a:buClr>
            </a:pPr>
            <a:r>
              <a:rPr lang="en-GB" sz="900" dirty="0">
                <a:solidFill>
                  <a:schemeClr val="tx1"/>
                </a:solidFill>
              </a:rPr>
              <a:t>Will</a:t>
            </a:r>
            <a:r>
              <a:rPr lang="en-GB" sz="900" dirty="0">
                <a:latin typeface="Arial" charset="0"/>
                <a:ea typeface="Arial" charset="0"/>
                <a:cs typeface="Arial" charset="0"/>
              </a:rPr>
              <a:t> </a:t>
            </a:r>
            <a:r>
              <a:rPr lang="en-GB" sz="900" dirty="0">
                <a:solidFill>
                  <a:schemeClr val="tx1"/>
                </a:solidFill>
              </a:rPr>
              <a:t>support the SRE function with identification and removal of “Toil” (repetitive manual labour which does not add real value)</a:t>
            </a:r>
          </a:p>
          <a:p>
            <a:pPr indent="-85725">
              <a:buClr>
                <a:schemeClr val="tx1"/>
              </a:buClr>
            </a:pPr>
            <a:endParaRPr lang="en-GB" sz="900" dirty="0">
              <a:latin typeface="Arial" charset="0"/>
              <a:ea typeface="Arial" charset="0"/>
              <a:cs typeface="Arial" charset="0"/>
            </a:endParaRPr>
          </a:p>
          <a:p>
            <a:pPr indent="-85725">
              <a:buClr>
                <a:schemeClr val="tx1"/>
              </a:buClr>
            </a:pPr>
            <a:r>
              <a:rPr lang="en-GB" sz="900" dirty="0">
                <a:solidFill>
                  <a:schemeClr val="tx1"/>
                </a:solidFill>
              </a:rPr>
              <a:t>Spend percentage of the working time in supporting engineering projects (Improvements)</a:t>
            </a:r>
          </a:p>
          <a:p>
            <a:pPr indent="-85725">
              <a:buClr>
                <a:schemeClr val="tx1"/>
              </a:buClr>
            </a:pPr>
            <a:endParaRPr lang="en-GB" sz="900" dirty="0">
              <a:solidFill>
                <a:schemeClr val="tx1"/>
              </a:solidFill>
              <a:latin typeface="Arial" charset="0"/>
              <a:cs typeface="Arial" charset="0"/>
            </a:endParaRPr>
          </a:p>
          <a:p>
            <a:pPr indent="-85725">
              <a:buClr>
                <a:schemeClr val="tx1"/>
              </a:buClr>
            </a:pPr>
            <a:endParaRPr lang="en-US" sz="900" dirty="0">
              <a:solidFill>
                <a:schemeClr val="tx1"/>
              </a:solidFill>
            </a:endParaRPr>
          </a:p>
        </p:txBody>
      </p:sp>
      <p:sp>
        <p:nvSpPr>
          <p:cNvPr id="2" name="Rectangle 1"/>
          <p:cNvSpPr/>
          <p:nvPr/>
        </p:nvSpPr>
        <p:spPr>
          <a:xfrm>
            <a:off x="5613872" y="4178703"/>
            <a:ext cx="1557514" cy="646331"/>
          </a:xfrm>
          <a:prstGeom prst="rect">
            <a:avLst/>
          </a:prstGeom>
        </p:spPr>
        <p:txBody>
          <a:bodyPr wrap="square">
            <a:spAutoFit/>
          </a:bodyPr>
          <a:lstStyle/>
          <a:p>
            <a:r>
              <a:rPr lang="en-US" sz="900" b="1" i="1" dirty="0">
                <a:solidFill>
                  <a:srgbClr val="002060"/>
                </a:solidFill>
              </a:rPr>
              <a:t>Fundamentally, it’s what happens when you ask a software engineer to design an operations function. </a:t>
            </a:r>
          </a:p>
        </p:txBody>
      </p:sp>
      <p:sp>
        <p:nvSpPr>
          <p:cNvPr id="22" name="Rectangle 21"/>
          <p:cNvSpPr/>
          <p:nvPr/>
        </p:nvSpPr>
        <p:spPr>
          <a:xfrm>
            <a:off x="2019503" y="4248250"/>
            <a:ext cx="1557514" cy="646331"/>
          </a:xfrm>
          <a:prstGeom prst="rect">
            <a:avLst/>
          </a:prstGeom>
        </p:spPr>
        <p:txBody>
          <a:bodyPr wrap="square">
            <a:spAutoFit/>
          </a:bodyPr>
          <a:lstStyle/>
          <a:p>
            <a:r>
              <a:rPr lang="en-US" sz="900" b="1" i="1" dirty="0">
                <a:solidFill>
                  <a:srgbClr val="002060"/>
                </a:solidFill>
              </a:rPr>
              <a:t>First Responder are not the typical Level-1 support. Their responsibility and skill is rather a Level 2.5 support</a:t>
            </a:r>
          </a:p>
        </p:txBody>
      </p:sp>
    </p:spTree>
    <p:extLst>
      <p:ext uri="{BB962C8B-B14F-4D97-AF65-F5344CB8AC3E}">
        <p14:creationId xmlns:p14="http://schemas.microsoft.com/office/powerpoint/2010/main" val="321187669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233363" y="169069"/>
            <a:ext cx="7886700" cy="427981"/>
          </a:xfrm>
          <a:prstGeom prst="rect">
            <a:avLst/>
          </a:prstGeom>
        </p:spPr>
        <p:txBody>
          <a:bodyPr>
            <a:noAutofit/>
          </a:bodyPr>
          <a:lstStyle>
            <a:lvl1pPr algn="l" defTabSz="342726" rtl="0" eaLnBrk="1" latinLnBrk="0" hangingPunct="1">
              <a:lnSpc>
                <a:spcPct val="95000"/>
              </a:lnSpc>
              <a:spcBef>
                <a:spcPct val="0"/>
              </a:spcBef>
              <a:buNone/>
              <a:defRPr sz="2100" kern="1200">
                <a:solidFill>
                  <a:schemeClr val="accent1"/>
                </a:solidFill>
                <a:latin typeface="+mj-lt"/>
                <a:ea typeface="+mj-ea"/>
                <a:cs typeface="+mj-cs"/>
              </a:defRPr>
            </a:lvl1pPr>
          </a:lstStyle>
          <a:p>
            <a:pPr>
              <a:lnSpc>
                <a:spcPct val="80000"/>
              </a:lnSpc>
              <a:spcBef>
                <a:spcPts val="0"/>
              </a:spcBef>
            </a:pPr>
            <a:r>
              <a:rPr lang="en-US" sz="1800" b="1"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Incident Management Tool Chain</a:t>
            </a:r>
            <a:endParaRPr lang="en-US" sz="1800" b="1" dirty="0">
              <a:solidFill>
                <a:srgbClr val="FFFF00"/>
              </a:solidFill>
              <a:latin typeface="Arial" charset="0"/>
              <a:ea typeface="Arial" charset="0"/>
              <a:cs typeface="Arial" charset="0"/>
            </a:endParaRPr>
          </a:p>
        </p:txBody>
      </p:sp>
      <p:sp>
        <p:nvSpPr>
          <p:cNvPr id="33" name="Rounded Rectangle 44"/>
          <p:cNvSpPr>
            <a:spLocks noChangeArrowheads="1"/>
          </p:cNvSpPr>
          <p:nvPr/>
        </p:nvSpPr>
        <p:spPr bwMode="auto">
          <a:xfrm>
            <a:off x="987029" y="681540"/>
            <a:ext cx="1463278" cy="4281488"/>
          </a:xfrm>
          <a:prstGeom prst="roundRect">
            <a:avLst>
              <a:gd name="adj" fmla="val 16667"/>
            </a:avLst>
          </a:prstGeom>
          <a:noFill/>
          <a:ln w="9525" algn="ctr">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sz="1200">
              <a:solidFill>
                <a:srgbClr val="002060"/>
              </a:solidFill>
            </a:endParaRPr>
          </a:p>
        </p:txBody>
      </p:sp>
      <p:sp>
        <p:nvSpPr>
          <p:cNvPr id="34" name="TextBox 46"/>
          <p:cNvSpPr txBox="1">
            <a:spLocks noChangeArrowheads="1"/>
          </p:cNvSpPr>
          <p:nvPr/>
        </p:nvSpPr>
        <p:spPr bwMode="auto">
          <a:xfrm>
            <a:off x="984647" y="4646563"/>
            <a:ext cx="146565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1200"/>
              <a:t>Monitor</a:t>
            </a:r>
            <a:endParaRPr lang="en-US" altLang="en-US" sz="1200"/>
          </a:p>
        </p:txBody>
      </p:sp>
      <p:sp>
        <p:nvSpPr>
          <p:cNvPr id="35" name="Rounded Rectangle 47"/>
          <p:cNvSpPr>
            <a:spLocks noChangeArrowheads="1"/>
          </p:cNvSpPr>
          <p:nvPr/>
        </p:nvSpPr>
        <p:spPr bwMode="auto">
          <a:xfrm>
            <a:off x="2670573" y="681540"/>
            <a:ext cx="1463278" cy="4281488"/>
          </a:xfrm>
          <a:prstGeom prst="roundRect">
            <a:avLst>
              <a:gd name="adj" fmla="val 16667"/>
            </a:avLst>
          </a:prstGeom>
          <a:noFill/>
          <a:ln w="9525" algn="ctr">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sz="1200">
              <a:solidFill>
                <a:srgbClr val="002060"/>
              </a:solidFill>
            </a:endParaRPr>
          </a:p>
        </p:txBody>
      </p:sp>
      <p:sp>
        <p:nvSpPr>
          <p:cNvPr id="36" name="TextBox 48"/>
          <p:cNvSpPr txBox="1">
            <a:spLocks noChangeArrowheads="1"/>
          </p:cNvSpPr>
          <p:nvPr/>
        </p:nvSpPr>
        <p:spPr bwMode="auto">
          <a:xfrm>
            <a:off x="2668191" y="4646563"/>
            <a:ext cx="1465659"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1200"/>
              <a:t>Analyze</a:t>
            </a:r>
            <a:endParaRPr lang="en-US" altLang="en-US" sz="1200"/>
          </a:p>
        </p:txBody>
      </p:sp>
      <p:sp>
        <p:nvSpPr>
          <p:cNvPr id="38" name="Rounded Rectangle 49"/>
          <p:cNvSpPr>
            <a:spLocks noChangeArrowheads="1"/>
          </p:cNvSpPr>
          <p:nvPr/>
        </p:nvSpPr>
        <p:spPr bwMode="auto">
          <a:xfrm>
            <a:off x="4354116" y="681540"/>
            <a:ext cx="1462088" cy="4281488"/>
          </a:xfrm>
          <a:prstGeom prst="roundRect">
            <a:avLst>
              <a:gd name="adj" fmla="val 16667"/>
            </a:avLst>
          </a:prstGeom>
          <a:noFill/>
          <a:ln w="9525" algn="ctr">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sz="1200">
              <a:solidFill>
                <a:srgbClr val="002060"/>
              </a:solidFill>
            </a:endParaRPr>
          </a:p>
        </p:txBody>
      </p:sp>
      <p:sp>
        <p:nvSpPr>
          <p:cNvPr id="39" name="TextBox 50"/>
          <p:cNvSpPr txBox="1">
            <a:spLocks noChangeArrowheads="1"/>
          </p:cNvSpPr>
          <p:nvPr/>
        </p:nvSpPr>
        <p:spPr bwMode="auto">
          <a:xfrm>
            <a:off x="4350544" y="4646563"/>
            <a:ext cx="146566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1200"/>
              <a:t>Plan</a:t>
            </a:r>
            <a:endParaRPr lang="en-US" altLang="en-US" sz="1200"/>
          </a:p>
        </p:txBody>
      </p:sp>
      <p:sp>
        <p:nvSpPr>
          <p:cNvPr id="40" name="Rounded Rectangle 51"/>
          <p:cNvSpPr>
            <a:spLocks noChangeArrowheads="1"/>
          </p:cNvSpPr>
          <p:nvPr/>
        </p:nvSpPr>
        <p:spPr bwMode="auto">
          <a:xfrm>
            <a:off x="6036469" y="681540"/>
            <a:ext cx="1463279" cy="4281488"/>
          </a:xfrm>
          <a:prstGeom prst="roundRect">
            <a:avLst>
              <a:gd name="adj" fmla="val 16667"/>
            </a:avLst>
          </a:prstGeom>
          <a:noFill/>
          <a:ln w="9525" algn="ctr">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sz="1200">
              <a:solidFill>
                <a:srgbClr val="002060"/>
              </a:solidFill>
            </a:endParaRPr>
          </a:p>
        </p:txBody>
      </p:sp>
      <p:sp>
        <p:nvSpPr>
          <p:cNvPr id="41" name="TextBox 52"/>
          <p:cNvSpPr txBox="1">
            <a:spLocks noChangeArrowheads="1"/>
          </p:cNvSpPr>
          <p:nvPr/>
        </p:nvSpPr>
        <p:spPr bwMode="auto">
          <a:xfrm>
            <a:off x="6034088" y="4694412"/>
            <a:ext cx="146566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1200"/>
              <a:t>Execute</a:t>
            </a:r>
            <a:endParaRPr lang="en-US" altLang="en-US" sz="1200"/>
          </a:p>
        </p:txBody>
      </p:sp>
      <p:sp>
        <p:nvSpPr>
          <p:cNvPr id="42" name="TextBox 36"/>
          <p:cNvSpPr txBox="1">
            <a:spLocks noChangeArrowheads="1"/>
          </p:cNvSpPr>
          <p:nvPr/>
        </p:nvSpPr>
        <p:spPr bwMode="auto">
          <a:xfrm>
            <a:off x="1184672" y="3563320"/>
            <a:ext cx="1047750" cy="646331"/>
          </a:xfrm>
          <a:prstGeom prst="rect">
            <a:avLst/>
          </a:prstGeom>
          <a:solidFill>
            <a:schemeClr val="accent2">
              <a:lumMod val="60000"/>
              <a:lumOff val="40000"/>
            </a:schemeClr>
          </a:solidFill>
          <a:ln w="9525">
            <a:solidFill>
              <a:schemeClr val="accent1"/>
            </a:solidFill>
            <a:miter lim="800000"/>
            <a:headEnd/>
            <a:tailEnd/>
          </a:ln>
          <a:extLst/>
        </p:spPr>
        <p:txBody>
          <a:bodyP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a:defRPr/>
            </a:pPr>
            <a:endParaRPr lang="en-US" altLang="en-US" sz="1200" b="1" dirty="0">
              <a:solidFill>
                <a:srgbClr val="002060"/>
              </a:solidFill>
              <a:latin typeface="+mj-lt"/>
              <a:ea typeface="ＭＳ Ｐゴシック" pitchFamily="34" charset="-128"/>
            </a:endParaRPr>
          </a:p>
          <a:p>
            <a:pPr algn="ctr">
              <a:defRPr/>
            </a:pPr>
            <a:r>
              <a:rPr lang="en-US" altLang="en-US" sz="1200" b="1" dirty="0">
                <a:solidFill>
                  <a:srgbClr val="002060"/>
                </a:solidFill>
                <a:latin typeface="+mj-lt"/>
                <a:ea typeface="ＭＳ Ｐゴシック" pitchFamily="34" charset="-128"/>
              </a:rPr>
              <a:t>Logging</a:t>
            </a:r>
          </a:p>
          <a:p>
            <a:pPr algn="ctr">
              <a:defRPr/>
            </a:pPr>
            <a:endParaRPr lang="en-US" altLang="en-US" sz="1200" b="1" dirty="0">
              <a:solidFill>
                <a:srgbClr val="002060"/>
              </a:solidFill>
              <a:latin typeface="+mj-lt"/>
              <a:ea typeface="ＭＳ Ｐゴシック" pitchFamily="34" charset="-128"/>
            </a:endParaRPr>
          </a:p>
        </p:txBody>
      </p:sp>
      <p:sp>
        <p:nvSpPr>
          <p:cNvPr id="43" name="TextBox 36"/>
          <p:cNvSpPr txBox="1">
            <a:spLocks noChangeArrowheads="1"/>
          </p:cNvSpPr>
          <p:nvPr/>
        </p:nvSpPr>
        <p:spPr bwMode="auto">
          <a:xfrm>
            <a:off x="1184672" y="1651293"/>
            <a:ext cx="1047750" cy="646331"/>
          </a:xfrm>
          <a:prstGeom prst="rect">
            <a:avLst/>
          </a:prstGeom>
          <a:solidFill>
            <a:schemeClr val="accent2">
              <a:lumMod val="60000"/>
              <a:lumOff val="40000"/>
            </a:schemeClr>
          </a:solidFill>
          <a:ln w="9525">
            <a:solidFill>
              <a:schemeClr val="accent1"/>
            </a:solidFill>
            <a:miter lim="800000"/>
            <a:headEnd/>
            <a:tailEnd/>
          </a:ln>
          <a:extLst/>
        </p:spPr>
        <p:txBody>
          <a:bodyP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a:defRPr/>
            </a:pPr>
            <a:endParaRPr lang="en-US" altLang="en-US" sz="1200" b="1" dirty="0">
              <a:solidFill>
                <a:srgbClr val="002060"/>
              </a:solidFill>
              <a:latin typeface="+mj-lt"/>
              <a:ea typeface="ＭＳ Ｐゴシック" pitchFamily="34" charset="-128"/>
            </a:endParaRPr>
          </a:p>
          <a:p>
            <a:pPr algn="ctr">
              <a:defRPr/>
            </a:pPr>
            <a:r>
              <a:rPr lang="en-US" altLang="en-US" sz="1200" b="1" dirty="0">
                <a:solidFill>
                  <a:srgbClr val="002060"/>
                </a:solidFill>
                <a:latin typeface="+mj-lt"/>
                <a:ea typeface="ＭＳ Ｐゴシック" pitchFamily="34" charset="-128"/>
              </a:rPr>
              <a:t>Monitoring</a:t>
            </a:r>
          </a:p>
          <a:p>
            <a:pPr algn="ctr">
              <a:defRPr/>
            </a:pPr>
            <a:endParaRPr lang="en-US" altLang="en-US" sz="1200" b="1" dirty="0">
              <a:solidFill>
                <a:srgbClr val="002060"/>
              </a:solidFill>
              <a:latin typeface="+mj-lt"/>
              <a:ea typeface="ＭＳ Ｐゴシック" pitchFamily="34" charset="-128"/>
            </a:endParaRPr>
          </a:p>
        </p:txBody>
      </p:sp>
      <p:sp>
        <p:nvSpPr>
          <p:cNvPr id="45" name="TextBox 36"/>
          <p:cNvSpPr txBox="1">
            <a:spLocks noChangeArrowheads="1"/>
          </p:cNvSpPr>
          <p:nvPr/>
        </p:nvSpPr>
        <p:spPr bwMode="auto">
          <a:xfrm>
            <a:off x="2790509" y="2734644"/>
            <a:ext cx="1243012" cy="830997"/>
          </a:xfrm>
          <a:prstGeom prst="rect">
            <a:avLst/>
          </a:prstGeom>
          <a:solidFill>
            <a:schemeClr val="accent2">
              <a:lumMod val="60000"/>
              <a:lumOff val="40000"/>
            </a:schemeClr>
          </a:solidFill>
          <a:ln w="9525">
            <a:solidFill>
              <a:schemeClr val="accent1"/>
            </a:solidFill>
            <a:miter lim="800000"/>
            <a:headEnd/>
            <a:tailEnd/>
          </a:ln>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a:defRPr/>
            </a:pPr>
            <a:endParaRPr lang="en-US" altLang="en-US" sz="1200" b="1" dirty="0">
              <a:solidFill>
                <a:srgbClr val="002060"/>
              </a:solidFill>
              <a:latin typeface="+mj-lt"/>
              <a:ea typeface="ＭＳ Ｐゴシック" pitchFamily="34" charset="-128"/>
            </a:endParaRPr>
          </a:p>
          <a:p>
            <a:pPr algn="ctr">
              <a:defRPr/>
            </a:pPr>
            <a:r>
              <a:rPr lang="en-US" altLang="en-US" sz="1200" b="1" dirty="0">
                <a:solidFill>
                  <a:srgbClr val="002060"/>
                </a:solidFill>
                <a:latin typeface="+mj-lt"/>
                <a:ea typeface="ＭＳ Ｐゴシック" pitchFamily="34" charset="-128"/>
              </a:rPr>
              <a:t>Event</a:t>
            </a:r>
          </a:p>
          <a:p>
            <a:pPr algn="ctr">
              <a:defRPr/>
            </a:pPr>
            <a:r>
              <a:rPr lang="en-US" altLang="en-US" sz="1200" b="1" dirty="0">
                <a:solidFill>
                  <a:srgbClr val="002060"/>
                </a:solidFill>
                <a:latin typeface="+mj-lt"/>
                <a:ea typeface="ＭＳ Ｐゴシック" pitchFamily="34" charset="-128"/>
              </a:rPr>
              <a:t>Management</a:t>
            </a:r>
          </a:p>
          <a:p>
            <a:pPr algn="ctr">
              <a:defRPr/>
            </a:pPr>
            <a:endParaRPr lang="en-US" altLang="en-US" sz="1200" b="1" dirty="0">
              <a:solidFill>
                <a:srgbClr val="002060"/>
              </a:solidFill>
              <a:latin typeface="+mj-lt"/>
              <a:ea typeface="ＭＳ Ｐゴシック" pitchFamily="34" charset="-128"/>
            </a:endParaRPr>
          </a:p>
        </p:txBody>
      </p:sp>
      <p:sp>
        <p:nvSpPr>
          <p:cNvPr id="46" name="TextBox 36"/>
          <p:cNvSpPr txBox="1">
            <a:spLocks noChangeArrowheads="1"/>
          </p:cNvSpPr>
          <p:nvPr/>
        </p:nvSpPr>
        <p:spPr bwMode="auto">
          <a:xfrm>
            <a:off x="3682604" y="1714024"/>
            <a:ext cx="3402806" cy="646331"/>
          </a:xfrm>
          <a:prstGeom prst="rect">
            <a:avLst/>
          </a:prstGeom>
          <a:solidFill>
            <a:schemeClr val="accent2">
              <a:lumMod val="60000"/>
              <a:lumOff val="40000"/>
            </a:schemeClr>
          </a:solidFill>
          <a:ln w="9525">
            <a:solidFill>
              <a:schemeClr val="accent1"/>
            </a:solidFill>
            <a:miter lim="800000"/>
            <a:headEnd/>
            <a:tailEnd/>
          </a:ln>
          <a:extLst/>
        </p:spPr>
        <p:txBody>
          <a:bodyP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a:defRPr/>
            </a:pPr>
            <a:endParaRPr lang="en-US" altLang="en-US" sz="1200" b="1" dirty="0">
              <a:solidFill>
                <a:srgbClr val="002060"/>
              </a:solidFill>
              <a:latin typeface="+mj-lt"/>
              <a:ea typeface="ＭＳ Ｐゴシック" pitchFamily="34" charset="-128"/>
            </a:endParaRPr>
          </a:p>
          <a:p>
            <a:pPr algn="ctr">
              <a:defRPr/>
            </a:pPr>
            <a:r>
              <a:rPr lang="en-US" altLang="en-US" sz="1200" b="1" dirty="0">
                <a:solidFill>
                  <a:srgbClr val="002060"/>
                </a:solidFill>
                <a:latin typeface="+mj-lt"/>
                <a:ea typeface="ＭＳ Ｐゴシック" pitchFamily="34" charset="-128"/>
              </a:rPr>
              <a:t>Runbooks</a:t>
            </a:r>
          </a:p>
          <a:p>
            <a:pPr algn="ctr">
              <a:defRPr/>
            </a:pPr>
            <a:endParaRPr lang="en-US" altLang="en-US" sz="1200" b="1" dirty="0">
              <a:solidFill>
                <a:srgbClr val="002060"/>
              </a:solidFill>
              <a:latin typeface="+mj-lt"/>
              <a:ea typeface="ＭＳ Ｐゴシック" pitchFamily="34" charset="-128"/>
            </a:endParaRPr>
          </a:p>
        </p:txBody>
      </p:sp>
      <p:sp>
        <p:nvSpPr>
          <p:cNvPr id="48" name="TextBox 36"/>
          <p:cNvSpPr txBox="1">
            <a:spLocks noChangeArrowheads="1"/>
          </p:cNvSpPr>
          <p:nvPr/>
        </p:nvSpPr>
        <p:spPr bwMode="auto">
          <a:xfrm>
            <a:off x="4557713" y="2807273"/>
            <a:ext cx="1029257" cy="646331"/>
          </a:xfrm>
          <a:prstGeom prst="rect">
            <a:avLst/>
          </a:prstGeom>
          <a:solidFill>
            <a:schemeClr val="accent2">
              <a:lumMod val="60000"/>
              <a:lumOff val="40000"/>
            </a:schemeClr>
          </a:solidFill>
          <a:ln w="9525">
            <a:solidFill>
              <a:schemeClr val="accent1"/>
            </a:solidFill>
            <a:miter lim="800000"/>
            <a:headEnd/>
            <a:tailEnd/>
          </a:ln>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a:defRPr/>
            </a:pPr>
            <a:endParaRPr lang="en-US" altLang="en-US" sz="1200" b="1" dirty="0">
              <a:solidFill>
                <a:srgbClr val="002060"/>
              </a:solidFill>
              <a:latin typeface="+mj-lt"/>
              <a:ea typeface="ＭＳ Ｐゴシック" pitchFamily="34" charset="-128"/>
            </a:endParaRPr>
          </a:p>
          <a:p>
            <a:pPr algn="ctr">
              <a:defRPr/>
            </a:pPr>
            <a:r>
              <a:rPr lang="en-US" altLang="en-US" sz="1200" b="1" dirty="0">
                <a:solidFill>
                  <a:srgbClr val="002060"/>
                </a:solidFill>
                <a:latin typeface="+mj-lt"/>
                <a:ea typeface="ＭＳ Ｐゴシック" pitchFamily="34" charset="-128"/>
              </a:rPr>
              <a:t>Notification</a:t>
            </a:r>
          </a:p>
          <a:p>
            <a:pPr algn="ctr">
              <a:defRPr/>
            </a:pPr>
            <a:endParaRPr lang="en-US" altLang="en-US" sz="1200" b="1" dirty="0">
              <a:solidFill>
                <a:srgbClr val="002060"/>
              </a:solidFill>
              <a:latin typeface="+mj-lt"/>
              <a:ea typeface="ＭＳ Ｐゴシック" pitchFamily="34" charset="-128"/>
            </a:endParaRPr>
          </a:p>
        </p:txBody>
      </p:sp>
      <p:sp>
        <p:nvSpPr>
          <p:cNvPr id="49" name="TextBox 36"/>
          <p:cNvSpPr txBox="1">
            <a:spLocks noChangeArrowheads="1"/>
          </p:cNvSpPr>
          <p:nvPr/>
        </p:nvSpPr>
        <p:spPr bwMode="auto">
          <a:xfrm>
            <a:off x="1497081" y="793654"/>
            <a:ext cx="5610225" cy="646331"/>
          </a:xfrm>
          <a:prstGeom prst="rect">
            <a:avLst/>
          </a:prstGeom>
          <a:solidFill>
            <a:schemeClr val="accent2">
              <a:lumMod val="60000"/>
              <a:lumOff val="40000"/>
            </a:schemeClr>
          </a:solidFill>
          <a:ln w="9525">
            <a:solidFill>
              <a:schemeClr val="accent1"/>
            </a:solidFill>
            <a:miter lim="800000"/>
            <a:headEnd/>
            <a:tailEnd/>
          </a:ln>
          <a:extLst/>
        </p:spPr>
        <p:txBody>
          <a:bodyPr>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a:defRPr/>
            </a:pPr>
            <a:endParaRPr lang="en-US" altLang="en-US" sz="1200" b="1" dirty="0">
              <a:solidFill>
                <a:srgbClr val="002060"/>
              </a:solidFill>
              <a:latin typeface="+mj-lt"/>
              <a:ea typeface="ＭＳ Ｐゴシック" pitchFamily="34" charset="-128"/>
            </a:endParaRPr>
          </a:p>
          <a:p>
            <a:pPr algn="ctr">
              <a:defRPr/>
            </a:pPr>
            <a:r>
              <a:rPr lang="en-US" altLang="en-US" sz="1200" b="1" dirty="0">
                <a:solidFill>
                  <a:srgbClr val="002060"/>
                </a:solidFill>
                <a:latin typeface="+mj-lt"/>
                <a:ea typeface="ＭＳ Ｐゴシック" pitchFamily="34" charset="-128"/>
              </a:rPr>
              <a:t>Dashboards &amp; Reporting</a:t>
            </a:r>
            <a:br>
              <a:rPr lang="en-US" altLang="en-US" sz="1200" b="1" dirty="0">
                <a:solidFill>
                  <a:srgbClr val="002060"/>
                </a:solidFill>
                <a:latin typeface="+mj-lt"/>
                <a:ea typeface="ＭＳ Ｐゴシック" pitchFamily="34" charset="-128"/>
              </a:rPr>
            </a:br>
            <a:endParaRPr lang="en-US" altLang="en-US" sz="1200" b="1" dirty="0">
              <a:solidFill>
                <a:srgbClr val="002060"/>
              </a:solidFill>
              <a:latin typeface="+mj-lt"/>
              <a:ea typeface="ＭＳ Ｐゴシック" pitchFamily="34" charset="-128"/>
            </a:endParaRPr>
          </a:p>
        </p:txBody>
      </p:sp>
      <p:cxnSp>
        <p:nvCxnSpPr>
          <p:cNvPr id="51" name="Straight Arrow Connector 50"/>
          <p:cNvCxnSpPr>
            <a:stCxn id="43" idx="3"/>
            <a:endCxn id="45" idx="1"/>
          </p:cNvCxnSpPr>
          <p:nvPr/>
        </p:nvCxnSpPr>
        <p:spPr>
          <a:xfrm>
            <a:off x="2232422" y="1974459"/>
            <a:ext cx="558087" cy="117568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2" idx="3"/>
            <a:endCxn id="45" idx="1"/>
          </p:cNvCxnSpPr>
          <p:nvPr/>
        </p:nvCxnSpPr>
        <p:spPr>
          <a:xfrm flipV="1">
            <a:off x="2232422" y="3150143"/>
            <a:ext cx="558087" cy="736343"/>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8" idx="3"/>
            <a:endCxn id="56" idx="1"/>
          </p:cNvCxnSpPr>
          <p:nvPr/>
        </p:nvCxnSpPr>
        <p:spPr>
          <a:xfrm>
            <a:off x="5586970" y="3130439"/>
            <a:ext cx="591501" cy="241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5" idx="3"/>
            <a:endCxn id="46" idx="2"/>
          </p:cNvCxnSpPr>
          <p:nvPr/>
        </p:nvCxnSpPr>
        <p:spPr>
          <a:xfrm flipV="1">
            <a:off x="4033521" y="2360355"/>
            <a:ext cx="1350486" cy="789788"/>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6" name="TextBox 36"/>
          <p:cNvSpPr txBox="1">
            <a:spLocks noChangeArrowheads="1"/>
          </p:cNvSpPr>
          <p:nvPr/>
        </p:nvSpPr>
        <p:spPr bwMode="auto">
          <a:xfrm>
            <a:off x="6178471" y="2809691"/>
            <a:ext cx="1172688" cy="646331"/>
          </a:xfrm>
          <a:prstGeom prst="rect">
            <a:avLst/>
          </a:prstGeom>
          <a:solidFill>
            <a:schemeClr val="accent2">
              <a:lumMod val="60000"/>
              <a:lumOff val="40000"/>
            </a:schemeClr>
          </a:solidFill>
          <a:ln w="9525">
            <a:solidFill>
              <a:schemeClr val="accent1"/>
            </a:solidFill>
            <a:miter lim="800000"/>
            <a:headEnd/>
            <a:tailEnd/>
          </a:ln>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a:defRPr/>
            </a:pPr>
            <a:endParaRPr lang="en-US" altLang="en-US" sz="1200" b="1" dirty="0">
              <a:solidFill>
                <a:srgbClr val="002060"/>
              </a:solidFill>
              <a:latin typeface="+mj-lt"/>
              <a:ea typeface="ＭＳ Ｐゴシック" pitchFamily="34" charset="-128"/>
            </a:endParaRPr>
          </a:p>
          <a:p>
            <a:pPr algn="ctr">
              <a:defRPr/>
            </a:pPr>
            <a:r>
              <a:rPr lang="en-US" altLang="en-US" sz="1200" b="1" dirty="0">
                <a:solidFill>
                  <a:srgbClr val="002060"/>
                </a:solidFill>
                <a:latin typeface="+mj-lt"/>
                <a:ea typeface="ＭＳ Ｐゴシック" pitchFamily="34" charset="-128"/>
              </a:rPr>
              <a:t>Collaboration</a:t>
            </a:r>
          </a:p>
          <a:p>
            <a:pPr algn="ctr">
              <a:defRPr/>
            </a:pPr>
            <a:endParaRPr lang="en-US" altLang="en-US" sz="1200" b="1" dirty="0">
              <a:solidFill>
                <a:srgbClr val="002060"/>
              </a:solidFill>
              <a:latin typeface="+mj-lt"/>
              <a:ea typeface="ＭＳ Ｐゴシック" pitchFamily="34" charset="-128"/>
            </a:endParaRPr>
          </a:p>
        </p:txBody>
      </p:sp>
      <p:cxnSp>
        <p:nvCxnSpPr>
          <p:cNvPr id="57" name="Straight Arrow Connector 56"/>
          <p:cNvCxnSpPr>
            <a:stCxn id="45" idx="3"/>
            <a:endCxn id="48" idx="1"/>
          </p:cNvCxnSpPr>
          <p:nvPr/>
        </p:nvCxnSpPr>
        <p:spPr>
          <a:xfrm flipV="1">
            <a:off x="4033521" y="3130439"/>
            <a:ext cx="524192" cy="19704"/>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6" idx="0"/>
            <a:endCxn id="46" idx="2"/>
          </p:cNvCxnSpPr>
          <p:nvPr/>
        </p:nvCxnSpPr>
        <p:spPr>
          <a:xfrm flipH="1" flipV="1">
            <a:off x="5384007" y="2360355"/>
            <a:ext cx="1380808" cy="44933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Slide Number Placeholder 5"/>
          <p:cNvSpPr txBox="1">
            <a:spLocks/>
          </p:cNvSpPr>
          <p:nvPr/>
        </p:nvSpPr>
        <p:spPr>
          <a:xfrm>
            <a:off x="7086600" y="4917282"/>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DD4F6ED-899C-4889-9C83-402F7929FCFE}" type="slidenum">
              <a:rPr lang="en-US" sz="900"/>
              <a:t>15</a:t>
            </a:fld>
            <a:endParaRPr lang="en-US" sz="900" dirty="0"/>
          </a:p>
        </p:txBody>
      </p:sp>
      <p:sp>
        <p:nvSpPr>
          <p:cNvPr id="62" name="TextBox 36"/>
          <p:cNvSpPr txBox="1">
            <a:spLocks noChangeArrowheads="1"/>
          </p:cNvSpPr>
          <p:nvPr/>
        </p:nvSpPr>
        <p:spPr bwMode="auto">
          <a:xfrm>
            <a:off x="2874410" y="3920680"/>
            <a:ext cx="2712560" cy="646331"/>
          </a:xfrm>
          <a:prstGeom prst="rect">
            <a:avLst/>
          </a:prstGeom>
          <a:solidFill>
            <a:schemeClr val="accent2">
              <a:lumMod val="60000"/>
              <a:lumOff val="40000"/>
            </a:schemeClr>
          </a:solidFill>
          <a:ln w="9525">
            <a:solidFill>
              <a:schemeClr val="accent1"/>
            </a:solidFill>
            <a:miter lim="800000"/>
            <a:headEnd/>
            <a:tailEnd/>
          </a:ln>
          <a:extLst/>
        </p:spPr>
        <p:txBody>
          <a:bodyPr wrap="square">
            <a:spAutoFit/>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a:defRPr/>
            </a:pPr>
            <a:endParaRPr lang="en-US" altLang="en-US" sz="1200" b="1" dirty="0">
              <a:solidFill>
                <a:srgbClr val="002060"/>
              </a:solidFill>
              <a:latin typeface="+mj-lt"/>
              <a:ea typeface="ＭＳ Ｐゴシック" pitchFamily="34" charset="-128"/>
            </a:endParaRPr>
          </a:p>
          <a:p>
            <a:pPr algn="ctr">
              <a:defRPr/>
            </a:pPr>
            <a:r>
              <a:rPr lang="en-US" altLang="en-US" sz="1200" b="1" dirty="0">
                <a:solidFill>
                  <a:srgbClr val="002060"/>
                </a:solidFill>
                <a:latin typeface="+mj-lt"/>
                <a:ea typeface="ＭＳ Ｐゴシック" pitchFamily="34" charset="-128"/>
              </a:rPr>
              <a:t>Ticketing &amp; Trending</a:t>
            </a:r>
          </a:p>
          <a:p>
            <a:pPr algn="ctr">
              <a:defRPr/>
            </a:pPr>
            <a:endParaRPr lang="en-US" altLang="en-US" sz="1200" b="1" dirty="0">
              <a:solidFill>
                <a:srgbClr val="002060"/>
              </a:solidFill>
              <a:latin typeface="+mj-lt"/>
              <a:ea typeface="ＭＳ Ｐゴシック" pitchFamily="34" charset="-128"/>
            </a:endParaRPr>
          </a:p>
        </p:txBody>
      </p:sp>
      <p:cxnSp>
        <p:nvCxnSpPr>
          <p:cNvPr id="63" name="Straight Arrow Connector 62"/>
          <p:cNvCxnSpPr>
            <a:stCxn id="45" idx="3"/>
            <a:endCxn id="62" idx="0"/>
          </p:cNvCxnSpPr>
          <p:nvPr/>
        </p:nvCxnSpPr>
        <p:spPr>
          <a:xfrm>
            <a:off x="4033521" y="3150143"/>
            <a:ext cx="197169" cy="770537"/>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62" idx="3"/>
            <a:endCxn id="56" idx="1"/>
          </p:cNvCxnSpPr>
          <p:nvPr/>
        </p:nvCxnSpPr>
        <p:spPr>
          <a:xfrm flipV="1">
            <a:off x="5586970" y="3132857"/>
            <a:ext cx="591501" cy="111098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1243311" y="519522"/>
            <a:ext cx="7760196" cy="4174890"/>
            <a:chOff x="1243311" y="519522"/>
            <a:chExt cx="7760196" cy="4174890"/>
          </a:xfrm>
        </p:grpSpPr>
        <p:sp>
          <p:nvSpPr>
            <p:cNvPr id="66" name="Rounded Rectangle 1"/>
            <p:cNvSpPr>
              <a:spLocks noChangeArrowheads="1"/>
            </p:cNvSpPr>
            <p:nvPr/>
          </p:nvSpPr>
          <p:spPr bwMode="auto">
            <a:xfrm>
              <a:off x="1243311" y="2412075"/>
              <a:ext cx="892272" cy="293606"/>
            </a:xfrm>
            <a:prstGeom prst="roundRect">
              <a:avLst>
                <a:gd name="adj" fmla="val 16667"/>
              </a:avLst>
            </a:prstGeom>
            <a:solidFill>
              <a:srgbClr val="00B0F0"/>
            </a:solidFill>
            <a:ln w="9525">
              <a:solidFill>
                <a:srgbClr val="000000"/>
              </a:solidFill>
              <a:prstDash val="solid"/>
              <a:round/>
              <a:headEnd/>
              <a:tailEnd/>
            </a:ln>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800" b="1" dirty="0">
                  <a:solidFill>
                    <a:srgbClr val="002060"/>
                  </a:solidFill>
                </a:rPr>
                <a:t>Cloud Monitoring</a:t>
              </a:r>
              <a:endParaRPr lang="en-US" altLang="en-US" sz="800" b="1" dirty="0">
                <a:solidFill>
                  <a:srgbClr val="002060"/>
                </a:solidFill>
              </a:endParaRPr>
            </a:p>
          </p:txBody>
        </p:sp>
        <p:sp>
          <p:nvSpPr>
            <p:cNvPr id="68" name="Rounded Rectangle 67"/>
            <p:cNvSpPr/>
            <p:nvPr/>
          </p:nvSpPr>
          <p:spPr bwMode="auto">
            <a:xfrm>
              <a:off x="1256232" y="4093109"/>
              <a:ext cx="856179" cy="219075"/>
            </a:xfrm>
            <a:prstGeom prst="roundRect">
              <a:avLst/>
            </a:prstGeom>
            <a:solidFill>
              <a:schemeClr val="accent1">
                <a:lumMod val="75000"/>
              </a:schemeClr>
            </a:solidFill>
            <a:ln w="19050">
              <a:solidFill>
                <a:schemeClr val="bg2"/>
              </a:solidFill>
              <a:prstDash val="solid"/>
            </a:ln>
            <a:effectLst/>
            <a:extLst/>
          </p:spPr>
          <p:txBody>
            <a:bodyPr/>
            <a:lstStyle/>
            <a:p>
              <a:pPr algn="ctr" eaLnBrk="1" hangingPunct="1">
                <a:defRPr/>
              </a:pPr>
              <a:r>
                <a:rPr lang="de-DE" sz="900" b="1" dirty="0">
                  <a:solidFill>
                    <a:srgbClr val="002060"/>
                  </a:solidFill>
                </a:rPr>
                <a:t>Elasticsearch</a:t>
              </a:r>
              <a:endParaRPr lang="en-US" sz="900" b="1" dirty="0">
                <a:solidFill>
                  <a:srgbClr val="002060"/>
                </a:solidFill>
              </a:endParaRPr>
            </a:p>
          </p:txBody>
        </p:sp>
        <p:sp>
          <p:nvSpPr>
            <p:cNvPr id="69" name="Rounded Rectangle 73"/>
            <p:cNvSpPr>
              <a:spLocks noChangeArrowheads="1"/>
            </p:cNvSpPr>
            <p:nvPr/>
          </p:nvSpPr>
          <p:spPr bwMode="auto">
            <a:xfrm>
              <a:off x="3036220" y="3453790"/>
              <a:ext cx="702469" cy="220266"/>
            </a:xfrm>
            <a:prstGeom prst="roundRect">
              <a:avLst>
                <a:gd name="adj" fmla="val 16667"/>
              </a:avLst>
            </a:prstGeom>
            <a:solidFill>
              <a:srgbClr val="00B0F0"/>
            </a:solidFill>
            <a:ln w="3175">
              <a:solidFill>
                <a:schemeClr val="bg1"/>
              </a:solidFill>
              <a:prstDash val="solid"/>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900" b="1" dirty="0">
                  <a:solidFill>
                    <a:srgbClr val="002060"/>
                  </a:solidFill>
                </a:rPr>
                <a:t>NOI</a:t>
              </a:r>
              <a:endParaRPr lang="en-US" altLang="en-US" sz="900" b="1" dirty="0">
                <a:solidFill>
                  <a:srgbClr val="002060"/>
                </a:solidFill>
              </a:endParaRPr>
            </a:p>
          </p:txBody>
        </p:sp>
        <p:sp>
          <p:nvSpPr>
            <p:cNvPr id="70" name="Rounded Rectangle 69"/>
            <p:cNvSpPr/>
            <p:nvPr/>
          </p:nvSpPr>
          <p:spPr bwMode="auto">
            <a:xfrm>
              <a:off x="6427756" y="3310738"/>
              <a:ext cx="702469" cy="220266"/>
            </a:xfrm>
            <a:prstGeom prst="roundRect">
              <a:avLst/>
            </a:prstGeom>
            <a:solidFill>
              <a:schemeClr val="accent1">
                <a:lumMod val="75000"/>
              </a:schemeClr>
            </a:solidFill>
            <a:ln w="19050">
              <a:solidFill>
                <a:schemeClr val="bg2"/>
              </a:solidFill>
              <a:prstDash val="solid"/>
            </a:ln>
            <a:effectLst/>
            <a:extLst/>
          </p:spPr>
          <p:txBody>
            <a:bodyPr/>
            <a:lstStyle/>
            <a:p>
              <a:pPr algn="ctr" eaLnBrk="1" hangingPunct="1">
                <a:defRPr/>
              </a:pPr>
              <a:r>
                <a:rPr lang="de-DE" sz="900" b="1" dirty="0">
                  <a:solidFill>
                    <a:srgbClr val="002060"/>
                  </a:solidFill>
                </a:rPr>
                <a:t>Slack</a:t>
              </a:r>
              <a:endParaRPr lang="en-US" sz="900" b="1" dirty="0">
                <a:solidFill>
                  <a:srgbClr val="002060"/>
                </a:solidFill>
              </a:endParaRPr>
            </a:p>
          </p:txBody>
        </p:sp>
        <p:sp>
          <p:nvSpPr>
            <p:cNvPr id="71" name="Rounded Rectangle 88"/>
            <p:cNvSpPr>
              <a:spLocks noChangeArrowheads="1"/>
            </p:cNvSpPr>
            <p:nvPr/>
          </p:nvSpPr>
          <p:spPr bwMode="auto">
            <a:xfrm>
              <a:off x="3481869" y="1300439"/>
              <a:ext cx="702469" cy="219075"/>
            </a:xfrm>
            <a:prstGeom prst="roundRect">
              <a:avLst>
                <a:gd name="adj" fmla="val 16667"/>
              </a:avLst>
            </a:prstGeom>
            <a:solidFill>
              <a:srgbClr val="00B0F0"/>
            </a:solidFill>
            <a:ln w="9525">
              <a:solidFill>
                <a:srgbClr val="000000"/>
              </a:solidFill>
              <a:prstDash val="solid"/>
              <a:round/>
              <a:headEnd/>
              <a:tailEnd/>
            </a:ln>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900" b="1" dirty="0">
                  <a:solidFill>
                    <a:srgbClr val="002060"/>
                  </a:solidFill>
                </a:rPr>
                <a:t>DASH</a:t>
              </a:r>
              <a:endParaRPr lang="en-US" altLang="en-US" sz="900" b="1" dirty="0">
                <a:solidFill>
                  <a:srgbClr val="002060"/>
                </a:solidFill>
              </a:endParaRPr>
            </a:p>
          </p:txBody>
        </p:sp>
        <p:sp>
          <p:nvSpPr>
            <p:cNvPr id="72" name="Rounded Rectangle 105"/>
            <p:cNvSpPr>
              <a:spLocks noChangeArrowheads="1"/>
            </p:cNvSpPr>
            <p:nvPr/>
          </p:nvSpPr>
          <p:spPr bwMode="auto">
            <a:xfrm>
              <a:off x="4684754" y="3421466"/>
              <a:ext cx="756047" cy="219075"/>
            </a:xfrm>
            <a:prstGeom prst="roundRect">
              <a:avLst>
                <a:gd name="adj" fmla="val 16667"/>
              </a:avLst>
            </a:prstGeom>
            <a:solidFill>
              <a:srgbClr val="00B0F0"/>
            </a:solidFill>
            <a:ln w="9525">
              <a:solidFill>
                <a:srgbClr val="000000"/>
              </a:solidFill>
              <a:prstDash val="solid"/>
              <a:round/>
              <a:headEnd/>
              <a:tailEnd/>
            </a:ln>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900" b="1" dirty="0">
                  <a:solidFill>
                    <a:srgbClr val="002060"/>
                  </a:solidFill>
                </a:rPr>
                <a:t>ANS</a:t>
              </a:r>
              <a:endParaRPr lang="en-US" altLang="en-US" sz="900" b="1" dirty="0">
                <a:solidFill>
                  <a:srgbClr val="002060"/>
                </a:solidFill>
              </a:endParaRPr>
            </a:p>
          </p:txBody>
        </p:sp>
        <p:sp>
          <p:nvSpPr>
            <p:cNvPr id="74" name="Rounded Rectangle 88"/>
            <p:cNvSpPr>
              <a:spLocks noChangeArrowheads="1"/>
            </p:cNvSpPr>
            <p:nvPr/>
          </p:nvSpPr>
          <p:spPr bwMode="auto">
            <a:xfrm>
              <a:off x="1991436" y="1308977"/>
              <a:ext cx="1243013" cy="219075"/>
            </a:xfrm>
            <a:prstGeom prst="roundRect">
              <a:avLst>
                <a:gd name="adj" fmla="val 16667"/>
              </a:avLst>
            </a:prstGeom>
            <a:solidFill>
              <a:srgbClr val="00B0F0"/>
            </a:solidFill>
            <a:ln w="19050">
              <a:solidFill>
                <a:schemeClr val="bg2"/>
              </a:solidFill>
              <a:prstDash val="solid"/>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900" b="1" dirty="0">
                  <a:solidFill>
                    <a:srgbClr val="002060"/>
                  </a:solidFill>
                </a:rPr>
                <a:t>BMX OpsConsole</a:t>
              </a:r>
              <a:endParaRPr lang="en-US" altLang="en-US" sz="900" b="1" dirty="0">
                <a:solidFill>
                  <a:srgbClr val="002060"/>
                </a:solidFill>
              </a:endParaRPr>
            </a:p>
          </p:txBody>
        </p:sp>
        <p:sp>
          <p:nvSpPr>
            <p:cNvPr id="75" name="Rounded Rectangle 81"/>
            <p:cNvSpPr>
              <a:spLocks noChangeArrowheads="1"/>
            </p:cNvSpPr>
            <p:nvPr/>
          </p:nvSpPr>
          <p:spPr bwMode="auto">
            <a:xfrm>
              <a:off x="5475685" y="2215408"/>
              <a:ext cx="702469" cy="219075"/>
            </a:xfrm>
            <a:prstGeom prst="roundRect">
              <a:avLst>
                <a:gd name="adj" fmla="val 16667"/>
              </a:avLst>
            </a:prstGeom>
            <a:solidFill>
              <a:srgbClr val="00B0F0"/>
            </a:solidFill>
            <a:ln w="9525">
              <a:solidFill>
                <a:srgbClr val="000000"/>
              </a:solidFill>
              <a:prstDash val="solid"/>
              <a:round/>
              <a:headEnd/>
              <a:tailEnd/>
            </a:ln>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900" b="1" dirty="0">
                  <a:solidFill>
                    <a:srgbClr val="002060"/>
                  </a:solidFill>
                </a:rPr>
                <a:t>RBA</a:t>
              </a:r>
              <a:endParaRPr lang="en-US" altLang="en-US" sz="900" b="1" dirty="0">
                <a:solidFill>
                  <a:srgbClr val="002060"/>
                </a:solidFill>
              </a:endParaRPr>
            </a:p>
          </p:txBody>
        </p:sp>
        <p:sp>
          <p:nvSpPr>
            <p:cNvPr id="76" name="Rounded Rectangle 75"/>
            <p:cNvSpPr/>
            <p:nvPr/>
          </p:nvSpPr>
          <p:spPr bwMode="auto">
            <a:xfrm>
              <a:off x="4505790" y="1324645"/>
              <a:ext cx="702469" cy="219075"/>
            </a:xfrm>
            <a:prstGeom prst="roundRect">
              <a:avLst/>
            </a:prstGeom>
            <a:solidFill>
              <a:schemeClr val="accent1">
                <a:lumMod val="75000"/>
              </a:schemeClr>
            </a:solidFill>
            <a:ln w="19050">
              <a:solidFill>
                <a:schemeClr val="bg2"/>
              </a:solidFill>
              <a:prstDash val="solid"/>
            </a:ln>
            <a:effectLst/>
            <a:extLst/>
          </p:spPr>
          <p:txBody>
            <a:bodyPr/>
            <a:lstStyle/>
            <a:p>
              <a:pPr algn="ctr" eaLnBrk="1" hangingPunct="1">
                <a:defRPr/>
              </a:pPr>
              <a:r>
                <a:rPr lang="de-DE" sz="900" b="1" dirty="0">
                  <a:solidFill>
                    <a:srgbClr val="002060"/>
                  </a:solidFill>
                </a:rPr>
                <a:t>Grafana</a:t>
              </a:r>
              <a:endParaRPr lang="en-US" sz="900" b="1" dirty="0">
                <a:solidFill>
                  <a:srgbClr val="002060"/>
                </a:solidFill>
              </a:endParaRPr>
            </a:p>
          </p:txBody>
        </p:sp>
        <p:sp>
          <p:nvSpPr>
            <p:cNvPr id="77" name="Rounded Rectangle 113"/>
            <p:cNvSpPr>
              <a:spLocks noChangeArrowheads="1"/>
            </p:cNvSpPr>
            <p:nvPr/>
          </p:nvSpPr>
          <p:spPr bwMode="auto">
            <a:xfrm>
              <a:off x="7543801" y="519522"/>
              <a:ext cx="702469" cy="219075"/>
            </a:xfrm>
            <a:prstGeom prst="roundRect">
              <a:avLst>
                <a:gd name="adj" fmla="val 16667"/>
              </a:avLst>
            </a:prstGeom>
            <a:solidFill>
              <a:srgbClr val="00B0F0"/>
            </a:solidFill>
            <a:ln>
              <a:solidFill>
                <a:schemeClr val="tx1"/>
              </a:solidFill>
              <a:prstDash val="solid"/>
            </a:ln>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900">
                  <a:solidFill>
                    <a:srgbClr val="002060"/>
                  </a:solidFill>
                </a:rPr>
                <a:t>IBM</a:t>
              </a:r>
              <a:endParaRPr lang="en-US" altLang="en-US" sz="900">
                <a:solidFill>
                  <a:srgbClr val="002060"/>
                </a:solidFill>
              </a:endParaRPr>
            </a:p>
          </p:txBody>
        </p:sp>
        <p:sp>
          <p:nvSpPr>
            <p:cNvPr id="78" name="Rounded Rectangle 77"/>
            <p:cNvSpPr/>
            <p:nvPr/>
          </p:nvSpPr>
          <p:spPr bwMode="auto">
            <a:xfrm>
              <a:off x="8301038" y="521903"/>
              <a:ext cx="702469" cy="219075"/>
            </a:xfrm>
            <a:prstGeom prst="roundRect">
              <a:avLst/>
            </a:prstGeom>
            <a:solidFill>
              <a:schemeClr val="accent1">
                <a:lumMod val="75000"/>
              </a:schemeClr>
            </a:solidFill>
            <a:ln>
              <a:solidFill>
                <a:schemeClr val="tx1"/>
              </a:solidFill>
              <a:prstDash val="solid"/>
            </a:ln>
            <a:effectLst/>
            <a:extLst/>
          </p:spPr>
          <p:txBody>
            <a:bodyPr/>
            <a:lstStyle/>
            <a:p>
              <a:pPr algn="ctr" eaLnBrk="1" hangingPunct="1">
                <a:defRPr/>
              </a:pPr>
              <a:r>
                <a:rPr lang="de-DE" sz="900" dirty="0">
                  <a:solidFill>
                    <a:srgbClr val="002060"/>
                  </a:solidFill>
                </a:rPr>
                <a:t>3rd Party</a:t>
              </a:r>
              <a:endParaRPr lang="en-US" sz="900" dirty="0">
                <a:solidFill>
                  <a:srgbClr val="002060"/>
                </a:solidFill>
              </a:endParaRPr>
            </a:p>
          </p:txBody>
        </p:sp>
        <p:sp>
          <p:nvSpPr>
            <p:cNvPr id="79" name="Rounded Rectangle 1"/>
            <p:cNvSpPr>
              <a:spLocks noChangeArrowheads="1"/>
            </p:cNvSpPr>
            <p:nvPr/>
          </p:nvSpPr>
          <p:spPr bwMode="auto">
            <a:xfrm>
              <a:off x="1246238" y="2725829"/>
              <a:ext cx="892272" cy="219075"/>
            </a:xfrm>
            <a:prstGeom prst="roundRect">
              <a:avLst>
                <a:gd name="adj" fmla="val 16667"/>
              </a:avLst>
            </a:prstGeom>
            <a:solidFill>
              <a:srgbClr val="00B0F0"/>
            </a:solidFill>
            <a:ln w="9525">
              <a:solidFill>
                <a:srgbClr val="000000"/>
              </a:solidFill>
              <a:prstDash val="solid"/>
              <a:round/>
              <a:headEnd/>
              <a:tailEnd/>
            </a:ln>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900" b="1" dirty="0">
                  <a:solidFill>
                    <a:srgbClr val="002060"/>
                  </a:solidFill>
                </a:rPr>
                <a:t>BAM</a:t>
              </a:r>
              <a:endParaRPr lang="en-US" altLang="en-US" sz="900" b="1" dirty="0">
                <a:solidFill>
                  <a:srgbClr val="002060"/>
                </a:solidFill>
              </a:endParaRPr>
            </a:p>
          </p:txBody>
        </p:sp>
        <p:sp>
          <p:nvSpPr>
            <p:cNvPr id="80" name="Rounded Rectangle 1"/>
            <p:cNvSpPr>
              <a:spLocks noChangeArrowheads="1"/>
            </p:cNvSpPr>
            <p:nvPr/>
          </p:nvSpPr>
          <p:spPr bwMode="auto">
            <a:xfrm>
              <a:off x="1259406" y="4332332"/>
              <a:ext cx="856179" cy="362080"/>
            </a:xfrm>
            <a:prstGeom prst="roundRect">
              <a:avLst>
                <a:gd name="adj" fmla="val 16667"/>
              </a:avLst>
            </a:prstGeom>
            <a:solidFill>
              <a:srgbClr val="00B0F0"/>
            </a:solidFill>
            <a:ln w="9525">
              <a:solidFill>
                <a:srgbClr val="000000"/>
              </a:solidFill>
              <a:prstDash val="solid"/>
              <a:round/>
              <a:headEnd/>
              <a:tailEnd/>
            </a:ln>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900" b="1" dirty="0">
                  <a:solidFill>
                    <a:srgbClr val="002060"/>
                  </a:solidFill>
                </a:rPr>
                <a:t>Log Analysis</a:t>
              </a:r>
              <a:endParaRPr lang="en-US" altLang="en-US" sz="900" b="1" dirty="0">
                <a:solidFill>
                  <a:srgbClr val="002060"/>
                </a:solidFill>
              </a:endParaRPr>
            </a:p>
          </p:txBody>
        </p:sp>
        <p:sp>
          <p:nvSpPr>
            <p:cNvPr id="81" name="Rounded Rectangle 73"/>
            <p:cNvSpPr>
              <a:spLocks noChangeArrowheads="1"/>
            </p:cNvSpPr>
            <p:nvPr/>
          </p:nvSpPr>
          <p:spPr bwMode="auto">
            <a:xfrm>
              <a:off x="3923928" y="4407954"/>
              <a:ext cx="702469" cy="220266"/>
            </a:xfrm>
            <a:prstGeom prst="roundRect">
              <a:avLst>
                <a:gd name="adj" fmla="val 16667"/>
              </a:avLst>
            </a:prstGeom>
            <a:solidFill>
              <a:srgbClr val="00B0F0"/>
            </a:solidFill>
            <a:ln w="3175">
              <a:solidFill>
                <a:schemeClr val="bg1"/>
              </a:solidFill>
              <a:prstDash val="solid"/>
              <a:round/>
              <a:headEnd/>
              <a:tailEn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900" b="1" dirty="0">
                  <a:solidFill>
                    <a:srgbClr val="002060"/>
                  </a:solidFill>
                </a:rPr>
                <a:t>ICD</a:t>
              </a:r>
              <a:endParaRPr lang="en-US" altLang="en-US" sz="900" b="1" dirty="0">
                <a:solidFill>
                  <a:srgbClr val="002060"/>
                </a:solidFill>
              </a:endParaRPr>
            </a:p>
          </p:txBody>
        </p:sp>
        <p:sp>
          <p:nvSpPr>
            <p:cNvPr id="82" name="Rounded Rectangle 1"/>
            <p:cNvSpPr>
              <a:spLocks noChangeArrowheads="1"/>
            </p:cNvSpPr>
            <p:nvPr/>
          </p:nvSpPr>
          <p:spPr bwMode="auto">
            <a:xfrm>
              <a:off x="1251291" y="2983657"/>
              <a:ext cx="892272" cy="219075"/>
            </a:xfrm>
            <a:prstGeom prst="roundRect">
              <a:avLst>
                <a:gd name="adj" fmla="val 16667"/>
              </a:avLst>
            </a:prstGeom>
            <a:solidFill>
              <a:srgbClr val="00B0F0"/>
            </a:solidFill>
            <a:ln w="9525">
              <a:solidFill>
                <a:srgbClr val="000000"/>
              </a:solidFill>
              <a:prstDash val="solid"/>
              <a:round/>
              <a:headEnd/>
              <a:tailEnd/>
            </a:ln>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de-DE" altLang="en-US" sz="900" b="1" dirty="0">
                  <a:solidFill>
                    <a:srgbClr val="002060"/>
                  </a:solidFill>
                </a:rPr>
                <a:t>APM</a:t>
              </a:r>
              <a:endParaRPr lang="en-US" altLang="en-US" sz="900" b="1" dirty="0">
                <a:solidFill>
                  <a:srgbClr val="002060"/>
                </a:solidFill>
              </a:endParaRPr>
            </a:p>
          </p:txBody>
        </p:sp>
        <p:sp>
          <p:nvSpPr>
            <p:cNvPr id="83" name="Rounded Rectangle 82"/>
            <p:cNvSpPr/>
            <p:nvPr/>
          </p:nvSpPr>
          <p:spPr bwMode="auto">
            <a:xfrm>
              <a:off x="1256232" y="2143607"/>
              <a:ext cx="871843" cy="220266"/>
            </a:xfrm>
            <a:prstGeom prst="roundRect">
              <a:avLst/>
            </a:prstGeom>
            <a:solidFill>
              <a:schemeClr val="accent1">
                <a:lumMod val="75000"/>
              </a:schemeClr>
            </a:solidFill>
            <a:ln w="19050">
              <a:solidFill>
                <a:schemeClr val="bg2"/>
              </a:solidFill>
              <a:prstDash val="solid"/>
            </a:ln>
            <a:effectLst/>
            <a:extLst/>
          </p:spPr>
          <p:txBody>
            <a:bodyPr/>
            <a:lstStyle/>
            <a:p>
              <a:pPr algn="ctr" eaLnBrk="1" hangingPunct="1">
                <a:defRPr/>
              </a:pPr>
              <a:r>
                <a:rPr lang="de-DE" sz="900" b="1" dirty="0">
                  <a:solidFill>
                    <a:srgbClr val="002060"/>
                  </a:solidFill>
                </a:rPr>
                <a:t>Prometheus</a:t>
              </a:r>
              <a:endParaRPr lang="en-US" sz="900" b="1" dirty="0">
                <a:solidFill>
                  <a:srgbClr val="002060"/>
                </a:solidFill>
              </a:endParaRPr>
            </a:p>
          </p:txBody>
        </p:sp>
      </p:grpSp>
    </p:spTree>
    <p:extLst>
      <p:ext uri="{BB962C8B-B14F-4D97-AF65-F5344CB8AC3E}">
        <p14:creationId xmlns:p14="http://schemas.microsoft.com/office/powerpoint/2010/main" val="37384219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840EB4-A8D7-437C-9C5D-1FD35EDBA869}"/>
              </a:ext>
            </a:extLst>
          </p:cNvPr>
          <p:cNvSpPr>
            <a:spLocks noGrp="1"/>
          </p:cNvSpPr>
          <p:nvPr>
            <p:ph type="body" sz="quarter" idx="11"/>
          </p:nvPr>
        </p:nvSpPr>
        <p:spPr/>
        <p:txBody>
          <a:bodyPr/>
          <a:lstStyle/>
          <a:p>
            <a:pPr algn="l" rtl="0"/>
            <a:r>
              <a:rPr lang="en-US" dirty="0"/>
              <a:t>How Many 9s Do You Need?</a:t>
            </a:r>
            <a:endParaRPr lang="he-IL" dirty="0"/>
          </a:p>
        </p:txBody>
      </p:sp>
      <p:sp>
        <p:nvSpPr>
          <p:cNvPr id="30" name="Content Placeholder 1"/>
          <p:cNvSpPr txBox="1">
            <a:spLocks/>
          </p:cNvSpPr>
          <p:nvPr/>
        </p:nvSpPr>
        <p:spPr>
          <a:xfrm>
            <a:off x="184236" y="774822"/>
            <a:ext cx="7271641" cy="2361284"/>
          </a:xfrm>
          <a:prstGeom prst="rect">
            <a:avLst/>
          </a:prstGeom>
        </p:spPr>
        <p:txBody>
          <a:bodyPr/>
          <a:lstStyle>
            <a:lvl1pPr marL="342858" indent="-342858" algn="l" rtl="0" eaLnBrk="0" fontAlgn="base" hangingPunct="0">
              <a:spcBef>
                <a:spcPct val="20000"/>
              </a:spcBef>
              <a:spcAft>
                <a:spcPct val="0"/>
              </a:spcAft>
              <a:buClr>
                <a:schemeClr val="tx1"/>
              </a:buClr>
              <a:buFont typeface="Wingdings" panose="05000000000000000000" pitchFamily="2" charset="2"/>
              <a:buChar char="•"/>
              <a:defRPr sz="1600">
                <a:solidFill>
                  <a:srgbClr val="000000"/>
                </a:solidFill>
                <a:latin typeface="+mn-lt"/>
                <a:ea typeface="MS PGothic" panose="020B0600070205080204" pitchFamily="34" charset="-128"/>
                <a:cs typeface="ＭＳ Ｐゴシック" charset="0"/>
              </a:defRPr>
            </a:lvl1pPr>
            <a:lvl2pPr marL="515874" indent="-173016" algn="l" rtl="0" eaLnBrk="0" fontAlgn="base" hangingPunct="0">
              <a:spcBef>
                <a:spcPct val="20000"/>
              </a:spcBef>
              <a:spcAft>
                <a:spcPct val="0"/>
              </a:spcAft>
              <a:buClr>
                <a:schemeClr val="tx1"/>
              </a:buClr>
              <a:buChar char="•"/>
              <a:defRPr sz="1600">
                <a:solidFill>
                  <a:schemeClr val="tx1"/>
                </a:solidFill>
                <a:latin typeface="+mn-lt"/>
                <a:ea typeface="MS PGothic" panose="020B0600070205080204" pitchFamily="34" charset="-128"/>
                <a:cs typeface="ＭＳ Ｐゴシック" panose="020B0600070205080204" pitchFamily="34" charset="-128"/>
              </a:defRPr>
            </a:lvl2pPr>
            <a:lvl3pPr marL="966668" indent="-168253" algn="l" rtl="0" eaLnBrk="0" fontAlgn="base" hangingPunct="0">
              <a:spcBef>
                <a:spcPct val="20000"/>
              </a:spcBef>
              <a:spcAft>
                <a:spcPct val="0"/>
              </a:spcAft>
              <a:buClr>
                <a:schemeClr val="tx1"/>
              </a:buClr>
              <a:buFont typeface="Arial" panose="020B0604020202020204" pitchFamily="34" charset="0"/>
              <a:buChar char="–"/>
              <a:defRPr sz="1400">
                <a:solidFill>
                  <a:schemeClr val="tx1"/>
                </a:solidFill>
                <a:latin typeface="+mn-lt"/>
                <a:ea typeface="MS PGothic" panose="020B0600070205080204" pitchFamily="34" charset="-128"/>
                <a:cs typeface="ＭＳ Ｐゴシック" panose="020B0600070205080204" pitchFamily="34" charset="-128"/>
              </a:defRPr>
            </a:lvl3pPr>
            <a:lvl4pPr marL="1430161" indent="-176191" algn="l" rtl="0" eaLnBrk="0" fontAlgn="base" hangingPunct="0">
              <a:spcBef>
                <a:spcPct val="20000"/>
              </a:spcBef>
              <a:spcAft>
                <a:spcPct val="0"/>
              </a:spcAft>
              <a:buClr>
                <a:schemeClr val="tx1"/>
              </a:buClr>
              <a:buChar char="•"/>
              <a:defRPr sz="1400">
                <a:solidFill>
                  <a:schemeClr val="tx1"/>
                </a:solidFill>
                <a:latin typeface="+mn-lt"/>
                <a:ea typeface="MS PGothic" panose="020B0600070205080204" pitchFamily="34" charset="-128"/>
                <a:cs typeface="ＭＳ Ｐゴシック" panose="020B0600070205080204" pitchFamily="34" charset="-128"/>
              </a:defRPr>
            </a:lvl4pPr>
            <a:lvl5pPr marL="1719049" indent="-7937" algn="l" rtl="0" eaLnBrk="0" fontAlgn="base" hangingPunct="0">
              <a:spcBef>
                <a:spcPct val="20000"/>
              </a:spcBef>
              <a:spcAft>
                <a:spcPct val="0"/>
              </a:spcAft>
              <a:buClr>
                <a:schemeClr val="tx1"/>
              </a:buClr>
              <a:buChar char="»"/>
              <a:defRPr sz="1200">
                <a:solidFill>
                  <a:schemeClr val="tx1"/>
                </a:solidFill>
                <a:latin typeface="+mn-lt"/>
                <a:ea typeface="MS PGothic" panose="020B0600070205080204" pitchFamily="34" charset="-128"/>
                <a:cs typeface="ＭＳ Ｐゴシック" panose="020B0600070205080204" pitchFamily="34" charset="-128"/>
              </a:defRPr>
            </a:lvl5pPr>
            <a:lvl6pPr marL="2176192" indent="-7937" algn="l" rtl="0" eaLnBrk="1" fontAlgn="base" hangingPunct="1">
              <a:spcBef>
                <a:spcPct val="20000"/>
              </a:spcBef>
              <a:spcAft>
                <a:spcPct val="0"/>
              </a:spcAft>
              <a:buClr>
                <a:schemeClr val="tx1"/>
              </a:buClr>
              <a:defRPr sz="1200">
                <a:solidFill>
                  <a:schemeClr val="tx1"/>
                </a:solidFill>
                <a:latin typeface="+mn-lt"/>
              </a:defRPr>
            </a:lvl6pPr>
            <a:lvl7pPr marL="2633335" indent="-7937" algn="l" rtl="0" eaLnBrk="1" fontAlgn="base" hangingPunct="1">
              <a:spcBef>
                <a:spcPct val="20000"/>
              </a:spcBef>
              <a:spcAft>
                <a:spcPct val="0"/>
              </a:spcAft>
              <a:buClr>
                <a:schemeClr val="tx1"/>
              </a:buClr>
              <a:defRPr sz="1200">
                <a:solidFill>
                  <a:schemeClr val="tx1"/>
                </a:solidFill>
                <a:latin typeface="+mn-lt"/>
              </a:defRPr>
            </a:lvl7pPr>
            <a:lvl8pPr marL="3090479" indent="-7937" algn="l" rtl="0" eaLnBrk="1" fontAlgn="base" hangingPunct="1">
              <a:spcBef>
                <a:spcPct val="20000"/>
              </a:spcBef>
              <a:spcAft>
                <a:spcPct val="0"/>
              </a:spcAft>
              <a:buClr>
                <a:schemeClr val="tx1"/>
              </a:buClr>
              <a:defRPr sz="1200">
                <a:solidFill>
                  <a:schemeClr val="tx1"/>
                </a:solidFill>
                <a:latin typeface="+mn-lt"/>
              </a:defRPr>
            </a:lvl8pPr>
            <a:lvl9pPr marL="3547621" indent="-7937" algn="l" rtl="0" eaLnBrk="1" fontAlgn="base" hangingPunct="1">
              <a:spcBef>
                <a:spcPct val="20000"/>
              </a:spcBef>
              <a:spcAft>
                <a:spcPct val="0"/>
              </a:spcAft>
              <a:buClr>
                <a:schemeClr val="tx1"/>
              </a:buClr>
              <a:defRPr sz="1200">
                <a:solidFill>
                  <a:schemeClr val="tx1"/>
                </a:solidFill>
                <a:latin typeface="+mn-lt"/>
              </a:defRPr>
            </a:lvl9pPr>
          </a:lstStyle>
          <a:p>
            <a:pPr marL="0" indent="0">
              <a:buFont typeface="Wingdings" panose="05000000000000000000" pitchFamily="2" charset="2"/>
              <a:buNone/>
            </a:pPr>
            <a:r>
              <a:rPr lang="de-DE" sz="1400" b="1" kern="0" dirty="0">
                <a:solidFill>
                  <a:schemeClr val="tx1"/>
                </a:solidFill>
              </a:rPr>
              <a:t>Not every service needs a 5-9s availability target.</a:t>
            </a:r>
          </a:p>
          <a:p>
            <a:pPr marL="0" indent="0">
              <a:buFont typeface="Wingdings" panose="05000000000000000000" pitchFamily="2" charset="2"/>
              <a:buNone/>
            </a:pPr>
            <a:endParaRPr lang="de-DE" sz="1400" b="1" kern="0" dirty="0">
              <a:solidFill>
                <a:schemeClr val="tx1"/>
              </a:solidFill>
            </a:endParaRPr>
          </a:p>
          <a:p>
            <a:pPr marL="0" indent="0">
              <a:buFont typeface="Wingdings" panose="05000000000000000000" pitchFamily="2" charset="2"/>
              <a:buNone/>
            </a:pPr>
            <a:r>
              <a:rPr lang="de-DE" sz="1400" b="1" kern="0" dirty="0">
                <a:solidFill>
                  <a:schemeClr val="tx1"/>
                </a:solidFill>
              </a:rPr>
              <a:t>Risk vs. Reward </a:t>
            </a:r>
            <a:endParaRPr lang="de-DE" sz="1400" kern="0" dirty="0">
              <a:solidFill>
                <a:schemeClr val="tx1"/>
              </a:solidFill>
            </a:endParaRPr>
          </a:p>
          <a:p>
            <a:pPr marL="0" indent="0">
              <a:buFont typeface="Wingdings" panose="05000000000000000000" pitchFamily="2" charset="2"/>
              <a:buNone/>
            </a:pPr>
            <a:r>
              <a:rPr lang="de-DE" sz="1400" kern="0" dirty="0">
                <a:solidFill>
                  <a:schemeClr val="tx1"/>
                </a:solidFill>
              </a:rPr>
              <a:t>How much downtime can the business tolerate ?</a:t>
            </a:r>
          </a:p>
          <a:p>
            <a:pPr marL="0" indent="0">
              <a:buFont typeface="Wingdings" panose="05000000000000000000" pitchFamily="2" charset="2"/>
              <a:buNone/>
            </a:pPr>
            <a:endParaRPr lang="de-DE" sz="1400" kern="0" dirty="0">
              <a:solidFill>
                <a:schemeClr val="tx1"/>
              </a:solidFill>
            </a:endParaRPr>
          </a:p>
          <a:p>
            <a:pPr marL="0" indent="0">
              <a:buFont typeface="Wingdings" panose="05000000000000000000" pitchFamily="2" charset="2"/>
              <a:buNone/>
            </a:pPr>
            <a:r>
              <a:rPr lang="de-DE" sz="1400" b="1" kern="0" dirty="0">
                <a:solidFill>
                  <a:schemeClr val="tx1"/>
                </a:solidFill>
              </a:rPr>
              <a:t>Cattle Availability vs Pet Availability</a:t>
            </a:r>
          </a:p>
          <a:p>
            <a:pPr marL="0" indent="0">
              <a:buFont typeface="Wingdings" panose="05000000000000000000" pitchFamily="2" charset="2"/>
              <a:buNone/>
            </a:pPr>
            <a:r>
              <a:rPr lang="de-DE" sz="1400" kern="0" dirty="0">
                <a:solidFill>
                  <a:schemeClr val="tx1"/>
                </a:solidFill>
              </a:rPr>
              <a:t>X3 redundancy can be cheaper and easier than X2 redundancy</a:t>
            </a:r>
          </a:p>
        </p:txBody>
      </p:sp>
      <p:sp>
        <p:nvSpPr>
          <p:cNvPr id="5" name="Isosceles Triangle 4"/>
          <p:cNvSpPr/>
          <p:nvPr/>
        </p:nvSpPr>
        <p:spPr>
          <a:xfrm flipV="1">
            <a:off x="1502875" y="3319585"/>
            <a:ext cx="1520982" cy="14213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07464" y="3038928"/>
            <a:ext cx="795411" cy="369332"/>
          </a:xfrm>
          <a:prstGeom prst="rect">
            <a:avLst/>
          </a:prstGeom>
        </p:spPr>
        <p:txBody>
          <a:bodyPr wrap="none">
            <a:spAutoFit/>
          </a:bodyPr>
          <a:lstStyle/>
          <a:p>
            <a:pPr algn="r"/>
            <a:r>
              <a:rPr lang="de-DE" kern="0" dirty="0"/>
              <a:t>Cheap</a:t>
            </a:r>
            <a:endParaRPr lang="en-US" dirty="0"/>
          </a:p>
        </p:txBody>
      </p:sp>
      <p:sp>
        <p:nvSpPr>
          <p:cNvPr id="8" name="Rectangle 7"/>
          <p:cNvSpPr/>
          <p:nvPr/>
        </p:nvSpPr>
        <p:spPr>
          <a:xfrm>
            <a:off x="3023857" y="2994591"/>
            <a:ext cx="588623" cy="369332"/>
          </a:xfrm>
          <a:prstGeom prst="rect">
            <a:avLst/>
          </a:prstGeom>
        </p:spPr>
        <p:txBody>
          <a:bodyPr wrap="none">
            <a:spAutoFit/>
          </a:bodyPr>
          <a:lstStyle/>
          <a:p>
            <a:r>
              <a:rPr lang="de-DE" kern="0" dirty="0"/>
              <a:t>Fast</a:t>
            </a:r>
            <a:endParaRPr lang="en-US" dirty="0"/>
          </a:p>
        </p:txBody>
      </p:sp>
      <p:sp>
        <p:nvSpPr>
          <p:cNvPr id="9" name="Rectangle 8"/>
          <p:cNvSpPr/>
          <p:nvPr/>
        </p:nvSpPr>
        <p:spPr>
          <a:xfrm>
            <a:off x="1920347" y="4642893"/>
            <a:ext cx="708848" cy="369332"/>
          </a:xfrm>
          <a:prstGeom prst="rect">
            <a:avLst/>
          </a:prstGeom>
        </p:spPr>
        <p:txBody>
          <a:bodyPr wrap="none">
            <a:spAutoFit/>
          </a:bodyPr>
          <a:lstStyle/>
          <a:p>
            <a:pPr algn="ctr"/>
            <a:r>
              <a:rPr lang="de-DE" kern="0" dirty="0"/>
              <a:t>Good</a:t>
            </a:r>
            <a:endParaRPr lang="en-US" dirty="0"/>
          </a:p>
        </p:txBody>
      </p:sp>
      <p:sp>
        <p:nvSpPr>
          <p:cNvPr id="10" name="Isosceles Triangle 9"/>
          <p:cNvSpPr/>
          <p:nvPr/>
        </p:nvSpPr>
        <p:spPr>
          <a:xfrm flipV="1">
            <a:off x="5792711" y="3318083"/>
            <a:ext cx="1520982" cy="14213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678302" y="3037426"/>
            <a:ext cx="1114409" cy="369332"/>
          </a:xfrm>
          <a:prstGeom prst="rect">
            <a:avLst/>
          </a:prstGeom>
        </p:spPr>
        <p:txBody>
          <a:bodyPr wrap="none">
            <a:spAutoFit/>
          </a:bodyPr>
          <a:lstStyle/>
          <a:p>
            <a:pPr algn="r"/>
            <a:r>
              <a:rPr lang="de-DE" kern="0" dirty="0"/>
              <a:t>Efficiency</a:t>
            </a:r>
            <a:endParaRPr lang="en-US" dirty="0"/>
          </a:p>
        </p:txBody>
      </p:sp>
      <p:sp>
        <p:nvSpPr>
          <p:cNvPr id="12" name="Rectangle 11"/>
          <p:cNvSpPr/>
          <p:nvPr/>
        </p:nvSpPr>
        <p:spPr>
          <a:xfrm>
            <a:off x="7313693" y="2993089"/>
            <a:ext cx="960519" cy="369332"/>
          </a:xfrm>
          <a:prstGeom prst="rect">
            <a:avLst/>
          </a:prstGeom>
        </p:spPr>
        <p:txBody>
          <a:bodyPr wrap="none">
            <a:spAutoFit/>
          </a:bodyPr>
          <a:lstStyle/>
          <a:p>
            <a:r>
              <a:rPr lang="de-DE" kern="0" dirty="0"/>
              <a:t>Velocity</a:t>
            </a:r>
            <a:endParaRPr lang="en-US" dirty="0"/>
          </a:p>
        </p:txBody>
      </p:sp>
      <p:sp>
        <p:nvSpPr>
          <p:cNvPr id="13" name="Rectangle 12"/>
          <p:cNvSpPr/>
          <p:nvPr/>
        </p:nvSpPr>
        <p:spPr>
          <a:xfrm>
            <a:off x="5942483" y="4641391"/>
            <a:ext cx="1244251" cy="369332"/>
          </a:xfrm>
          <a:prstGeom prst="rect">
            <a:avLst/>
          </a:prstGeom>
        </p:spPr>
        <p:txBody>
          <a:bodyPr wrap="none">
            <a:spAutoFit/>
          </a:bodyPr>
          <a:lstStyle/>
          <a:p>
            <a:pPr algn="ctr"/>
            <a:r>
              <a:rPr lang="de-DE" kern="0" dirty="0"/>
              <a:t>Availability</a:t>
            </a:r>
            <a:endParaRPr lang="en-US" dirty="0"/>
          </a:p>
        </p:txBody>
      </p:sp>
      <p:sp>
        <p:nvSpPr>
          <p:cNvPr id="7" name="Right Arrow 6"/>
          <p:cNvSpPr/>
          <p:nvPr/>
        </p:nvSpPr>
        <p:spPr>
          <a:xfrm>
            <a:off x="3820056" y="3775285"/>
            <a:ext cx="1050708" cy="543208"/>
          </a:xfrm>
          <a:prstGeom prst="rightArrow">
            <a:avLst/>
          </a:prstGeom>
          <a:solidFill>
            <a:srgbClr val="1041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962025" y="3547047"/>
            <a:ext cx="739305" cy="276999"/>
          </a:xfrm>
          <a:prstGeom prst="rect">
            <a:avLst/>
          </a:prstGeom>
        </p:spPr>
        <p:txBody>
          <a:bodyPr wrap="none">
            <a:spAutoFit/>
          </a:bodyPr>
          <a:lstStyle/>
          <a:p>
            <a:r>
              <a:rPr lang="de-DE" sz="1200" i="1" kern="0" dirty="0"/>
              <a:t>pick two</a:t>
            </a:r>
            <a:endParaRPr lang="en-US" sz="1200" i="1" dirty="0"/>
          </a:p>
        </p:txBody>
      </p:sp>
      <p:sp>
        <p:nvSpPr>
          <p:cNvPr id="16" name="Rectangle 15"/>
          <p:cNvSpPr/>
          <p:nvPr/>
        </p:nvSpPr>
        <p:spPr>
          <a:xfrm>
            <a:off x="6242818" y="3554594"/>
            <a:ext cx="739305" cy="276999"/>
          </a:xfrm>
          <a:prstGeom prst="rect">
            <a:avLst/>
          </a:prstGeom>
        </p:spPr>
        <p:txBody>
          <a:bodyPr wrap="none">
            <a:spAutoFit/>
          </a:bodyPr>
          <a:lstStyle/>
          <a:p>
            <a:r>
              <a:rPr lang="de-DE" sz="1200" i="1" kern="0" dirty="0"/>
              <a:t>pick two</a:t>
            </a:r>
            <a:endParaRPr lang="en-US" sz="1200" i="1" dirty="0"/>
          </a:p>
        </p:txBody>
      </p:sp>
      <p:graphicFrame>
        <p:nvGraphicFramePr>
          <p:cNvPr id="17" name="Table 16"/>
          <p:cNvGraphicFramePr>
            <a:graphicFrameLocks noGrp="1"/>
          </p:cNvGraphicFramePr>
          <p:nvPr>
            <p:extLst/>
          </p:nvPr>
        </p:nvGraphicFramePr>
        <p:xfrm>
          <a:off x="6242818" y="365188"/>
          <a:ext cx="2664619" cy="1766031"/>
        </p:xfrm>
        <a:graphic>
          <a:graphicData uri="http://schemas.openxmlformats.org/drawingml/2006/table">
            <a:tbl>
              <a:tblPr firstRow="1" bandRow="1">
                <a:tableStyleId>{5C22544A-7EE6-4342-B048-85BDC9FD1C3A}</a:tableStyleId>
              </a:tblPr>
              <a:tblGrid>
                <a:gridCol w="792956">
                  <a:extLst>
                    <a:ext uri="{9D8B030D-6E8A-4147-A177-3AD203B41FA5}">
                      <a16:colId xmlns:a16="http://schemas.microsoft.com/office/drawing/2014/main" val="20000"/>
                    </a:ext>
                  </a:extLst>
                </a:gridCol>
                <a:gridCol w="921544">
                  <a:extLst>
                    <a:ext uri="{9D8B030D-6E8A-4147-A177-3AD203B41FA5}">
                      <a16:colId xmlns:a16="http://schemas.microsoft.com/office/drawing/2014/main" val="20001"/>
                    </a:ext>
                  </a:extLst>
                </a:gridCol>
                <a:gridCol w="950119">
                  <a:extLst>
                    <a:ext uri="{9D8B030D-6E8A-4147-A177-3AD203B41FA5}">
                      <a16:colId xmlns:a16="http://schemas.microsoft.com/office/drawing/2014/main" val="20002"/>
                    </a:ext>
                  </a:extLst>
                </a:gridCol>
              </a:tblGrid>
              <a:tr h="470631">
                <a:tc>
                  <a:txBody>
                    <a:bodyPr/>
                    <a:lstStyle/>
                    <a:p>
                      <a:r>
                        <a:rPr lang="en-US" sz="1100" dirty="0">
                          <a:latin typeface="Arial" panose="020B0604020202020204" pitchFamily="34" charset="0"/>
                          <a:cs typeface="Arial" panose="020B0604020202020204" pitchFamily="34" charset="0"/>
                        </a:rPr>
                        <a:t>Uptime	</a:t>
                      </a:r>
                    </a:p>
                  </a:txBody>
                  <a:tcPr/>
                </a:tc>
                <a:tc>
                  <a:txBody>
                    <a:bodyPr/>
                    <a:lstStyle/>
                    <a:p>
                      <a:r>
                        <a:rPr lang="en-US" sz="1100" dirty="0">
                          <a:latin typeface="Arial" panose="020B0604020202020204" pitchFamily="34" charset="0"/>
                          <a:cs typeface="Arial" panose="020B0604020202020204" pitchFamily="34" charset="0"/>
                        </a:rPr>
                        <a:t>Downtime per month</a:t>
                      </a:r>
                    </a:p>
                  </a:txBody>
                  <a:tcPr/>
                </a:tc>
                <a:tc>
                  <a:txBody>
                    <a:bodyPr/>
                    <a:lstStyle/>
                    <a:p>
                      <a:r>
                        <a:rPr lang="en-US" sz="1100" dirty="0">
                          <a:latin typeface="Arial" panose="020B0604020202020204" pitchFamily="34" charset="0"/>
                          <a:cs typeface="Arial" panose="020B0604020202020204" pitchFamily="34" charset="0"/>
                        </a:rPr>
                        <a:t>Downtime per year</a:t>
                      </a:r>
                    </a:p>
                  </a:txBody>
                  <a:tcPr/>
                </a:tc>
                <a:extLst>
                  <a:ext uri="{0D108BD9-81ED-4DB2-BD59-A6C34878D82A}">
                    <a16:rowId xmlns:a16="http://schemas.microsoft.com/office/drawing/2014/main" val="10000"/>
                  </a:ext>
                </a:extLst>
              </a:tr>
              <a:tr h="218694">
                <a:tc>
                  <a:txBody>
                    <a:bodyPr/>
                    <a:lstStyle/>
                    <a:p>
                      <a:r>
                        <a:rPr lang="de-DE" sz="1100" dirty="0">
                          <a:latin typeface="Arial" panose="020B0604020202020204" pitchFamily="34" charset="0"/>
                          <a:cs typeface="Arial" panose="020B0604020202020204" pitchFamily="34" charset="0"/>
                        </a:rPr>
                        <a:t>99.999 %</a:t>
                      </a:r>
                      <a:endParaRPr lang="en-US" sz="1100" dirty="0">
                        <a:latin typeface="Arial" panose="020B0604020202020204" pitchFamily="34" charset="0"/>
                        <a:cs typeface="Arial" panose="020B0604020202020204" pitchFamily="34" charset="0"/>
                      </a:endParaRPr>
                    </a:p>
                  </a:txBody>
                  <a:tcPr/>
                </a:tc>
                <a:tc>
                  <a:txBody>
                    <a:bodyPr/>
                    <a:lstStyle/>
                    <a:p>
                      <a:r>
                        <a:rPr lang="de-DE" sz="1100" dirty="0">
                          <a:latin typeface="Arial" panose="020B0604020202020204" pitchFamily="34" charset="0"/>
                          <a:cs typeface="Arial" panose="020B0604020202020204" pitchFamily="34" charset="0"/>
                        </a:rPr>
                        <a:t>.4 min</a:t>
                      </a:r>
                      <a:endParaRPr lang="en-US" sz="1100" dirty="0">
                        <a:latin typeface="Arial" panose="020B0604020202020204" pitchFamily="34" charset="0"/>
                        <a:cs typeface="Arial" panose="020B0604020202020204" pitchFamily="34" charset="0"/>
                      </a:endParaRPr>
                    </a:p>
                  </a:txBody>
                  <a:tcPr/>
                </a:tc>
                <a:tc>
                  <a:txBody>
                    <a:bodyPr/>
                    <a:lstStyle/>
                    <a:p>
                      <a:r>
                        <a:rPr lang="de-DE" sz="1100" dirty="0">
                          <a:latin typeface="Arial" panose="020B0604020202020204" pitchFamily="34" charset="0"/>
                          <a:cs typeface="Arial" panose="020B0604020202020204" pitchFamily="34" charset="0"/>
                        </a:rPr>
                        <a:t>5 min</a:t>
                      </a: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218694">
                <a:tc>
                  <a:txBody>
                    <a:bodyPr/>
                    <a:lstStyle/>
                    <a:p>
                      <a:r>
                        <a:rPr lang="de-DE" sz="1100" dirty="0">
                          <a:latin typeface="Arial" panose="020B0604020202020204" pitchFamily="34" charset="0"/>
                          <a:cs typeface="Arial" panose="020B0604020202020204" pitchFamily="34" charset="0"/>
                        </a:rPr>
                        <a:t>99.99</a:t>
                      </a:r>
                      <a:r>
                        <a:rPr lang="de-DE" sz="1100" baseline="0" dirty="0">
                          <a:latin typeface="Arial" panose="020B0604020202020204" pitchFamily="34" charset="0"/>
                          <a:cs typeface="Arial" panose="020B0604020202020204" pitchFamily="34" charset="0"/>
                        </a:rPr>
                        <a:t> </a:t>
                      </a:r>
                      <a:r>
                        <a:rPr lang="de-DE" sz="1100" dirty="0">
                          <a:latin typeface="Arial" panose="020B0604020202020204" pitchFamily="34" charset="0"/>
                          <a:cs typeface="Arial" panose="020B0604020202020204" pitchFamily="34" charset="0"/>
                        </a:rPr>
                        <a:t>%</a:t>
                      </a:r>
                      <a:endParaRPr lang="en-US" sz="1100" dirty="0">
                        <a:latin typeface="Arial" panose="020B0604020202020204" pitchFamily="34" charset="0"/>
                        <a:cs typeface="Arial" panose="020B0604020202020204" pitchFamily="34" charset="0"/>
                      </a:endParaRPr>
                    </a:p>
                  </a:txBody>
                  <a:tcPr/>
                </a:tc>
                <a:tc>
                  <a:txBody>
                    <a:bodyPr/>
                    <a:lstStyle/>
                    <a:p>
                      <a:r>
                        <a:rPr lang="de-DE" sz="1100" dirty="0">
                          <a:latin typeface="Arial" panose="020B0604020202020204" pitchFamily="34" charset="0"/>
                          <a:cs typeface="Arial" panose="020B0604020202020204" pitchFamily="34" charset="0"/>
                        </a:rPr>
                        <a:t>4 min</a:t>
                      </a:r>
                      <a:endParaRPr lang="en-US" sz="1100" dirty="0">
                        <a:latin typeface="Arial" panose="020B0604020202020204" pitchFamily="34" charset="0"/>
                        <a:cs typeface="Arial" panose="020B0604020202020204" pitchFamily="34" charset="0"/>
                      </a:endParaRPr>
                    </a:p>
                  </a:txBody>
                  <a:tcPr/>
                </a:tc>
                <a:tc>
                  <a:txBody>
                    <a:bodyPr/>
                    <a:lstStyle/>
                    <a:p>
                      <a:r>
                        <a:rPr lang="de-DE" sz="1100" dirty="0">
                          <a:latin typeface="Arial" panose="020B0604020202020204" pitchFamily="34" charset="0"/>
                          <a:cs typeface="Arial" panose="020B0604020202020204" pitchFamily="34" charset="0"/>
                        </a:rPr>
                        <a:t>52 min</a:t>
                      </a: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218694">
                <a:tc>
                  <a:txBody>
                    <a:bodyPr/>
                    <a:lstStyle/>
                    <a:p>
                      <a:r>
                        <a:rPr lang="de-DE" sz="1100" dirty="0">
                          <a:latin typeface="Arial" panose="020B0604020202020204" pitchFamily="34" charset="0"/>
                          <a:cs typeface="Arial" panose="020B0604020202020204" pitchFamily="34" charset="0"/>
                        </a:rPr>
                        <a:t>99.9</a:t>
                      </a:r>
                      <a:r>
                        <a:rPr lang="de-DE" sz="1100" baseline="0" dirty="0">
                          <a:latin typeface="Arial" panose="020B0604020202020204" pitchFamily="34" charset="0"/>
                          <a:cs typeface="Arial" panose="020B0604020202020204" pitchFamily="34" charset="0"/>
                        </a:rPr>
                        <a:t> </a:t>
                      </a:r>
                      <a:r>
                        <a:rPr lang="de-DE" sz="1100" dirty="0">
                          <a:latin typeface="Arial" panose="020B0604020202020204" pitchFamily="34" charset="0"/>
                          <a:cs typeface="Arial" panose="020B0604020202020204" pitchFamily="34" charset="0"/>
                        </a:rPr>
                        <a:t>%</a:t>
                      </a:r>
                      <a:endParaRPr lang="en-US" sz="1100" dirty="0">
                        <a:latin typeface="Arial" panose="020B0604020202020204" pitchFamily="34" charset="0"/>
                        <a:cs typeface="Arial" panose="020B0604020202020204" pitchFamily="34" charset="0"/>
                      </a:endParaRPr>
                    </a:p>
                  </a:txBody>
                  <a:tcPr/>
                </a:tc>
                <a:tc>
                  <a:txBody>
                    <a:bodyPr/>
                    <a:lstStyle/>
                    <a:p>
                      <a:r>
                        <a:rPr lang="de-DE" sz="1100" dirty="0">
                          <a:latin typeface="Arial" panose="020B0604020202020204" pitchFamily="34" charset="0"/>
                          <a:cs typeface="Arial" panose="020B0604020202020204" pitchFamily="34" charset="0"/>
                        </a:rPr>
                        <a:t>43</a:t>
                      </a:r>
                      <a:r>
                        <a:rPr lang="de-DE" sz="1100" baseline="0" dirty="0">
                          <a:latin typeface="Arial" panose="020B0604020202020204" pitchFamily="34" charset="0"/>
                          <a:cs typeface="Arial" panose="020B0604020202020204" pitchFamily="34" charset="0"/>
                        </a:rPr>
                        <a:t> </a:t>
                      </a:r>
                      <a:r>
                        <a:rPr lang="de-DE" sz="1100" dirty="0">
                          <a:latin typeface="Arial" panose="020B0604020202020204" pitchFamily="34" charset="0"/>
                          <a:cs typeface="Arial" panose="020B0604020202020204" pitchFamily="34" charset="0"/>
                        </a:rPr>
                        <a:t>min</a:t>
                      </a:r>
                      <a:endParaRPr lang="en-US" sz="1100" dirty="0">
                        <a:latin typeface="Arial" panose="020B0604020202020204" pitchFamily="34" charset="0"/>
                        <a:cs typeface="Arial" panose="020B0604020202020204" pitchFamily="34" charset="0"/>
                      </a:endParaRPr>
                    </a:p>
                  </a:txBody>
                  <a:tcPr/>
                </a:tc>
                <a:tc>
                  <a:txBody>
                    <a:bodyPr/>
                    <a:lstStyle/>
                    <a:p>
                      <a:r>
                        <a:rPr lang="de-DE" sz="1100" dirty="0">
                          <a:latin typeface="Arial" panose="020B0604020202020204" pitchFamily="34" charset="0"/>
                          <a:cs typeface="Arial" panose="020B0604020202020204" pitchFamily="34" charset="0"/>
                        </a:rPr>
                        <a:t>8h 46m</a:t>
                      </a: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218694">
                <a:tc>
                  <a:txBody>
                    <a:bodyPr/>
                    <a:lstStyle/>
                    <a:p>
                      <a:r>
                        <a:rPr lang="de-DE" sz="1100" dirty="0">
                          <a:latin typeface="Arial" panose="020B0604020202020204" pitchFamily="34" charset="0"/>
                          <a:cs typeface="Arial" panose="020B0604020202020204" pitchFamily="34" charset="0"/>
                        </a:rPr>
                        <a:t>99,5</a:t>
                      </a:r>
                      <a:r>
                        <a:rPr lang="de-DE" sz="1100" baseline="0" dirty="0">
                          <a:latin typeface="Arial" panose="020B0604020202020204" pitchFamily="34" charset="0"/>
                          <a:cs typeface="Arial" panose="020B0604020202020204" pitchFamily="34" charset="0"/>
                        </a:rPr>
                        <a:t> </a:t>
                      </a:r>
                      <a:r>
                        <a:rPr lang="de-DE" sz="1100" dirty="0">
                          <a:latin typeface="Arial" panose="020B0604020202020204" pitchFamily="34" charset="0"/>
                          <a:cs typeface="Arial" panose="020B0604020202020204" pitchFamily="34" charset="0"/>
                        </a:rPr>
                        <a:t>%</a:t>
                      </a:r>
                      <a:endParaRPr lang="en-US" sz="1100" dirty="0">
                        <a:latin typeface="Arial" panose="020B0604020202020204" pitchFamily="34" charset="0"/>
                        <a:cs typeface="Arial" panose="020B0604020202020204" pitchFamily="34" charset="0"/>
                      </a:endParaRPr>
                    </a:p>
                  </a:txBody>
                  <a:tcPr/>
                </a:tc>
                <a:tc>
                  <a:txBody>
                    <a:bodyPr/>
                    <a:lstStyle/>
                    <a:p>
                      <a:r>
                        <a:rPr lang="de-DE" sz="1100" dirty="0">
                          <a:latin typeface="Arial" panose="020B0604020202020204" pitchFamily="34" charset="0"/>
                          <a:cs typeface="Arial" panose="020B0604020202020204" pitchFamily="34" charset="0"/>
                        </a:rPr>
                        <a:t>3h 36m</a:t>
                      </a:r>
                      <a:endParaRPr lang="en-US" sz="1100" dirty="0">
                        <a:latin typeface="Arial" panose="020B0604020202020204" pitchFamily="34" charset="0"/>
                        <a:cs typeface="Arial" panose="020B0604020202020204" pitchFamily="34" charset="0"/>
                      </a:endParaRPr>
                    </a:p>
                  </a:txBody>
                  <a:tcPr/>
                </a:tc>
                <a:tc>
                  <a:txBody>
                    <a:bodyPr/>
                    <a:lstStyle/>
                    <a:p>
                      <a:r>
                        <a:rPr lang="de-DE" sz="1100" dirty="0">
                          <a:latin typeface="Arial" panose="020B0604020202020204" pitchFamily="34" charset="0"/>
                          <a:cs typeface="Arial" panose="020B0604020202020204" pitchFamily="34" charset="0"/>
                        </a:rPr>
                        <a:t>1d 19h 48m</a:t>
                      </a: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218694">
                <a:tc>
                  <a:txBody>
                    <a:bodyPr/>
                    <a:lstStyle/>
                    <a:p>
                      <a:r>
                        <a:rPr lang="de-DE" sz="1100" dirty="0">
                          <a:latin typeface="Arial" panose="020B0604020202020204" pitchFamily="34" charset="0"/>
                          <a:cs typeface="Arial" panose="020B0604020202020204" pitchFamily="34" charset="0"/>
                        </a:rPr>
                        <a:t>99</a:t>
                      </a:r>
                      <a:r>
                        <a:rPr lang="de-DE" sz="1100" baseline="0" dirty="0">
                          <a:latin typeface="Arial" panose="020B0604020202020204" pitchFamily="34" charset="0"/>
                          <a:cs typeface="Arial" panose="020B0604020202020204" pitchFamily="34" charset="0"/>
                        </a:rPr>
                        <a:t> </a:t>
                      </a:r>
                      <a:r>
                        <a:rPr lang="de-DE" sz="1100" dirty="0">
                          <a:latin typeface="Arial" panose="020B0604020202020204" pitchFamily="34" charset="0"/>
                          <a:cs typeface="Arial" panose="020B0604020202020204" pitchFamily="34" charset="0"/>
                        </a:rPr>
                        <a:t>%</a:t>
                      </a:r>
                      <a:endParaRPr lang="en-US" sz="1100" dirty="0">
                        <a:latin typeface="Arial" panose="020B0604020202020204" pitchFamily="34" charset="0"/>
                        <a:cs typeface="Arial" panose="020B0604020202020204" pitchFamily="34" charset="0"/>
                      </a:endParaRPr>
                    </a:p>
                  </a:txBody>
                  <a:tcPr/>
                </a:tc>
                <a:tc>
                  <a:txBody>
                    <a:bodyPr/>
                    <a:lstStyle/>
                    <a:p>
                      <a:r>
                        <a:rPr lang="de-DE" sz="1100" dirty="0">
                          <a:latin typeface="Arial" panose="020B0604020202020204" pitchFamily="34" charset="0"/>
                          <a:cs typeface="Arial" panose="020B0604020202020204" pitchFamily="34" charset="0"/>
                        </a:rPr>
                        <a:t>7h 12m</a:t>
                      </a:r>
                      <a:endParaRPr lang="en-US" sz="1100" dirty="0">
                        <a:latin typeface="Arial" panose="020B0604020202020204" pitchFamily="34" charset="0"/>
                        <a:cs typeface="Arial" panose="020B0604020202020204" pitchFamily="34" charset="0"/>
                      </a:endParaRPr>
                    </a:p>
                  </a:txBody>
                  <a:tcPr/>
                </a:tc>
                <a:tc>
                  <a:txBody>
                    <a:bodyPr/>
                    <a:lstStyle/>
                    <a:p>
                      <a:r>
                        <a:rPr lang="de-DE" sz="1100" dirty="0">
                          <a:latin typeface="Arial" panose="020B0604020202020204" pitchFamily="34" charset="0"/>
                          <a:cs typeface="Arial" panose="020B0604020202020204" pitchFamily="34" charset="0"/>
                        </a:rPr>
                        <a:t>3d 15h 36m</a:t>
                      </a:r>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bl>
          </a:graphicData>
        </a:graphic>
      </p:graphicFrame>
      <p:sp>
        <p:nvSpPr>
          <p:cNvPr id="19" name="Rectangle 18"/>
          <p:cNvSpPr/>
          <p:nvPr/>
        </p:nvSpPr>
        <p:spPr>
          <a:xfrm>
            <a:off x="4567112" y="1363551"/>
            <a:ext cx="1709121" cy="253916"/>
          </a:xfrm>
          <a:prstGeom prst="rect">
            <a:avLst/>
          </a:prstGeom>
        </p:spPr>
        <p:txBody>
          <a:bodyPr wrap="none">
            <a:spAutoFit/>
          </a:bodyPr>
          <a:lstStyle/>
          <a:p>
            <a:pPr algn="r"/>
            <a:r>
              <a:rPr lang="en-US" sz="1050" i="1" dirty="0">
                <a:solidFill>
                  <a:schemeClr val="accent2"/>
                </a:solidFill>
                <a:latin typeface="Arial" panose="020B0604020202020204" pitchFamily="34" charset="0"/>
                <a:ea typeface="Times New Roman" panose="02020603050405020304" pitchFamily="18" charset="0"/>
                <a:cs typeface="Arial" panose="020B0604020202020204" pitchFamily="34" charset="0"/>
              </a:rPr>
              <a:t>Well engineered software</a:t>
            </a:r>
            <a:endParaRPr lang="en-US" sz="1050" i="1" dirty="0">
              <a:solidFill>
                <a:schemeClr val="accent2"/>
              </a:solidFill>
              <a:latin typeface="Arial" panose="020B0604020202020204" pitchFamily="34" charset="0"/>
              <a:cs typeface="Arial" panose="020B0604020202020204" pitchFamily="34" charset="0"/>
            </a:endParaRPr>
          </a:p>
        </p:txBody>
      </p:sp>
      <p:sp>
        <p:nvSpPr>
          <p:cNvPr id="21" name="Rectangle 20"/>
          <p:cNvSpPr/>
          <p:nvPr/>
        </p:nvSpPr>
        <p:spPr>
          <a:xfrm>
            <a:off x="4375459" y="1108548"/>
            <a:ext cx="1903085" cy="261610"/>
          </a:xfrm>
          <a:prstGeom prst="rect">
            <a:avLst/>
          </a:prstGeom>
        </p:spPr>
        <p:txBody>
          <a:bodyPr wrap="none">
            <a:spAutoFit/>
          </a:bodyPr>
          <a:lstStyle/>
          <a:p>
            <a:pPr algn="r"/>
            <a:r>
              <a:rPr lang="en-US" sz="1050" i="1" dirty="0">
                <a:solidFill>
                  <a:schemeClr val="accent2"/>
                </a:solidFill>
                <a:latin typeface="Arial" panose="020B0604020202020204" pitchFamily="34" charset="0"/>
                <a:ea typeface="Times New Roman" panose="02020603050405020304" pitchFamily="18" charset="0"/>
                <a:cs typeface="Arial" panose="020B0604020202020204" pitchFamily="34" charset="0"/>
              </a:rPr>
              <a:t>Well engineered operations</a:t>
            </a:r>
            <a:endParaRPr lang="en-US" sz="1050" i="1" dirty="0">
              <a:solidFill>
                <a:schemeClr val="accent2"/>
              </a:solidFill>
              <a:latin typeface="Arial" panose="020B0604020202020204" pitchFamily="34" charset="0"/>
              <a:cs typeface="Arial" panose="020B0604020202020204" pitchFamily="34" charset="0"/>
            </a:endParaRPr>
          </a:p>
        </p:txBody>
      </p:sp>
      <p:sp>
        <p:nvSpPr>
          <p:cNvPr id="22" name="Rectangle 21"/>
          <p:cNvSpPr/>
          <p:nvPr/>
        </p:nvSpPr>
        <p:spPr>
          <a:xfrm>
            <a:off x="4487321" y="862609"/>
            <a:ext cx="1802095" cy="261610"/>
          </a:xfrm>
          <a:prstGeom prst="rect">
            <a:avLst/>
          </a:prstGeom>
        </p:spPr>
        <p:txBody>
          <a:bodyPr wrap="none">
            <a:spAutoFit/>
          </a:bodyPr>
          <a:lstStyle/>
          <a:p>
            <a:pPr algn="r"/>
            <a:r>
              <a:rPr lang="en-US" sz="1050" i="1" dirty="0">
                <a:solidFill>
                  <a:schemeClr val="accent2"/>
                </a:solidFill>
                <a:latin typeface="Arial" panose="020B0604020202020204" pitchFamily="34" charset="0"/>
                <a:ea typeface="Times New Roman" panose="02020603050405020304" pitchFamily="18" charset="0"/>
                <a:cs typeface="Arial" panose="020B0604020202020204" pitchFamily="34" charset="0"/>
              </a:rPr>
              <a:t>Well engineered business</a:t>
            </a:r>
            <a:endParaRPr lang="en-US" sz="1050" i="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9994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2"/>
          <p:cNvSpPr txBox="1">
            <a:spLocks noGrp="1"/>
          </p:cNvSpPr>
          <p:nvPr>
            <p:ph type="title"/>
          </p:nvPr>
        </p:nvSpPr>
        <p:spPr>
          <a:xfrm>
            <a:off x="233363" y="169069"/>
            <a:ext cx="7886700" cy="427981"/>
          </a:xfrm>
          <a:prstGeom prst="rect">
            <a:avLst/>
          </a:prstGeom>
        </p:spPr>
        <p:txBody>
          <a:bodyPr>
            <a:noAutofit/>
          </a:bodyPr>
          <a:lstStyle>
            <a:lvl1pPr algn="l" defTabSz="342726" rtl="0" eaLnBrk="1" latinLnBrk="0" hangingPunct="1">
              <a:lnSpc>
                <a:spcPct val="95000"/>
              </a:lnSpc>
              <a:spcBef>
                <a:spcPct val="0"/>
              </a:spcBef>
              <a:buNone/>
              <a:defRPr sz="2100" kern="1200">
                <a:solidFill>
                  <a:schemeClr val="accent1"/>
                </a:solidFill>
                <a:latin typeface="+mj-lt"/>
                <a:ea typeface="+mj-ea"/>
                <a:cs typeface="+mj-cs"/>
              </a:defRPr>
            </a:lvl1pPr>
          </a:lstStyle>
          <a:p>
            <a:pPr>
              <a:lnSpc>
                <a:spcPct val="80000"/>
              </a:lnSpc>
              <a:spcBef>
                <a:spcPts val="0"/>
              </a:spcBef>
            </a:pPr>
            <a:r>
              <a:rPr lang="en-US" sz="1800" b="1"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Build To Manage – How to build manageable applications</a:t>
            </a:r>
            <a:endParaRPr lang="en-US" sz="1800" b="1" dirty="0">
              <a:solidFill>
                <a:srgbClr val="FFFF00"/>
              </a:solidFill>
              <a:latin typeface="Arial" charset="0"/>
              <a:ea typeface="Arial" charset="0"/>
              <a:cs typeface="Arial" charset="0"/>
            </a:endParaRPr>
          </a:p>
        </p:txBody>
      </p:sp>
      <p:sp>
        <p:nvSpPr>
          <p:cNvPr id="58" name="TextBox 57"/>
          <p:cNvSpPr txBox="1"/>
          <p:nvPr/>
        </p:nvSpPr>
        <p:spPr>
          <a:xfrm>
            <a:off x="545567" y="596579"/>
            <a:ext cx="8442448" cy="847634"/>
          </a:xfrm>
          <a:prstGeom prst="rect">
            <a:avLst/>
          </a:prstGeom>
          <a:noFill/>
        </p:spPr>
        <p:txBody>
          <a:bodyPr wrap="square" rtlCol="0" anchor="t" anchorCtr="0">
            <a:noAutofit/>
          </a:bodyPr>
          <a:lstStyle/>
          <a:p>
            <a:pPr marL="86916" indent="-86916">
              <a:lnSpc>
                <a:spcPct val="90000"/>
              </a:lnSpc>
              <a:spcBef>
                <a:spcPts val="450"/>
              </a:spcBef>
              <a:buFont typeface="Arial" panose="020B0604020202020204" pitchFamily="34" charset="0"/>
              <a:buChar char="•"/>
            </a:pPr>
            <a:r>
              <a:rPr lang="en-US" sz="1200" dirty="0">
                <a:latin typeface="Arial Narrow" panose="020B0606020202030204" pitchFamily="34" charset="0"/>
              </a:rPr>
              <a:t>As Development and Operations come closer together, new practices arise to better enable operations for cloud-based applications.</a:t>
            </a:r>
          </a:p>
          <a:p>
            <a:pPr marL="86916" indent="-86916">
              <a:lnSpc>
                <a:spcPct val="90000"/>
              </a:lnSpc>
              <a:spcBef>
                <a:spcPts val="450"/>
              </a:spcBef>
              <a:buFont typeface="Arial" panose="020B0604020202020204" pitchFamily="34" charset="0"/>
              <a:buChar char="•"/>
            </a:pPr>
            <a:r>
              <a:rPr lang="en-US" sz="1200" dirty="0">
                <a:latin typeface="Arial Narrow" panose="020B0606020202030204" pitchFamily="34" charset="0"/>
              </a:rPr>
              <a:t>Shift Left: Build manageable applications / micro-services</a:t>
            </a:r>
          </a:p>
          <a:p>
            <a:pPr marL="86916" indent="-86916">
              <a:lnSpc>
                <a:spcPct val="90000"/>
              </a:lnSpc>
              <a:spcBef>
                <a:spcPts val="450"/>
              </a:spcBef>
              <a:buFont typeface="Arial" panose="020B0604020202020204" pitchFamily="34" charset="0"/>
              <a:buChar char="•"/>
            </a:pPr>
            <a:r>
              <a:rPr lang="de-DE" sz="1200" dirty="0">
                <a:latin typeface="Arial Narrow" panose="020B0606020202030204" pitchFamily="34" charset="0"/>
              </a:rPr>
              <a:t>Practices Include</a:t>
            </a:r>
          </a:p>
          <a:p>
            <a:pPr marL="542390" lvl="1" indent="-86916">
              <a:lnSpc>
                <a:spcPct val="90000"/>
              </a:lnSpc>
              <a:spcBef>
                <a:spcPts val="450"/>
              </a:spcBef>
              <a:buFont typeface="Arial" panose="020B0604020202020204" pitchFamily="34" charset="0"/>
              <a:buChar char="•"/>
            </a:pPr>
            <a:r>
              <a:rPr lang="de-DE" sz="1200" dirty="0">
                <a:latin typeface="Arial Narrow" panose="020B0606020202030204" pitchFamily="34" charset="0"/>
              </a:rPr>
              <a:t>HealthCheck API</a:t>
            </a:r>
          </a:p>
          <a:p>
            <a:pPr marL="542390" lvl="1" indent="-86916">
              <a:lnSpc>
                <a:spcPct val="90000"/>
              </a:lnSpc>
              <a:spcBef>
                <a:spcPts val="450"/>
              </a:spcBef>
              <a:buFont typeface="Arial" panose="020B0604020202020204" pitchFamily="34" charset="0"/>
              <a:buChar char="•"/>
            </a:pPr>
            <a:r>
              <a:rPr lang="de-DE" sz="1200" dirty="0">
                <a:latin typeface="Arial Narrow" panose="020B0606020202030204" pitchFamily="34" charset="0"/>
              </a:rPr>
              <a:t>Metrics</a:t>
            </a:r>
          </a:p>
          <a:p>
            <a:pPr marL="542390" lvl="1" indent="-86916">
              <a:lnSpc>
                <a:spcPct val="90000"/>
              </a:lnSpc>
              <a:spcBef>
                <a:spcPts val="450"/>
              </a:spcBef>
              <a:buFont typeface="Arial" panose="020B0604020202020204" pitchFamily="34" charset="0"/>
              <a:buChar char="•"/>
            </a:pPr>
            <a:r>
              <a:rPr lang="de-DE" sz="1200" dirty="0">
                <a:latin typeface="Arial Narrow" panose="020B0606020202030204" pitchFamily="34" charset="0"/>
              </a:rPr>
              <a:t>Deployment Correlation</a:t>
            </a:r>
          </a:p>
          <a:p>
            <a:pPr marL="542390" lvl="1" indent="-86916">
              <a:lnSpc>
                <a:spcPct val="90000"/>
              </a:lnSpc>
              <a:spcBef>
                <a:spcPts val="450"/>
              </a:spcBef>
              <a:buFont typeface="Arial" panose="020B0604020202020204" pitchFamily="34" charset="0"/>
              <a:buChar char="•"/>
            </a:pPr>
            <a:r>
              <a:rPr lang="de-DE" sz="1200" dirty="0">
                <a:latin typeface="Arial Narrow" panose="020B0606020202030204" pitchFamily="34" charset="0"/>
              </a:rPr>
              <a:t>Topology Information</a:t>
            </a:r>
          </a:p>
          <a:p>
            <a:pPr marL="542390" lvl="1" indent="-86916">
              <a:lnSpc>
                <a:spcPct val="90000"/>
              </a:lnSpc>
              <a:spcBef>
                <a:spcPts val="450"/>
              </a:spcBef>
              <a:buFont typeface="Arial" panose="020B0604020202020204" pitchFamily="34" charset="0"/>
              <a:buChar char="•"/>
            </a:pPr>
            <a:r>
              <a:rPr lang="de-DE" sz="1200" dirty="0">
                <a:latin typeface="Arial Narrow" panose="020B0606020202030204" pitchFamily="34" charset="0"/>
              </a:rPr>
              <a:t>Log Format and Catalog</a:t>
            </a:r>
          </a:p>
          <a:p>
            <a:pPr marL="542390" lvl="1" indent="-86916">
              <a:lnSpc>
                <a:spcPct val="90000"/>
              </a:lnSpc>
              <a:spcBef>
                <a:spcPts val="450"/>
              </a:spcBef>
              <a:buFont typeface="Arial" panose="020B0604020202020204" pitchFamily="34" charset="0"/>
              <a:buChar char="•"/>
            </a:pPr>
            <a:r>
              <a:rPr lang="de-DE" sz="1200" dirty="0">
                <a:latin typeface="Arial Narrow" panose="020B0606020202030204" pitchFamily="34" charset="0"/>
              </a:rPr>
              <a:t>Distributed Tracing</a:t>
            </a:r>
          </a:p>
          <a:p>
            <a:pPr marL="542390" lvl="1" indent="-86916">
              <a:lnSpc>
                <a:spcPct val="90000"/>
              </a:lnSpc>
              <a:spcBef>
                <a:spcPts val="450"/>
              </a:spcBef>
              <a:buFont typeface="Arial" panose="020B0604020202020204" pitchFamily="34" charset="0"/>
              <a:buChar char="•"/>
            </a:pPr>
            <a:r>
              <a:rPr lang="de-DE" sz="1200" dirty="0">
                <a:latin typeface="Arial Narrow" panose="020B0606020202030204" pitchFamily="34" charset="0"/>
              </a:rPr>
              <a:t>Event Format and Catalog</a:t>
            </a:r>
          </a:p>
          <a:p>
            <a:pPr marL="542390" lvl="1" indent="-86916">
              <a:lnSpc>
                <a:spcPct val="90000"/>
              </a:lnSpc>
              <a:spcBef>
                <a:spcPts val="450"/>
              </a:spcBef>
              <a:buFont typeface="Arial" panose="020B0604020202020204" pitchFamily="34" charset="0"/>
              <a:buChar char="•"/>
            </a:pPr>
            <a:r>
              <a:rPr lang="de-DE" sz="1200" dirty="0">
                <a:latin typeface="Arial Narrow" panose="020B0606020202030204" pitchFamily="34" charset="0"/>
              </a:rPr>
              <a:t>Monitoring Configuration</a:t>
            </a:r>
          </a:p>
          <a:p>
            <a:pPr marL="542390" lvl="1" indent="-86916">
              <a:lnSpc>
                <a:spcPct val="90000"/>
              </a:lnSpc>
              <a:spcBef>
                <a:spcPts val="450"/>
              </a:spcBef>
              <a:buFont typeface="Arial" panose="020B0604020202020204" pitchFamily="34" charset="0"/>
              <a:buChar char="•"/>
            </a:pPr>
            <a:r>
              <a:rPr lang="de-DE" sz="1200" dirty="0">
                <a:latin typeface="Arial Narrow" panose="020B0606020202030204" pitchFamily="34" charset="0"/>
              </a:rPr>
              <a:t>First Failure Data Capture</a:t>
            </a:r>
          </a:p>
          <a:p>
            <a:pPr marL="542390" lvl="1" indent="-86916">
              <a:lnSpc>
                <a:spcPct val="90000"/>
              </a:lnSpc>
              <a:spcBef>
                <a:spcPts val="450"/>
              </a:spcBef>
              <a:buFont typeface="Arial" panose="020B0604020202020204" pitchFamily="34" charset="0"/>
              <a:buChar char="•"/>
            </a:pPr>
            <a:r>
              <a:rPr lang="de-DE" sz="1200" dirty="0">
                <a:latin typeface="Arial Narrow" panose="020B0606020202030204" pitchFamily="34" charset="0"/>
              </a:rPr>
              <a:t>Test Cases and Scripts</a:t>
            </a:r>
          </a:p>
          <a:p>
            <a:pPr marL="542390" lvl="1" indent="-86916">
              <a:lnSpc>
                <a:spcPct val="90000"/>
              </a:lnSpc>
              <a:spcBef>
                <a:spcPts val="450"/>
              </a:spcBef>
              <a:buFont typeface="Arial" panose="020B0604020202020204" pitchFamily="34" charset="0"/>
              <a:buChar char="•"/>
            </a:pPr>
            <a:r>
              <a:rPr lang="de-DE" sz="1200" dirty="0">
                <a:latin typeface="Arial Narrow" panose="020B0606020202030204" pitchFamily="34" charset="0"/>
              </a:rPr>
              <a:t>Runbooks</a:t>
            </a:r>
          </a:p>
          <a:p>
            <a:pPr marL="542390" lvl="1" indent="-86916">
              <a:lnSpc>
                <a:spcPct val="90000"/>
              </a:lnSpc>
              <a:spcBef>
                <a:spcPts val="450"/>
              </a:spcBef>
              <a:buFont typeface="Arial" panose="020B0604020202020204" pitchFamily="34" charset="0"/>
              <a:buChar char="•"/>
            </a:pPr>
            <a:r>
              <a:rPr lang="de-DE" sz="1200" dirty="0">
                <a:latin typeface="Arial Narrow" panose="020B0606020202030204" pitchFamily="34" charset="0"/>
              </a:rPr>
              <a:t>Documentation</a:t>
            </a:r>
          </a:p>
          <a:p>
            <a:pPr marL="542390" lvl="1" indent="-86916">
              <a:lnSpc>
                <a:spcPct val="90000"/>
              </a:lnSpc>
              <a:spcBef>
                <a:spcPts val="450"/>
              </a:spcBef>
              <a:buFont typeface="Arial" panose="020B0604020202020204" pitchFamily="34" charset="0"/>
              <a:buChar char="•"/>
            </a:pPr>
            <a:endParaRPr lang="en-US" sz="1200" dirty="0">
              <a:latin typeface="Arial Narrow" panose="020B0606020202030204" pitchFamily="34" charset="0"/>
            </a:endParaRPr>
          </a:p>
        </p:txBody>
      </p:sp>
      <p:grpSp>
        <p:nvGrpSpPr>
          <p:cNvPr id="2" name="Group 1"/>
          <p:cNvGrpSpPr/>
          <p:nvPr/>
        </p:nvGrpSpPr>
        <p:grpSpPr>
          <a:xfrm>
            <a:off x="2398028" y="1552174"/>
            <a:ext cx="6481594" cy="3404386"/>
            <a:chOff x="3884166" y="2533021"/>
            <a:chExt cx="4864002" cy="2554764"/>
          </a:xfrm>
        </p:grpSpPr>
        <p:pic>
          <p:nvPicPr>
            <p:cNvPr id="6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3061" y="2921662"/>
              <a:ext cx="540555" cy="69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5640" y="3555628"/>
              <a:ext cx="540555" cy="69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Rectangle 8"/>
            <p:cNvSpPr>
              <a:spLocks noChangeArrowheads="1"/>
            </p:cNvSpPr>
            <p:nvPr/>
          </p:nvSpPr>
          <p:spPr bwMode="auto">
            <a:xfrm>
              <a:off x="5790285" y="2806396"/>
              <a:ext cx="996033" cy="1786631"/>
            </a:xfrm>
            <a:prstGeom prst="rect">
              <a:avLst/>
            </a:prstGeom>
            <a:solidFill>
              <a:schemeClr val="bg2">
                <a:lumMod val="20000"/>
                <a:lumOff val="80000"/>
              </a:schemeClr>
            </a:solidFill>
            <a:ln w="9525">
              <a:solidFill>
                <a:schemeClr val="tx1"/>
              </a:solidFill>
              <a:miter lim="800000"/>
              <a:headEnd/>
              <a:tailEnd/>
            </a:ln>
            <a:effectLst/>
          </p:spPr>
          <p:txBody>
            <a:bodyPr wrap="none" anchor="ctr"/>
            <a:lstStyle/>
            <a:p>
              <a:endParaRPr lang="en-US" sz="1200"/>
            </a:p>
          </p:txBody>
        </p:sp>
        <p:sp>
          <p:nvSpPr>
            <p:cNvPr id="63" name="Text Box 9"/>
            <p:cNvSpPr txBox="1">
              <a:spLocks noChangeArrowheads="1"/>
            </p:cNvSpPr>
            <p:nvPr/>
          </p:nvSpPr>
          <p:spPr bwMode="auto">
            <a:xfrm>
              <a:off x="5860609" y="4110515"/>
              <a:ext cx="824260" cy="41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de-DE" altLang="en-US" sz="1000" b="1" dirty="0">
                  <a:solidFill>
                    <a:srgbClr val="000000"/>
                  </a:solidFill>
                </a:rPr>
                <a:t>Application / </a:t>
              </a:r>
              <a:br>
                <a:rPr lang="de-DE" altLang="en-US" sz="1000" b="1" dirty="0">
                  <a:solidFill>
                    <a:srgbClr val="000000"/>
                  </a:solidFill>
                </a:rPr>
              </a:br>
              <a:r>
                <a:rPr lang="de-DE" altLang="en-US" sz="1000" b="1" dirty="0">
                  <a:solidFill>
                    <a:srgbClr val="000000"/>
                  </a:solidFill>
                </a:rPr>
                <a:t>Micro Service</a:t>
              </a:r>
            </a:p>
            <a:p>
              <a:pPr algn="ctr"/>
              <a:r>
                <a:rPr lang="de-DE" altLang="en-US" sz="1000" dirty="0">
                  <a:solidFill>
                    <a:srgbClr val="000000"/>
                  </a:solidFill>
                </a:rPr>
                <a:t>(Managed entity)</a:t>
              </a:r>
              <a:endParaRPr lang="en-GB" altLang="en-US" sz="1000" dirty="0">
                <a:solidFill>
                  <a:srgbClr val="000000"/>
                </a:solidFill>
              </a:endParaRPr>
            </a:p>
          </p:txBody>
        </p:sp>
        <p:sp>
          <p:nvSpPr>
            <p:cNvPr id="64" name="Rectangle 10"/>
            <p:cNvSpPr>
              <a:spLocks noChangeArrowheads="1"/>
            </p:cNvSpPr>
            <p:nvPr/>
          </p:nvSpPr>
          <p:spPr bwMode="auto">
            <a:xfrm>
              <a:off x="6636913" y="2900050"/>
              <a:ext cx="547819" cy="247343"/>
            </a:xfrm>
            <a:prstGeom prst="rect">
              <a:avLst/>
            </a:prstGeom>
            <a:solidFill>
              <a:srgbClr val="FF9900"/>
            </a:solidFill>
            <a:ln w="9525">
              <a:solidFill>
                <a:schemeClr val="tx1"/>
              </a:solidFill>
              <a:miter lim="800000"/>
              <a:headEnd/>
              <a:tailEnd/>
            </a:ln>
            <a:effectLst/>
          </p:spPr>
          <p:txBody>
            <a:bodyPr wrap="none" anchor="ctr"/>
            <a:lstStyle/>
            <a:p>
              <a:endParaRPr lang="en-US" sz="1200"/>
            </a:p>
          </p:txBody>
        </p:sp>
        <p:sp>
          <p:nvSpPr>
            <p:cNvPr id="65" name="Text Box 11"/>
            <p:cNvSpPr txBox="1">
              <a:spLocks noChangeArrowheads="1"/>
            </p:cNvSpPr>
            <p:nvPr/>
          </p:nvSpPr>
          <p:spPr bwMode="auto">
            <a:xfrm>
              <a:off x="6638070" y="2921664"/>
              <a:ext cx="565625" cy="184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000" dirty="0">
                  <a:solidFill>
                    <a:srgbClr val="000000"/>
                  </a:solidFill>
                </a:rPr>
                <a:t>Health API</a:t>
              </a:r>
              <a:endParaRPr lang="en-GB" altLang="en-US" sz="1000" dirty="0">
                <a:solidFill>
                  <a:srgbClr val="000000"/>
                </a:solidFill>
              </a:endParaRPr>
            </a:p>
          </p:txBody>
        </p:sp>
        <p:sp>
          <p:nvSpPr>
            <p:cNvPr id="66" name="Rectangle 12"/>
            <p:cNvSpPr>
              <a:spLocks noChangeArrowheads="1"/>
            </p:cNvSpPr>
            <p:nvPr/>
          </p:nvSpPr>
          <p:spPr bwMode="auto">
            <a:xfrm>
              <a:off x="6636913" y="3209830"/>
              <a:ext cx="547819" cy="247343"/>
            </a:xfrm>
            <a:prstGeom prst="rect">
              <a:avLst/>
            </a:prstGeom>
            <a:solidFill>
              <a:srgbClr val="FF9900"/>
            </a:solidFill>
            <a:ln w="9525">
              <a:solidFill>
                <a:schemeClr val="tx1"/>
              </a:solidFill>
              <a:miter lim="800000"/>
              <a:headEnd/>
              <a:tailEnd/>
            </a:ln>
            <a:effectLst/>
          </p:spPr>
          <p:txBody>
            <a:bodyPr wrap="none" anchor="ctr"/>
            <a:lstStyle/>
            <a:p>
              <a:endParaRPr lang="en-US" sz="1200"/>
            </a:p>
          </p:txBody>
        </p:sp>
        <p:sp>
          <p:nvSpPr>
            <p:cNvPr id="67" name="Text Box 13"/>
            <p:cNvSpPr txBox="1">
              <a:spLocks noChangeArrowheads="1"/>
            </p:cNvSpPr>
            <p:nvPr/>
          </p:nvSpPr>
          <p:spPr bwMode="auto">
            <a:xfrm>
              <a:off x="6634625" y="3231442"/>
              <a:ext cx="572990" cy="184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de-DE" altLang="en-US" sz="1000" dirty="0">
                  <a:solidFill>
                    <a:srgbClr val="000000"/>
                  </a:solidFill>
                </a:rPr>
                <a:t>Runbook</a:t>
              </a:r>
              <a:endParaRPr lang="en-GB" altLang="en-US" sz="1000" dirty="0">
                <a:solidFill>
                  <a:srgbClr val="000000"/>
                </a:solidFill>
              </a:endParaRPr>
            </a:p>
          </p:txBody>
        </p:sp>
        <p:sp>
          <p:nvSpPr>
            <p:cNvPr id="68" name="Rectangle 14"/>
            <p:cNvSpPr>
              <a:spLocks noChangeArrowheads="1"/>
            </p:cNvSpPr>
            <p:nvPr/>
          </p:nvSpPr>
          <p:spPr bwMode="auto">
            <a:xfrm>
              <a:off x="6636913" y="3538819"/>
              <a:ext cx="547819" cy="247343"/>
            </a:xfrm>
            <a:prstGeom prst="rect">
              <a:avLst/>
            </a:prstGeom>
            <a:solidFill>
              <a:srgbClr val="FF9900"/>
            </a:solidFill>
            <a:ln w="9525">
              <a:solidFill>
                <a:schemeClr val="tx1"/>
              </a:solidFill>
              <a:miter lim="800000"/>
              <a:headEnd/>
              <a:tailEnd/>
            </a:ln>
            <a:effectLst/>
          </p:spPr>
          <p:txBody>
            <a:bodyPr wrap="none" anchor="ctr"/>
            <a:lstStyle/>
            <a:p>
              <a:endParaRPr lang="en-US" sz="1200"/>
            </a:p>
          </p:txBody>
        </p:sp>
        <p:sp>
          <p:nvSpPr>
            <p:cNvPr id="69" name="Text Box 15"/>
            <p:cNvSpPr txBox="1">
              <a:spLocks noChangeArrowheads="1"/>
            </p:cNvSpPr>
            <p:nvPr/>
          </p:nvSpPr>
          <p:spPr bwMode="auto">
            <a:xfrm>
              <a:off x="6643949" y="3560431"/>
              <a:ext cx="470423" cy="184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de-DE" altLang="en-US" sz="1000" dirty="0">
                  <a:solidFill>
                    <a:srgbClr val="000000"/>
                  </a:solidFill>
                </a:rPr>
                <a:t>Events</a:t>
              </a:r>
              <a:endParaRPr lang="en-GB" altLang="en-US" sz="1000" dirty="0">
                <a:solidFill>
                  <a:srgbClr val="000000"/>
                </a:solidFill>
              </a:endParaRPr>
            </a:p>
          </p:txBody>
        </p:sp>
        <p:sp>
          <p:nvSpPr>
            <p:cNvPr id="70" name="Rectangle 16"/>
            <p:cNvSpPr>
              <a:spLocks noChangeArrowheads="1"/>
            </p:cNvSpPr>
            <p:nvPr/>
          </p:nvSpPr>
          <p:spPr bwMode="auto">
            <a:xfrm>
              <a:off x="6636913" y="3867809"/>
              <a:ext cx="547819" cy="247343"/>
            </a:xfrm>
            <a:prstGeom prst="rect">
              <a:avLst/>
            </a:prstGeom>
            <a:solidFill>
              <a:srgbClr val="FF9900"/>
            </a:solidFill>
            <a:ln w="9525">
              <a:solidFill>
                <a:schemeClr val="tx1"/>
              </a:solidFill>
              <a:miter lim="800000"/>
              <a:headEnd/>
              <a:tailEnd/>
            </a:ln>
            <a:effectLst/>
          </p:spPr>
          <p:txBody>
            <a:bodyPr wrap="none" anchor="ctr"/>
            <a:lstStyle/>
            <a:p>
              <a:endParaRPr lang="en-US" sz="1200"/>
            </a:p>
          </p:txBody>
        </p:sp>
        <p:sp>
          <p:nvSpPr>
            <p:cNvPr id="71" name="Text Box 17"/>
            <p:cNvSpPr txBox="1">
              <a:spLocks noChangeArrowheads="1"/>
            </p:cNvSpPr>
            <p:nvPr/>
          </p:nvSpPr>
          <p:spPr bwMode="auto">
            <a:xfrm>
              <a:off x="6652959" y="3889422"/>
              <a:ext cx="371314" cy="184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de-DE" altLang="en-US" sz="1000" dirty="0">
                  <a:solidFill>
                    <a:srgbClr val="000000"/>
                  </a:solidFill>
                </a:rPr>
                <a:t>Logs</a:t>
              </a:r>
              <a:endParaRPr lang="en-GB" altLang="en-US" sz="1000" dirty="0">
                <a:solidFill>
                  <a:srgbClr val="000000"/>
                </a:solidFill>
              </a:endParaRPr>
            </a:p>
          </p:txBody>
        </p:sp>
        <p:sp>
          <p:nvSpPr>
            <p:cNvPr id="72" name="Rectangle 18"/>
            <p:cNvSpPr>
              <a:spLocks noChangeArrowheads="1"/>
            </p:cNvSpPr>
            <p:nvPr/>
          </p:nvSpPr>
          <p:spPr bwMode="auto">
            <a:xfrm>
              <a:off x="5794435" y="2533021"/>
              <a:ext cx="844709" cy="20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200" b="1" i="1"/>
                <a:t>manageability</a:t>
              </a:r>
              <a:endParaRPr lang="en-GB" altLang="en-US" sz="1200" b="1" i="1"/>
            </a:p>
          </p:txBody>
        </p:sp>
        <p:sp>
          <p:nvSpPr>
            <p:cNvPr id="73" name="Rectangle 19"/>
            <p:cNvSpPr>
              <a:spLocks noChangeArrowheads="1"/>
            </p:cNvSpPr>
            <p:nvPr/>
          </p:nvSpPr>
          <p:spPr bwMode="auto">
            <a:xfrm>
              <a:off x="7587294" y="2535422"/>
              <a:ext cx="788171" cy="20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200" b="1" i="1"/>
                <a:t>management</a:t>
              </a:r>
              <a:endParaRPr lang="en-GB" altLang="en-US" sz="1200" b="1" i="1"/>
            </a:p>
          </p:txBody>
        </p:sp>
        <p:sp>
          <p:nvSpPr>
            <p:cNvPr id="74" name="Rectangle 21"/>
            <p:cNvSpPr>
              <a:spLocks noChangeArrowheads="1"/>
            </p:cNvSpPr>
            <p:nvPr/>
          </p:nvSpPr>
          <p:spPr bwMode="auto">
            <a:xfrm>
              <a:off x="7616345" y="4327674"/>
              <a:ext cx="871174" cy="184772"/>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000">
                  <a:solidFill>
                    <a:srgbClr val="000000"/>
                  </a:solidFill>
                </a:rPr>
                <a:t>Management Tool</a:t>
              </a:r>
              <a:endParaRPr lang="en-GB" altLang="en-US" sz="1000">
                <a:solidFill>
                  <a:srgbClr val="000000"/>
                </a:solidFill>
              </a:endParaRPr>
            </a:p>
          </p:txBody>
        </p:sp>
        <p:sp>
          <p:nvSpPr>
            <p:cNvPr id="75" name="Rectangle 23"/>
            <p:cNvSpPr>
              <a:spLocks noChangeArrowheads="1"/>
            </p:cNvSpPr>
            <p:nvPr/>
          </p:nvSpPr>
          <p:spPr bwMode="auto">
            <a:xfrm>
              <a:off x="7583143" y="2788387"/>
              <a:ext cx="1145438" cy="1804641"/>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p>
          </p:txBody>
        </p:sp>
        <p:sp>
          <p:nvSpPr>
            <p:cNvPr id="76" name="Rectangle 24"/>
            <p:cNvSpPr>
              <a:spLocks noChangeArrowheads="1"/>
            </p:cNvSpPr>
            <p:nvPr/>
          </p:nvSpPr>
          <p:spPr bwMode="auto">
            <a:xfrm>
              <a:off x="7533343" y="2903652"/>
              <a:ext cx="298810" cy="247343"/>
            </a:xfrm>
            <a:prstGeom prst="rect">
              <a:avLst/>
            </a:prstGeom>
            <a:solidFill>
              <a:srgbClr val="104158"/>
            </a:solidFill>
            <a:ln>
              <a:noFill/>
            </a:ln>
            <a:effectLst/>
          </p:spPr>
          <p:txBody>
            <a:bodyPr wrap="none" anchor="ctr"/>
            <a:lstStyle/>
            <a:p>
              <a:endParaRPr lang="en-US" sz="1200"/>
            </a:p>
          </p:txBody>
        </p:sp>
        <p:sp>
          <p:nvSpPr>
            <p:cNvPr id="77" name="Rectangle 25"/>
            <p:cNvSpPr>
              <a:spLocks noChangeArrowheads="1"/>
            </p:cNvSpPr>
            <p:nvPr/>
          </p:nvSpPr>
          <p:spPr bwMode="auto">
            <a:xfrm>
              <a:off x="7533343" y="3213432"/>
              <a:ext cx="298810" cy="247343"/>
            </a:xfrm>
            <a:prstGeom prst="rect">
              <a:avLst/>
            </a:prstGeom>
            <a:solidFill>
              <a:srgbClr val="10435A"/>
            </a:solidFill>
            <a:ln>
              <a:noFill/>
            </a:ln>
            <a:effectLst/>
          </p:spPr>
          <p:txBody>
            <a:bodyPr wrap="none" anchor="ctr"/>
            <a:lstStyle/>
            <a:p>
              <a:endParaRPr lang="en-US" sz="1200"/>
            </a:p>
          </p:txBody>
        </p:sp>
        <p:sp>
          <p:nvSpPr>
            <p:cNvPr id="78" name="Rectangle 26"/>
            <p:cNvSpPr>
              <a:spLocks noChangeArrowheads="1"/>
            </p:cNvSpPr>
            <p:nvPr/>
          </p:nvSpPr>
          <p:spPr bwMode="auto">
            <a:xfrm>
              <a:off x="7533343" y="3541220"/>
              <a:ext cx="298810" cy="247343"/>
            </a:xfrm>
            <a:prstGeom prst="rect">
              <a:avLst/>
            </a:prstGeom>
            <a:solidFill>
              <a:srgbClr val="134A63"/>
            </a:solidFill>
            <a:ln>
              <a:noFill/>
            </a:ln>
            <a:effectLst/>
          </p:spPr>
          <p:txBody>
            <a:bodyPr wrap="none" anchor="ctr"/>
            <a:lstStyle/>
            <a:p>
              <a:endParaRPr lang="en-US" sz="1200"/>
            </a:p>
          </p:txBody>
        </p:sp>
        <p:sp>
          <p:nvSpPr>
            <p:cNvPr id="79" name="Rectangle 27"/>
            <p:cNvSpPr>
              <a:spLocks noChangeArrowheads="1"/>
            </p:cNvSpPr>
            <p:nvPr/>
          </p:nvSpPr>
          <p:spPr bwMode="auto">
            <a:xfrm>
              <a:off x="7533343" y="3869010"/>
              <a:ext cx="298810" cy="247343"/>
            </a:xfrm>
            <a:prstGeom prst="rect">
              <a:avLst/>
            </a:prstGeom>
            <a:solidFill>
              <a:srgbClr val="144E67"/>
            </a:solidFill>
            <a:ln>
              <a:noFill/>
            </a:ln>
            <a:effectLst/>
          </p:spPr>
          <p:txBody>
            <a:bodyPr wrap="none" anchor="ctr"/>
            <a:lstStyle/>
            <a:p>
              <a:endParaRPr lang="en-US" sz="1200"/>
            </a:p>
          </p:txBody>
        </p:sp>
        <p:sp>
          <p:nvSpPr>
            <p:cNvPr id="80" name="Line 28"/>
            <p:cNvSpPr>
              <a:spLocks noChangeShapeType="1"/>
            </p:cNvSpPr>
            <p:nvPr/>
          </p:nvSpPr>
          <p:spPr bwMode="auto">
            <a:xfrm>
              <a:off x="7583143" y="4119954"/>
              <a:ext cx="249007" cy="0"/>
            </a:xfrm>
            <a:prstGeom prst="lin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81" name="Line 29"/>
            <p:cNvSpPr>
              <a:spLocks noChangeShapeType="1"/>
            </p:cNvSpPr>
            <p:nvPr/>
          </p:nvSpPr>
          <p:spPr bwMode="auto">
            <a:xfrm>
              <a:off x="7583143" y="3865408"/>
              <a:ext cx="249007" cy="0"/>
            </a:xfrm>
            <a:prstGeom prst="lin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84" name="Line 30"/>
            <p:cNvSpPr>
              <a:spLocks noChangeShapeType="1"/>
            </p:cNvSpPr>
            <p:nvPr/>
          </p:nvSpPr>
          <p:spPr bwMode="auto">
            <a:xfrm>
              <a:off x="7583143" y="3790965"/>
              <a:ext cx="249007" cy="0"/>
            </a:xfrm>
            <a:prstGeom prst="lin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88" name="Line 31"/>
            <p:cNvSpPr>
              <a:spLocks noChangeShapeType="1"/>
            </p:cNvSpPr>
            <p:nvPr/>
          </p:nvSpPr>
          <p:spPr bwMode="auto">
            <a:xfrm>
              <a:off x="7583143" y="3538819"/>
              <a:ext cx="249007" cy="0"/>
            </a:xfrm>
            <a:prstGeom prst="lin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89" name="Line 32"/>
            <p:cNvSpPr>
              <a:spLocks noChangeShapeType="1"/>
            </p:cNvSpPr>
            <p:nvPr/>
          </p:nvSpPr>
          <p:spPr bwMode="auto">
            <a:xfrm>
              <a:off x="7583143" y="3464376"/>
              <a:ext cx="249007" cy="0"/>
            </a:xfrm>
            <a:prstGeom prst="lin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0" name="Line 33"/>
            <p:cNvSpPr>
              <a:spLocks noChangeShapeType="1"/>
            </p:cNvSpPr>
            <p:nvPr/>
          </p:nvSpPr>
          <p:spPr bwMode="auto">
            <a:xfrm>
              <a:off x="7583143" y="3209830"/>
              <a:ext cx="249007" cy="0"/>
            </a:xfrm>
            <a:prstGeom prst="lin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1" name="Line 34"/>
            <p:cNvSpPr>
              <a:spLocks noChangeShapeType="1"/>
            </p:cNvSpPr>
            <p:nvPr/>
          </p:nvSpPr>
          <p:spPr bwMode="auto">
            <a:xfrm>
              <a:off x="7583143" y="3154598"/>
              <a:ext cx="249007" cy="0"/>
            </a:xfrm>
            <a:prstGeom prst="lin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2" name="Line 35"/>
            <p:cNvSpPr>
              <a:spLocks noChangeShapeType="1"/>
            </p:cNvSpPr>
            <p:nvPr/>
          </p:nvSpPr>
          <p:spPr bwMode="auto">
            <a:xfrm>
              <a:off x="7583143" y="2900050"/>
              <a:ext cx="249007" cy="0"/>
            </a:xfrm>
            <a:prstGeom prst="lin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3" name="Line 36"/>
            <p:cNvSpPr>
              <a:spLocks noChangeShapeType="1"/>
            </p:cNvSpPr>
            <p:nvPr/>
          </p:nvSpPr>
          <p:spPr bwMode="auto">
            <a:xfrm>
              <a:off x="7832152" y="3867809"/>
              <a:ext cx="0" cy="252145"/>
            </a:xfrm>
            <a:prstGeom prst="lin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4" name="Line 37"/>
            <p:cNvSpPr>
              <a:spLocks noChangeShapeType="1"/>
            </p:cNvSpPr>
            <p:nvPr/>
          </p:nvSpPr>
          <p:spPr bwMode="auto">
            <a:xfrm>
              <a:off x="7832152" y="3538819"/>
              <a:ext cx="0" cy="252145"/>
            </a:xfrm>
            <a:prstGeom prst="lin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5" name="Line 38"/>
            <p:cNvSpPr>
              <a:spLocks noChangeShapeType="1"/>
            </p:cNvSpPr>
            <p:nvPr/>
          </p:nvSpPr>
          <p:spPr bwMode="auto">
            <a:xfrm>
              <a:off x="7832152" y="3209830"/>
              <a:ext cx="0" cy="252145"/>
            </a:xfrm>
            <a:prstGeom prst="lin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6" name="Line 39"/>
            <p:cNvSpPr>
              <a:spLocks noChangeShapeType="1"/>
            </p:cNvSpPr>
            <p:nvPr/>
          </p:nvSpPr>
          <p:spPr bwMode="auto">
            <a:xfrm>
              <a:off x="7832152" y="2900050"/>
              <a:ext cx="0" cy="252145"/>
            </a:xfrm>
            <a:prstGeom prst="line">
              <a:avLst/>
            </a:prstGeom>
            <a:solidFill>
              <a:srgbClr val="CC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p>
          </p:txBody>
        </p:sp>
        <p:sp>
          <p:nvSpPr>
            <p:cNvPr id="97" name="Rectangle 40"/>
            <p:cNvSpPr>
              <a:spLocks noChangeArrowheads="1"/>
            </p:cNvSpPr>
            <p:nvPr/>
          </p:nvSpPr>
          <p:spPr bwMode="auto">
            <a:xfrm>
              <a:off x="6201968" y="4909246"/>
              <a:ext cx="298810" cy="172900"/>
            </a:xfrm>
            <a:prstGeom prst="rect">
              <a:avLst/>
            </a:prstGeom>
            <a:solidFill>
              <a:srgbClr val="CC0000"/>
            </a:solidFill>
            <a:ln w="9525">
              <a:solidFill>
                <a:schemeClr val="tx1"/>
              </a:solidFill>
              <a:miter lim="800000"/>
              <a:headEnd/>
              <a:tailEnd/>
            </a:ln>
            <a:effectLst/>
          </p:spPr>
          <p:txBody>
            <a:bodyPr wrap="none" anchor="ctr"/>
            <a:lstStyle/>
            <a:p>
              <a:endParaRPr lang="en-US" sz="1200"/>
            </a:p>
          </p:txBody>
        </p:sp>
        <p:sp>
          <p:nvSpPr>
            <p:cNvPr id="98" name="Rectangle 41"/>
            <p:cNvSpPr>
              <a:spLocks noChangeArrowheads="1"/>
            </p:cNvSpPr>
            <p:nvPr/>
          </p:nvSpPr>
          <p:spPr bwMode="auto">
            <a:xfrm>
              <a:off x="6508041" y="4897238"/>
              <a:ext cx="1739701" cy="190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050"/>
                <a:t>Component of the Management Stack</a:t>
              </a:r>
              <a:endParaRPr lang="en-GB" altLang="en-US" sz="1050"/>
            </a:p>
          </p:txBody>
        </p:sp>
        <p:sp>
          <p:nvSpPr>
            <p:cNvPr id="99" name="Rectangle 42"/>
            <p:cNvSpPr>
              <a:spLocks noChangeArrowheads="1"/>
            </p:cNvSpPr>
            <p:nvPr/>
          </p:nvSpPr>
          <p:spPr bwMode="auto">
            <a:xfrm>
              <a:off x="6201968" y="4690719"/>
              <a:ext cx="298810" cy="172900"/>
            </a:xfrm>
            <a:prstGeom prst="rect">
              <a:avLst/>
            </a:prstGeom>
            <a:solidFill>
              <a:srgbClr val="FF9900"/>
            </a:solidFill>
            <a:ln w="9525">
              <a:solidFill>
                <a:schemeClr val="tx1"/>
              </a:solidFill>
              <a:miter lim="800000"/>
              <a:headEnd/>
              <a:tailEnd/>
            </a:ln>
            <a:effectLst/>
          </p:spPr>
          <p:txBody>
            <a:bodyPr wrap="none" anchor="ctr"/>
            <a:lstStyle/>
            <a:p>
              <a:endParaRPr lang="en-US" sz="1200"/>
            </a:p>
          </p:txBody>
        </p:sp>
        <p:sp>
          <p:nvSpPr>
            <p:cNvPr id="100" name="Rectangle 43"/>
            <p:cNvSpPr>
              <a:spLocks noChangeArrowheads="1"/>
            </p:cNvSpPr>
            <p:nvPr/>
          </p:nvSpPr>
          <p:spPr bwMode="auto">
            <a:xfrm>
              <a:off x="6508041" y="4678712"/>
              <a:ext cx="2240127" cy="190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050" dirty="0"/>
                <a:t>Application-specific Management Instrumentation</a:t>
              </a:r>
              <a:endParaRPr lang="en-GB" altLang="en-US" sz="1050" dirty="0"/>
            </a:p>
          </p:txBody>
        </p:sp>
        <p:sp>
          <p:nvSpPr>
            <p:cNvPr id="101" name="Text Box 44"/>
            <p:cNvSpPr txBox="1">
              <a:spLocks noChangeArrowheads="1"/>
            </p:cNvSpPr>
            <p:nvPr/>
          </p:nvSpPr>
          <p:spPr bwMode="auto">
            <a:xfrm>
              <a:off x="7649479" y="4385308"/>
              <a:ext cx="1023948" cy="184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de-DE" altLang="en-US" sz="1000" b="1" dirty="0">
                  <a:solidFill>
                    <a:schemeClr val="bg1"/>
                  </a:solidFill>
                </a:rPr>
                <a:t>Management System</a:t>
              </a:r>
              <a:endParaRPr lang="en-GB" altLang="en-US" sz="1000" b="1" dirty="0">
                <a:solidFill>
                  <a:schemeClr val="bg1"/>
                </a:solidFill>
              </a:endParaRPr>
            </a:p>
          </p:txBody>
        </p:sp>
        <p:sp>
          <p:nvSpPr>
            <p:cNvPr id="102" name="Rectangle 45"/>
            <p:cNvSpPr>
              <a:spLocks noChangeArrowheads="1"/>
            </p:cNvSpPr>
            <p:nvPr/>
          </p:nvSpPr>
          <p:spPr bwMode="auto">
            <a:xfrm>
              <a:off x="3884166" y="4382711"/>
              <a:ext cx="1606932" cy="433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050" i="1" dirty="0"/>
                <a:t>Manageability</a:t>
              </a:r>
              <a:r>
                <a:rPr lang="en-US" altLang="en-US" sz="1050" dirty="0"/>
                <a:t> defines how managed entities communicate with management functions</a:t>
              </a:r>
            </a:p>
          </p:txBody>
        </p:sp>
      </p:grpSp>
      <p:sp>
        <p:nvSpPr>
          <p:cNvPr id="103" name="TextBox 102"/>
          <p:cNvSpPr txBox="1"/>
          <p:nvPr/>
        </p:nvSpPr>
        <p:spPr>
          <a:xfrm>
            <a:off x="6224779" y="1446088"/>
            <a:ext cx="2594605" cy="847634"/>
          </a:xfrm>
          <a:prstGeom prst="rect">
            <a:avLst/>
          </a:prstGeom>
          <a:noFill/>
        </p:spPr>
        <p:txBody>
          <a:bodyPr wrap="square" rtlCol="0" anchor="t" anchorCtr="0">
            <a:noAutofit/>
          </a:bodyPr>
          <a:lstStyle/>
          <a:p>
            <a:pPr marL="542390" lvl="1" indent="-86916">
              <a:lnSpc>
                <a:spcPct val="90000"/>
              </a:lnSpc>
              <a:spcBef>
                <a:spcPts val="450"/>
              </a:spcBef>
              <a:buFont typeface="Arial" panose="020B0604020202020204" pitchFamily="34" charset="0"/>
              <a:buChar char="•"/>
            </a:pPr>
            <a:endParaRPr lang="en-US" sz="1200" dirty="0">
              <a:latin typeface="Arial Narrow" panose="020B0606020202030204" pitchFamily="34" charset="0"/>
            </a:endParaRPr>
          </a:p>
        </p:txBody>
      </p:sp>
    </p:spTree>
    <p:extLst>
      <p:ext uri="{BB962C8B-B14F-4D97-AF65-F5344CB8AC3E}">
        <p14:creationId xmlns:p14="http://schemas.microsoft.com/office/powerpoint/2010/main" val="410873198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CF2C53-EAA5-4391-A96F-F3355D5148B0}"/>
              </a:ext>
            </a:extLst>
          </p:cNvPr>
          <p:cNvSpPr>
            <a:spLocks noGrp="1"/>
          </p:cNvSpPr>
          <p:nvPr>
            <p:ph type="body" sz="quarter" idx="11"/>
          </p:nvPr>
        </p:nvSpPr>
        <p:spPr>
          <a:xfrm>
            <a:off x="200026" y="170861"/>
            <a:ext cx="4315054" cy="464018"/>
          </a:xfrm>
        </p:spPr>
        <p:txBody>
          <a:bodyPr/>
          <a:lstStyle/>
          <a:p>
            <a:pPr algn="l" rtl="0"/>
            <a:r>
              <a:rPr lang="en-US" dirty="0"/>
              <a:t>Build To Manage Scorecard</a:t>
            </a:r>
            <a:endParaRPr lang="he-IL" dirty="0"/>
          </a:p>
        </p:txBody>
      </p:sp>
      <p:sp>
        <p:nvSpPr>
          <p:cNvPr id="5" name="Text Placeholder 4">
            <a:extLst>
              <a:ext uri="{FF2B5EF4-FFF2-40B4-BE49-F238E27FC236}">
                <a16:creationId xmlns:a16="http://schemas.microsoft.com/office/drawing/2014/main" id="{3FAE8C08-4169-4046-85A4-3DC6EEC30205}"/>
              </a:ext>
            </a:extLst>
          </p:cNvPr>
          <p:cNvSpPr>
            <a:spLocks noGrp="1"/>
          </p:cNvSpPr>
          <p:nvPr>
            <p:ph type="body" sz="quarter" idx="13"/>
          </p:nvPr>
        </p:nvSpPr>
        <p:spPr/>
        <p:txBody>
          <a:bodyPr/>
          <a:lstStyle/>
          <a:p>
            <a:endParaRPr lang="he-IL"/>
          </a:p>
        </p:txBody>
      </p:sp>
      <p:pic>
        <p:nvPicPr>
          <p:cNvPr id="1026"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363" y="672653"/>
            <a:ext cx="4329584" cy="238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7757" y="2105335"/>
            <a:ext cx="4518983" cy="2400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679480" y="293986"/>
            <a:ext cx="4572000" cy="1200329"/>
          </a:xfrm>
          <a:prstGeom prst="rect">
            <a:avLst/>
          </a:prstGeom>
        </p:spPr>
        <p:txBody>
          <a:bodyPr>
            <a:spAutoFit/>
          </a:bodyPr>
          <a:lstStyle/>
          <a:p>
            <a:pPr marL="171450" indent="-171450">
              <a:spcAft>
                <a:spcPts val="0"/>
              </a:spcAft>
              <a:buFont typeface="Arial" panose="020B0604020202020204" pitchFamily="34" charset="0"/>
              <a:buChar char="•"/>
            </a:pPr>
            <a:r>
              <a:rPr lang="en-US" sz="1200" dirty="0">
                <a:ea typeface="Times New Roman" panose="02020603050405020304" pitchFamily="18" charset="0"/>
                <a:cs typeface="Arial" panose="020B0604020202020204" pitchFamily="34" charset="0"/>
              </a:rPr>
              <a:t>Scorecard, a way to measure how good / back</a:t>
            </a:r>
          </a:p>
          <a:p>
            <a:pPr marL="171450" indent="-171450">
              <a:spcAft>
                <a:spcPts val="0"/>
              </a:spcAft>
              <a:buFont typeface="Arial" panose="020B0604020202020204" pitchFamily="34" charset="0"/>
              <a:buChar char="•"/>
            </a:pPr>
            <a:r>
              <a:rPr lang="en-US" sz="1200" dirty="0">
                <a:ea typeface="Times New Roman" panose="02020603050405020304" pitchFamily="18" charset="0"/>
                <a:cs typeface="Arial" panose="020B0604020202020204" pitchFamily="34" charset="0"/>
              </a:rPr>
              <a:t>Weight behind each requirement</a:t>
            </a:r>
          </a:p>
          <a:p>
            <a:pPr marL="171450" indent="-171450">
              <a:spcAft>
                <a:spcPts val="0"/>
              </a:spcAft>
              <a:buFont typeface="Arial" panose="020B0604020202020204" pitchFamily="34" charset="0"/>
              <a:buChar char="•"/>
            </a:pPr>
            <a:r>
              <a:rPr lang="en-US" sz="1200" dirty="0">
                <a:ea typeface="Times New Roman" panose="02020603050405020304" pitchFamily="18" charset="0"/>
                <a:cs typeface="Arial" panose="020B0604020202020204" pitchFamily="34" charset="0"/>
              </a:rPr>
              <a:t>Script for each check</a:t>
            </a:r>
          </a:p>
          <a:p>
            <a:pPr marL="171450" indent="-171450">
              <a:spcAft>
                <a:spcPts val="0"/>
              </a:spcAft>
              <a:buFont typeface="Arial" panose="020B0604020202020204" pitchFamily="34" charset="0"/>
              <a:buChar char="•"/>
            </a:pPr>
            <a:r>
              <a:rPr lang="en-US" sz="1200" dirty="0">
                <a:ea typeface="Times New Roman" panose="02020603050405020304" pitchFamily="18" charset="0"/>
                <a:cs typeface="Arial" panose="020B0604020202020204" pitchFamily="34" charset="0"/>
              </a:rPr>
              <a:t>Automatically executed against each services</a:t>
            </a:r>
          </a:p>
          <a:p>
            <a:pPr marL="171450" indent="-171450">
              <a:spcAft>
                <a:spcPts val="0"/>
              </a:spcAft>
              <a:buFont typeface="Arial" panose="020B0604020202020204" pitchFamily="34" charset="0"/>
              <a:buChar char="•"/>
            </a:pPr>
            <a:r>
              <a:rPr lang="en-US" sz="1200" dirty="0">
                <a:ea typeface="Times New Roman" panose="02020603050405020304" pitchFamily="18" charset="0"/>
                <a:cs typeface="Arial" panose="020B0604020202020204" pitchFamily="34" charset="0"/>
              </a:rPr>
              <a:t>Tally up the results of the checks </a:t>
            </a:r>
          </a:p>
          <a:p>
            <a:pPr marL="171450" indent="-171450">
              <a:spcAft>
                <a:spcPts val="0"/>
              </a:spcAft>
              <a:buFont typeface="Arial" panose="020B0604020202020204" pitchFamily="34" charset="0"/>
              <a:buChar char="•"/>
            </a:pPr>
            <a:r>
              <a:rPr lang="en-US" sz="1200" dirty="0">
                <a:ea typeface="Times New Roman" panose="02020603050405020304" pitchFamily="18" charset="0"/>
                <a:cs typeface="Arial" panose="020B0604020202020204" pitchFamily="34" charset="0"/>
              </a:rPr>
              <a:t>“</a:t>
            </a:r>
            <a:r>
              <a:rPr lang="en-US" sz="1200" dirty="0" err="1">
                <a:ea typeface="Times New Roman" panose="02020603050405020304" pitchFamily="18" charset="0"/>
                <a:cs typeface="Arial" panose="020B0604020202020204" pitchFamily="34" charset="0"/>
              </a:rPr>
              <a:t>Highscore</a:t>
            </a:r>
            <a:r>
              <a:rPr lang="en-US" sz="1200" dirty="0">
                <a:ea typeface="Times New Roman" panose="02020603050405020304" pitchFamily="18" charset="0"/>
                <a:cs typeface="Arial" panose="020B0604020202020204" pitchFamily="34" charset="0"/>
              </a:rPr>
              <a:t>” scorecard, publish scores to the company</a:t>
            </a:r>
          </a:p>
        </p:txBody>
      </p:sp>
      <p:sp>
        <p:nvSpPr>
          <p:cNvPr id="7" name="Rectangle 6"/>
          <p:cNvSpPr/>
          <p:nvPr/>
        </p:nvSpPr>
        <p:spPr>
          <a:xfrm>
            <a:off x="112029" y="3324423"/>
            <a:ext cx="5220585" cy="1569660"/>
          </a:xfrm>
          <a:prstGeom prst="rect">
            <a:avLst/>
          </a:prstGeom>
        </p:spPr>
        <p:txBody>
          <a:bodyPr wrap="square">
            <a:spAutoFit/>
          </a:bodyPr>
          <a:lstStyle/>
          <a:p>
            <a:pPr>
              <a:spcAft>
                <a:spcPts val="0"/>
              </a:spcAft>
            </a:pPr>
            <a:r>
              <a:rPr lang="en-US" sz="1200" b="1" dirty="0">
                <a:ea typeface="Times New Roman" panose="02020603050405020304" pitchFamily="18" charset="0"/>
              </a:rPr>
              <a:t>Scorecard provides clear guidance on how to get higher grades </a:t>
            </a:r>
          </a:p>
          <a:p>
            <a:pPr>
              <a:spcAft>
                <a:spcPts val="0"/>
              </a:spcAft>
            </a:pPr>
            <a:endParaRPr lang="en-US" sz="1200" b="1" dirty="0">
              <a:ea typeface="Times New Roman" panose="02020603050405020304" pitchFamily="18" charset="0"/>
            </a:endParaRPr>
          </a:p>
          <a:p>
            <a:pPr>
              <a:spcAft>
                <a:spcPts val="0"/>
              </a:spcAft>
            </a:pPr>
            <a:r>
              <a:rPr lang="en-US" sz="1200" b="1" dirty="0">
                <a:ea typeface="Times New Roman" panose="02020603050405020304" pitchFamily="18" charset="0"/>
              </a:rPr>
              <a:t>Scores generating consequences (carrot &amp; stick)</a:t>
            </a:r>
            <a:endParaRPr lang="en-US" sz="1200" dirty="0">
              <a:ea typeface="Times New Roman" panose="02020603050405020304" pitchFamily="18" charset="0"/>
            </a:endParaRPr>
          </a:p>
          <a:p>
            <a:pPr marL="342900" lvl="0" indent="-342900">
              <a:spcAft>
                <a:spcPts val="0"/>
              </a:spcAft>
              <a:buFont typeface="Times New Roman" panose="02020603050405020304" pitchFamily="18" charset="0"/>
              <a:buChar char="-"/>
              <a:tabLst>
                <a:tab pos="685800" algn="l"/>
              </a:tabLst>
            </a:pPr>
            <a:r>
              <a:rPr lang="en-US" sz="1200" dirty="0">
                <a:ea typeface="Times New Roman" panose="02020603050405020304" pitchFamily="18" charset="0"/>
              </a:rPr>
              <a:t>No support for F grade services</a:t>
            </a:r>
          </a:p>
          <a:p>
            <a:pPr marL="342900" lvl="0" indent="-342900">
              <a:spcAft>
                <a:spcPts val="0"/>
              </a:spcAft>
              <a:buFont typeface="Times New Roman" panose="02020603050405020304" pitchFamily="18" charset="0"/>
              <a:buChar char="-"/>
              <a:tabLst>
                <a:tab pos="685800" algn="l"/>
              </a:tabLst>
            </a:pPr>
            <a:r>
              <a:rPr lang="en-US" sz="1200" dirty="0">
                <a:ea typeface="Times New Roman" panose="02020603050405020304" pitchFamily="18" charset="0"/>
              </a:rPr>
              <a:t>No deploy moratorium for A-grade service</a:t>
            </a:r>
          </a:p>
          <a:p>
            <a:pPr marL="342900" lvl="0" indent="-342900">
              <a:spcAft>
                <a:spcPts val="0"/>
              </a:spcAft>
              <a:buFont typeface="Times New Roman" panose="02020603050405020304" pitchFamily="18" charset="0"/>
              <a:buChar char="-"/>
              <a:tabLst>
                <a:tab pos="685800" algn="l"/>
              </a:tabLst>
            </a:pPr>
            <a:r>
              <a:rPr lang="en-US" sz="1200" dirty="0">
                <a:ea typeface="Times New Roman" panose="02020603050405020304" pitchFamily="18" charset="0"/>
              </a:rPr>
              <a:t>A-grade services can deploy 24/7</a:t>
            </a:r>
          </a:p>
          <a:p>
            <a:pPr marL="342900" lvl="0" indent="-342900">
              <a:spcAft>
                <a:spcPts val="0"/>
              </a:spcAft>
              <a:buFont typeface="Times New Roman" panose="02020603050405020304" pitchFamily="18" charset="0"/>
              <a:buChar char="-"/>
              <a:tabLst>
                <a:tab pos="685800" algn="l"/>
              </a:tabLst>
            </a:pPr>
            <a:r>
              <a:rPr lang="en-US" sz="1200" dirty="0">
                <a:ea typeface="Times New Roman" panose="02020603050405020304" pitchFamily="18" charset="0"/>
              </a:rPr>
              <a:t>Priority build for good services</a:t>
            </a:r>
          </a:p>
          <a:p>
            <a:pPr marL="342900" lvl="0" indent="-342900">
              <a:spcAft>
                <a:spcPts val="0"/>
              </a:spcAft>
              <a:buFont typeface="Times New Roman" panose="02020603050405020304" pitchFamily="18" charset="0"/>
              <a:buChar char="-"/>
              <a:tabLst>
                <a:tab pos="685800" algn="l"/>
              </a:tabLst>
            </a:pPr>
            <a:r>
              <a:rPr lang="en-US" sz="1200" dirty="0">
                <a:ea typeface="Times New Roman" panose="02020603050405020304" pitchFamily="18" charset="0"/>
              </a:rPr>
              <a:t>Dispatch Tiger teams for F-grade services</a:t>
            </a:r>
          </a:p>
        </p:txBody>
      </p:sp>
      <p:sp>
        <p:nvSpPr>
          <p:cNvPr id="9" name="Rectangle 8"/>
          <p:cNvSpPr/>
          <p:nvPr/>
        </p:nvSpPr>
        <p:spPr>
          <a:xfrm>
            <a:off x="3690651" y="4546940"/>
            <a:ext cx="5453349" cy="415498"/>
          </a:xfrm>
          <a:prstGeom prst="rect">
            <a:avLst/>
          </a:prstGeom>
        </p:spPr>
        <p:txBody>
          <a:bodyPr wrap="square">
            <a:spAutoFit/>
          </a:bodyPr>
          <a:lstStyle/>
          <a:p>
            <a:r>
              <a:rPr lang="en-US" sz="1050" u="sng" dirty="0"/>
              <a:t>Source</a:t>
            </a:r>
            <a:r>
              <a:rPr lang="en-US" sz="1050" dirty="0"/>
              <a:t>: Daniel Lawrence, SREcon17 https://www.usenix.org/conference/srecon17americas/program/presentation/lawrence</a:t>
            </a:r>
          </a:p>
        </p:txBody>
      </p:sp>
    </p:spTree>
    <p:extLst>
      <p:ext uri="{BB962C8B-B14F-4D97-AF65-F5344CB8AC3E}">
        <p14:creationId xmlns:p14="http://schemas.microsoft.com/office/powerpoint/2010/main" val="2862490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233363" y="920537"/>
            <a:ext cx="7886700" cy="1868767"/>
          </a:xfrm>
          <a:prstGeom prst="rect">
            <a:avLst/>
          </a:prstGeom>
        </p:spPr>
        <p:txBody>
          <a:bodyPr>
            <a:noAutofit/>
          </a:bodyPr>
          <a:lstStyle>
            <a:lvl1pPr algn="l" defTabSz="342726" rtl="0" eaLnBrk="1" latinLnBrk="0" hangingPunct="1">
              <a:lnSpc>
                <a:spcPct val="95000"/>
              </a:lnSpc>
              <a:spcBef>
                <a:spcPct val="0"/>
              </a:spcBef>
              <a:buNone/>
              <a:defRPr sz="2100" kern="1200">
                <a:solidFill>
                  <a:schemeClr val="accent1"/>
                </a:solidFill>
                <a:latin typeface="+mj-lt"/>
                <a:ea typeface="+mj-ea"/>
                <a:cs typeface="+mj-cs"/>
              </a:defRPr>
            </a:lvl1pPr>
          </a:lstStyle>
          <a:p>
            <a:pPr>
              <a:lnSpc>
                <a:spcPct val="100000"/>
              </a:lnSpc>
              <a:spcBef>
                <a:spcPts val="0"/>
              </a:spcBef>
            </a:pPr>
            <a:r>
              <a:rPr lang="en-US" sz="2400" b="1" dirty="0">
                <a:solidFill>
                  <a:schemeClr val="tx1"/>
                </a:solidFill>
                <a:latin typeface="Arial" charset="0"/>
                <a:ea typeface="Arial" charset="0"/>
                <a:cs typeface="Arial" charset="0"/>
              </a:rPr>
              <a:t>The Evolving Application Landscape and the role of Service Management</a:t>
            </a:r>
          </a:p>
        </p:txBody>
      </p:sp>
    </p:spTree>
    <p:extLst>
      <p:ext uri="{BB962C8B-B14F-4D97-AF65-F5344CB8AC3E}">
        <p14:creationId xmlns:p14="http://schemas.microsoft.com/office/powerpoint/2010/main" val="195972594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sz="quarter" idx="11"/>
          </p:nvPr>
        </p:nvSpPr>
        <p:spPr>
          <a:xfrm>
            <a:off x="202517" y="290927"/>
            <a:ext cx="7883864" cy="464018"/>
          </a:xfrm>
        </p:spPr>
        <p:txBody>
          <a:bodyPr/>
          <a:lstStyle/>
          <a:p>
            <a:pPr algn="l" rtl="0"/>
            <a:r>
              <a:rPr lang="en-US" dirty="0"/>
              <a:t>What is Cloud Service Management &amp; Operations</a:t>
            </a:r>
          </a:p>
        </p:txBody>
      </p:sp>
      <p:sp>
        <p:nvSpPr>
          <p:cNvPr id="5" name="Text Placeholder 4">
            <a:extLst>
              <a:ext uri="{FF2B5EF4-FFF2-40B4-BE49-F238E27FC236}">
                <a16:creationId xmlns:a16="http://schemas.microsoft.com/office/drawing/2014/main" id="{D648D45A-0FB9-491C-90E3-D6E8AAAF3C8F}"/>
              </a:ext>
            </a:extLst>
          </p:cNvPr>
          <p:cNvSpPr>
            <a:spLocks noGrp="1"/>
          </p:cNvSpPr>
          <p:nvPr>
            <p:ph type="body" sz="quarter" idx="13"/>
          </p:nvPr>
        </p:nvSpPr>
        <p:spPr>
          <a:xfrm>
            <a:off x="200026" y="841455"/>
            <a:ext cx="8181975" cy="4199653"/>
          </a:xfrm>
        </p:spPr>
        <p:txBody>
          <a:bodyPr>
            <a:normAutofit fontScale="92500" lnSpcReduction="20000"/>
          </a:bodyPr>
          <a:lstStyle/>
          <a:p>
            <a:r>
              <a:rPr lang="en-US" dirty="0">
                <a:solidFill>
                  <a:schemeClr val="tx1"/>
                </a:solidFill>
              </a:rPr>
              <a:t>As defined in the IBM Architecture Center</a:t>
            </a:r>
          </a:p>
          <a:p>
            <a:r>
              <a:rPr lang="en-US" sz="800" dirty="0">
                <a:solidFill>
                  <a:schemeClr val="tx1"/>
                </a:solidFill>
              </a:rPr>
              <a:t>https://www.ibm.com/devops/method/content/architecture/serviceManagementArchitecture</a:t>
            </a:r>
          </a:p>
          <a:p>
            <a:endParaRPr lang="en-US" dirty="0">
              <a:solidFill>
                <a:schemeClr val="tx1"/>
              </a:solidFill>
            </a:endParaRPr>
          </a:p>
          <a:p>
            <a:pPr>
              <a:lnSpc>
                <a:spcPct val="160000"/>
              </a:lnSpc>
            </a:pPr>
            <a:r>
              <a:rPr lang="en-US" sz="1800" dirty="0">
                <a:solidFill>
                  <a:schemeClr val="tx1"/>
                </a:solidFill>
              </a:rPr>
              <a:t>Cloud service management and operations refer to all the activities that an organization does to plan, design, deliver, operate, and control the IT and cloud services that it offers to customers.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pPr>
              <a:lnSpc>
                <a:spcPct val="170000"/>
              </a:lnSpc>
            </a:pPr>
            <a:r>
              <a:rPr lang="en-US" sz="1800" dirty="0">
                <a:solidFill>
                  <a:schemeClr val="tx1"/>
                </a:solidFill>
              </a:rPr>
              <a:t>Service management includes the operational aspects of your applications and services. After an application is pushed to production, it must be managed. Applications are monitored to ensure availability and performance according to service level agreements (SLAs) or service level objectives (SLOs).</a:t>
            </a:r>
          </a:p>
          <a:p>
            <a:endParaRPr lang="en-US" dirty="0">
              <a:solidFill>
                <a:schemeClr val="tx1"/>
              </a:solidFill>
            </a:endParaRPr>
          </a:p>
          <a:p>
            <a:endParaRPr lang="he-IL" dirty="0">
              <a:solidFill>
                <a:schemeClr val="tx1"/>
              </a:solidFill>
            </a:endParaRPr>
          </a:p>
        </p:txBody>
      </p:sp>
    </p:spTree>
    <p:extLst>
      <p:ext uri="{BB962C8B-B14F-4D97-AF65-F5344CB8AC3E}">
        <p14:creationId xmlns:p14="http://schemas.microsoft.com/office/powerpoint/2010/main" val="100183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reeform 29"/>
          <p:cNvSpPr/>
          <p:nvPr/>
        </p:nvSpPr>
        <p:spPr>
          <a:xfrm>
            <a:off x="3017637" y="1043579"/>
            <a:ext cx="2722195" cy="3510408"/>
          </a:xfrm>
          <a:custGeom>
            <a:avLst/>
            <a:gdLst>
              <a:gd name="connsiteX0" fmla="*/ 63062 w 3799490"/>
              <a:gd name="connsiteY0" fmla="*/ 1497724 h 4887310"/>
              <a:gd name="connsiteX1" fmla="*/ 141890 w 3799490"/>
              <a:gd name="connsiteY1" fmla="*/ 1481959 h 4887310"/>
              <a:gd name="connsiteX2" fmla="*/ 252248 w 3799490"/>
              <a:gd name="connsiteY2" fmla="*/ 1355834 h 4887310"/>
              <a:gd name="connsiteX3" fmla="*/ 299545 w 3799490"/>
              <a:gd name="connsiteY3" fmla="*/ 1261241 h 4887310"/>
              <a:gd name="connsiteX4" fmla="*/ 315310 w 3799490"/>
              <a:gd name="connsiteY4" fmla="*/ 1198179 h 4887310"/>
              <a:gd name="connsiteX5" fmla="*/ 346841 w 3799490"/>
              <a:gd name="connsiteY5" fmla="*/ 1072055 h 4887310"/>
              <a:gd name="connsiteX6" fmla="*/ 409903 w 3799490"/>
              <a:gd name="connsiteY6" fmla="*/ 993227 h 4887310"/>
              <a:gd name="connsiteX7" fmla="*/ 441434 w 3799490"/>
              <a:gd name="connsiteY7" fmla="*/ 945931 h 4887310"/>
              <a:gd name="connsiteX8" fmla="*/ 488731 w 3799490"/>
              <a:gd name="connsiteY8" fmla="*/ 930165 h 4887310"/>
              <a:gd name="connsiteX9" fmla="*/ 536027 w 3799490"/>
              <a:gd name="connsiteY9" fmla="*/ 898634 h 4887310"/>
              <a:gd name="connsiteX10" fmla="*/ 662152 w 3799490"/>
              <a:gd name="connsiteY10" fmla="*/ 867103 h 4887310"/>
              <a:gd name="connsiteX11" fmla="*/ 756745 w 3799490"/>
              <a:gd name="connsiteY11" fmla="*/ 835572 h 4887310"/>
              <a:gd name="connsiteX12" fmla="*/ 804041 w 3799490"/>
              <a:gd name="connsiteY12" fmla="*/ 819807 h 4887310"/>
              <a:gd name="connsiteX13" fmla="*/ 914400 w 3799490"/>
              <a:gd name="connsiteY13" fmla="*/ 756745 h 4887310"/>
              <a:gd name="connsiteX14" fmla="*/ 1024759 w 3799490"/>
              <a:gd name="connsiteY14" fmla="*/ 725214 h 4887310"/>
              <a:gd name="connsiteX15" fmla="*/ 1072055 w 3799490"/>
              <a:gd name="connsiteY15" fmla="*/ 693683 h 4887310"/>
              <a:gd name="connsiteX16" fmla="*/ 1182414 w 3799490"/>
              <a:gd name="connsiteY16" fmla="*/ 630621 h 4887310"/>
              <a:gd name="connsiteX17" fmla="*/ 1308538 w 3799490"/>
              <a:gd name="connsiteY17" fmla="*/ 488731 h 4887310"/>
              <a:gd name="connsiteX18" fmla="*/ 1387365 w 3799490"/>
              <a:gd name="connsiteY18" fmla="*/ 394138 h 4887310"/>
              <a:gd name="connsiteX19" fmla="*/ 1434662 w 3799490"/>
              <a:gd name="connsiteY19" fmla="*/ 299545 h 4887310"/>
              <a:gd name="connsiteX20" fmla="*/ 1481959 w 3799490"/>
              <a:gd name="connsiteY20" fmla="*/ 204952 h 4887310"/>
              <a:gd name="connsiteX21" fmla="*/ 1529255 w 3799490"/>
              <a:gd name="connsiteY21" fmla="*/ 173421 h 4887310"/>
              <a:gd name="connsiteX22" fmla="*/ 1671145 w 3799490"/>
              <a:gd name="connsiteY22" fmla="*/ 189186 h 4887310"/>
              <a:gd name="connsiteX23" fmla="*/ 1686910 w 3799490"/>
              <a:gd name="connsiteY23" fmla="*/ 236483 h 4887310"/>
              <a:gd name="connsiteX24" fmla="*/ 1702676 w 3799490"/>
              <a:gd name="connsiteY24" fmla="*/ 362607 h 4887310"/>
              <a:gd name="connsiteX25" fmla="*/ 1781503 w 3799490"/>
              <a:gd name="connsiteY25" fmla="*/ 346841 h 4887310"/>
              <a:gd name="connsiteX26" fmla="*/ 1923393 w 3799490"/>
              <a:gd name="connsiteY26" fmla="*/ 236483 h 4887310"/>
              <a:gd name="connsiteX27" fmla="*/ 2002221 w 3799490"/>
              <a:gd name="connsiteY27" fmla="*/ 157655 h 4887310"/>
              <a:gd name="connsiteX28" fmla="*/ 2049517 w 3799490"/>
              <a:gd name="connsiteY28" fmla="*/ 78827 h 4887310"/>
              <a:gd name="connsiteX29" fmla="*/ 2112579 w 3799490"/>
              <a:gd name="connsiteY29" fmla="*/ 0 h 4887310"/>
              <a:gd name="connsiteX30" fmla="*/ 2270234 w 3799490"/>
              <a:gd name="connsiteY30" fmla="*/ 15765 h 4887310"/>
              <a:gd name="connsiteX31" fmla="*/ 2364827 w 3799490"/>
              <a:gd name="connsiteY31" fmla="*/ 110359 h 4887310"/>
              <a:gd name="connsiteX32" fmla="*/ 2396359 w 3799490"/>
              <a:gd name="connsiteY32" fmla="*/ 141890 h 4887310"/>
              <a:gd name="connsiteX33" fmla="*/ 2443655 w 3799490"/>
              <a:gd name="connsiteY33" fmla="*/ 157655 h 4887310"/>
              <a:gd name="connsiteX34" fmla="*/ 2538248 w 3799490"/>
              <a:gd name="connsiteY34" fmla="*/ 220717 h 4887310"/>
              <a:gd name="connsiteX35" fmla="*/ 2632841 w 3799490"/>
              <a:gd name="connsiteY35" fmla="*/ 236483 h 4887310"/>
              <a:gd name="connsiteX36" fmla="*/ 2743200 w 3799490"/>
              <a:gd name="connsiteY36" fmla="*/ 268014 h 4887310"/>
              <a:gd name="connsiteX37" fmla="*/ 2806262 w 3799490"/>
              <a:gd name="connsiteY37" fmla="*/ 331076 h 4887310"/>
              <a:gd name="connsiteX38" fmla="*/ 2932386 w 3799490"/>
              <a:gd name="connsiteY38" fmla="*/ 394138 h 4887310"/>
              <a:gd name="connsiteX39" fmla="*/ 2948152 w 3799490"/>
              <a:gd name="connsiteY39" fmla="*/ 441434 h 4887310"/>
              <a:gd name="connsiteX40" fmla="*/ 3026979 w 3799490"/>
              <a:gd name="connsiteY40" fmla="*/ 536027 h 4887310"/>
              <a:gd name="connsiteX41" fmla="*/ 3042745 w 3799490"/>
              <a:gd name="connsiteY41" fmla="*/ 583324 h 4887310"/>
              <a:gd name="connsiteX42" fmla="*/ 3121572 w 3799490"/>
              <a:gd name="connsiteY42" fmla="*/ 740979 h 4887310"/>
              <a:gd name="connsiteX43" fmla="*/ 3168869 w 3799490"/>
              <a:gd name="connsiteY43" fmla="*/ 772510 h 4887310"/>
              <a:gd name="connsiteX44" fmla="*/ 3247696 w 3799490"/>
              <a:gd name="connsiteY44" fmla="*/ 867103 h 4887310"/>
              <a:gd name="connsiteX45" fmla="*/ 3279227 w 3799490"/>
              <a:gd name="connsiteY45" fmla="*/ 961696 h 4887310"/>
              <a:gd name="connsiteX46" fmla="*/ 3294993 w 3799490"/>
              <a:gd name="connsiteY46" fmla="*/ 1008993 h 4887310"/>
              <a:gd name="connsiteX47" fmla="*/ 3358055 w 3799490"/>
              <a:gd name="connsiteY47" fmla="*/ 1103586 h 4887310"/>
              <a:gd name="connsiteX48" fmla="*/ 3373821 w 3799490"/>
              <a:gd name="connsiteY48" fmla="*/ 1150883 h 4887310"/>
              <a:gd name="connsiteX49" fmla="*/ 3468414 w 3799490"/>
              <a:gd name="connsiteY49" fmla="*/ 1245476 h 4887310"/>
              <a:gd name="connsiteX50" fmla="*/ 3499945 w 3799490"/>
              <a:gd name="connsiteY50" fmla="*/ 1355834 h 4887310"/>
              <a:gd name="connsiteX51" fmla="*/ 3531476 w 3799490"/>
              <a:gd name="connsiteY51" fmla="*/ 1513490 h 4887310"/>
              <a:gd name="connsiteX52" fmla="*/ 3563007 w 3799490"/>
              <a:gd name="connsiteY52" fmla="*/ 1560786 h 4887310"/>
              <a:gd name="connsiteX53" fmla="*/ 3594538 w 3799490"/>
              <a:gd name="connsiteY53" fmla="*/ 1623848 h 4887310"/>
              <a:gd name="connsiteX54" fmla="*/ 3641834 w 3799490"/>
              <a:gd name="connsiteY54" fmla="*/ 1765738 h 4887310"/>
              <a:gd name="connsiteX55" fmla="*/ 3657600 w 3799490"/>
              <a:gd name="connsiteY55" fmla="*/ 1813034 h 4887310"/>
              <a:gd name="connsiteX56" fmla="*/ 3720662 w 3799490"/>
              <a:gd name="connsiteY56" fmla="*/ 1923393 h 4887310"/>
              <a:gd name="connsiteX57" fmla="*/ 3736427 w 3799490"/>
              <a:gd name="connsiteY57" fmla="*/ 1970690 h 4887310"/>
              <a:gd name="connsiteX58" fmla="*/ 3767959 w 3799490"/>
              <a:gd name="connsiteY58" fmla="*/ 2238703 h 4887310"/>
              <a:gd name="connsiteX59" fmla="*/ 3783724 w 3799490"/>
              <a:gd name="connsiteY59" fmla="*/ 2286000 h 4887310"/>
              <a:gd name="connsiteX60" fmla="*/ 3799490 w 3799490"/>
              <a:gd name="connsiteY60" fmla="*/ 2364827 h 4887310"/>
              <a:gd name="connsiteX61" fmla="*/ 3783724 w 3799490"/>
              <a:gd name="connsiteY61" fmla="*/ 2900855 h 4887310"/>
              <a:gd name="connsiteX62" fmla="*/ 3752193 w 3799490"/>
              <a:gd name="connsiteY62" fmla="*/ 3090041 h 4887310"/>
              <a:gd name="connsiteX63" fmla="*/ 3689131 w 3799490"/>
              <a:gd name="connsiteY63" fmla="*/ 3421117 h 4887310"/>
              <a:gd name="connsiteX64" fmla="*/ 3626069 w 3799490"/>
              <a:gd name="connsiteY64" fmla="*/ 3452648 h 4887310"/>
              <a:gd name="connsiteX65" fmla="*/ 3326524 w 3799490"/>
              <a:gd name="connsiteY65" fmla="*/ 3436883 h 4887310"/>
              <a:gd name="connsiteX66" fmla="*/ 3294993 w 3799490"/>
              <a:gd name="connsiteY66" fmla="*/ 3389586 h 4887310"/>
              <a:gd name="connsiteX67" fmla="*/ 3247696 w 3799490"/>
              <a:gd name="connsiteY67" fmla="*/ 3358055 h 4887310"/>
              <a:gd name="connsiteX68" fmla="*/ 3168869 w 3799490"/>
              <a:gd name="connsiteY68" fmla="*/ 3373821 h 4887310"/>
              <a:gd name="connsiteX69" fmla="*/ 3137338 w 3799490"/>
              <a:gd name="connsiteY69" fmla="*/ 3421117 h 4887310"/>
              <a:gd name="connsiteX70" fmla="*/ 3105807 w 3799490"/>
              <a:gd name="connsiteY70" fmla="*/ 3641834 h 4887310"/>
              <a:gd name="connsiteX71" fmla="*/ 3074276 w 3799490"/>
              <a:gd name="connsiteY71" fmla="*/ 3689131 h 4887310"/>
              <a:gd name="connsiteX72" fmla="*/ 3026979 w 3799490"/>
              <a:gd name="connsiteY72" fmla="*/ 3799490 h 4887310"/>
              <a:gd name="connsiteX73" fmla="*/ 2995448 w 3799490"/>
              <a:gd name="connsiteY73" fmla="*/ 3846786 h 4887310"/>
              <a:gd name="connsiteX74" fmla="*/ 2963917 w 3799490"/>
              <a:gd name="connsiteY74" fmla="*/ 4272455 h 4887310"/>
              <a:gd name="connsiteX75" fmla="*/ 2885090 w 3799490"/>
              <a:gd name="connsiteY75" fmla="*/ 4398579 h 4887310"/>
              <a:gd name="connsiteX76" fmla="*/ 2869324 w 3799490"/>
              <a:gd name="connsiteY76" fmla="*/ 4445876 h 4887310"/>
              <a:gd name="connsiteX77" fmla="*/ 2853559 w 3799490"/>
              <a:gd name="connsiteY77" fmla="*/ 4508938 h 4887310"/>
              <a:gd name="connsiteX78" fmla="*/ 2822027 w 3799490"/>
              <a:gd name="connsiteY78" fmla="*/ 4540469 h 4887310"/>
              <a:gd name="connsiteX79" fmla="*/ 2790496 w 3799490"/>
              <a:gd name="connsiteY79" fmla="*/ 4587765 h 4887310"/>
              <a:gd name="connsiteX80" fmla="*/ 2648607 w 3799490"/>
              <a:gd name="connsiteY80" fmla="*/ 4666593 h 4887310"/>
              <a:gd name="connsiteX81" fmla="*/ 2601310 w 3799490"/>
              <a:gd name="connsiteY81" fmla="*/ 4698124 h 4887310"/>
              <a:gd name="connsiteX82" fmla="*/ 2459421 w 3799490"/>
              <a:gd name="connsiteY82" fmla="*/ 4729655 h 4887310"/>
              <a:gd name="connsiteX83" fmla="*/ 2412124 w 3799490"/>
              <a:gd name="connsiteY83" fmla="*/ 4761186 h 4887310"/>
              <a:gd name="connsiteX84" fmla="*/ 2349062 w 3799490"/>
              <a:gd name="connsiteY84" fmla="*/ 4887310 h 4887310"/>
              <a:gd name="connsiteX85" fmla="*/ 2270234 w 3799490"/>
              <a:gd name="connsiteY85" fmla="*/ 4871545 h 4887310"/>
              <a:gd name="connsiteX86" fmla="*/ 2191407 w 3799490"/>
              <a:gd name="connsiteY86" fmla="*/ 4792717 h 4887310"/>
              <a:gd name="connsiteX87" fmla="*/ 1639614 w 3799490"/>
              <a:gd name="connsiteY87" fmla="*/ 4776952 h 4887310"/>
              <a:gd name="connsiteX88" fmla="*/ 1418896 w 3799490"/>
              <a:gd name="connsiteY88" fmla="*/ 4729655 h 4887310"/>
              <a:gd name="connsiteX89" fmla="*/ 1387365 w 3799490"/>
              <a:gd name="connsiteY89" fmla="*/ 4682359 h 4887310"/>
              <a:gd name="connsiteX90" fmla="*/ 1340069 w 3799490"/>
              <a:gd name="connsiteY90" fmla="*/ 4587765 h 4887310"/>
              <a:gd name="connsiteX91" fmla="*/ 1292772 w 3799490"/>
              <a:gd name="connsiteY91" fmla="*/ 4572000 h 4887310"/>
              <a:gd name="connsiteX92" fmla="*/ 1261241 w 3799490"/>
              <a:gd name="connsiteY92" fmla="*/ 4524703 h 4887310"/>
              <a:gd name="connsiteX93" fmla="*/ 1213945 w 3799490"/>
              <a:gd name="connsiteY93" fmla="*/ 4493172 h 4887310"/>
              <a:gd name="connsiteX94" fmla="*/ 1198179 w 3799490"/>
              <a:gd name="connsiteY94" fmla="*/ 4445876 h 4887310"/>
              <a:gd name="connsiteX95" fmla="*/ 1166648 w 3799490"/>
              <a:gd name="connsiteY95" fmla="*/ 4398579 h 4887310"/>
              <a:gd name="connsiteX96" fmla="*/ 1135117 w 3799490"/>
              <a:gd name="connsiteY96" fmla="*/ 4335517 h 4887310"/>
              <a:gd name="connsiteX97" fmla="*/ 1119352 w 3799490"/>
              <a:gd name="connsiteY97" fmla="*/ 4099034 h 4887310"/>
              <a:gd name="connsiteX98" fmla="*/ 1087821 w 3799490"/>
              <a:gd name="connsiteY98" fmla="*/ 4004441 h 4887310"/>
              <a:gd name="connsiteX99" fmla="*/ 1040524 w 3799490"/>
              <a:gd name="connsiteY99" fmla="*/ 3909848 h 4887310"/>
              <a:gd name="connsiteX100" fmla="*/ 993227 w 3799490"/>
              <a:gd name="connsiteY100" fmla="*/ 3815255 h 4887310"/>
              <a:gd name="connsiteX101" fmla="*/ 977462 w 3799490"/>
              <a:gd name="connsiteY101" fmla="*/ 3767959 h 4887310"/>
              <a:gd name="connsiteX102" fmla="*/ 898634 w 3799490"/>
              <a:gd name="connsiteY102" fmla="*/ 3689131 h 4887310"/>
              <a:gd name="connsiteX103" fmla="*/ 851338 w 3799490"/>
              <a:gd name="connsiteY103" fmla="*/ 3641834 h 4887310"/>
              <a:gd name="connsiteX104" fmla="*/ 788276 w 3799490"/>
              <a:gd name="connsiteY104" fmla="*/ 3547241 h 4887310"/>
              <a:gd name="connsiteX105" fmla="*/ 693683 w 3799490"/>
              <a:gd name="connsiteY105" fmla="*/ 3452648 h 4887310"/>
              <a:gd name="connsiteX106" fmla="*/ 646386 w 3799490"/>
              <a:gd name="connsiteY106" fmla="*/ 3405352 h 4887310"/>
              <a:gd name="connsiteX107" fmla="*/ 630621 w 3799490"/>
              <a:gd name="connsiteY107" fmla="*/ 3326524 h 4887310"/>
              <a:gd name="connsiteX108" fmla="*/ 599090 w 3799490"/>
              <a:gd name="connsiteY108" fmla="*/ 3231931 h 4887310"/>
              <a:gd name="connsiteX109" fmla="*/ 583324 w 3799490"/>
              <a:gd name="connsiteY109" fmla="*/ 3153103 h 4887310"/>
              <a:gd name="connsiteX110" fmla="*/ 457200 w 3799490"/>
              <a:gd name="connsiteY110" fmla="*/ 3137338 h 4887310"/>
              <a:gd name="connsiteX111" fmla="*/ 378372 w 3799490"/>
              <a:gd name="connsiteY111" fmla="*/ 3121572 h 4887310"/>
              <a:gd name="connsiteX112" fmla="*/ 283779 w 3799490"/>
              <a:gd name="connsiteY112" fmla="*/ 3090041 h 4887310"/>
              <a:gd name="connsiteX113" fmla="*/ 268014 w 3799490"/>
              <a:gd name="connsiteY113" fmla="*/ 3042745 h 4887310"/>
              <a:gd name="connsiteX114" fmla="*/ 236483 w 3799490"/>
              <a:gd name="connsiteY114" fmla="*/ 2995448 h 4887310"/>
              <a:gd name="connsiteX115" fmla="*/ 220717 w 3799490"/>
              <a:gd name="connsiteY115" fmla="*/ 2916621 h 4887310"/>
              <a:gd name="connsiteX116" fmla="*/ 236483 w 3799490"/>
              <a:gd name="connsiteY116" fmla="*/ 2585545 h 4887310"/>
              <a:gd name="connsiteX117" fmla="*/ 252248 w 3799490"/>
              <a:gd name="connsiteY117" fmla="*/ 2538248 h 4887310"/>
              <a:gd name="connsiteX118" fmla="*/ 283779 w 3799490"/>
              <a:gd name="connsiteY118" fmla="*/ 2412124 h 4887310"/>
              <a:gd name="connsiteX119" fmla="*/ 268014 w 3799490"/>
              <a:gd name="connsiteY119" fmla="*/ 2049517 h 4887310"/>
              <a:gd name="connsiteX120" fmla="*/ 236483 w 3799490"/>
              <a:gd name="connsiteY120" fmla="*/ 2002221 h 4887310"/>
              <a:gd name="connsiteX121" fmla="*/ 141890 w 3799490"/>
              <a:gd name="connsiteY121" fmla="*/ 1907627 h 4887310"/>
              <a:gd name="connsiteX122" fmla="*/ 94593 w 3799490"/>
              <a:gd name="connsiteY122" fmla="*/ 1860331 h 4887310"/>
              <a:gd name="connsiteX123" fmla="*/ 47296 w 3799490"/>
              <a:gd name="connsiteY123" fmla="*/ 1813034 h 4887310"/>
              <a:gd name="connsiteX124" fmla="*/ 15765 w 3799490"/>
              <a:gd name="connsiteY124" fmla="*/ 1718441 h 4887310"/>
              <a:gd name="connsiteX125" fmla="*/ 0 w 3799490"/>
              <a:gd name="connsiteY125" fmla="*/ 1671145 h 4887310"/>
              <a:gd name="connsiteX126" fmla="*/ 15765 w 3799490"/>
              <a:gd name="connsiteY126" fmla="*/ 1576552 h 4887310"/>
              <a:gd name="connsiteX127" fmla="*/ 47296 w 3799490"/>
              <a:gd name="connsiteY127" fmla="*/ 1529255 h 4887310"/>
              <a:gd name="connsiteX128" fmla="*/ 63062 w 3799490"/>
              <a:gd name="connsiteY128" fmla="*/ 1497724 h 488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3799490" h="4887310">
                <a:moveTo>
                  <a:pt x="63062" y="1497724"/>
                </a:moveTo>
                <a:cubicBezTo>
                  <a:pt x="78828" y="1489841"/>
                  <a:pt x="118912" y="1495746"/>
                  <a:pt x="141890" y="1481959"/>
                </a:cubicBezTo>
                <a:cubicBezTo>
                  <a:pt x="171244" y="1464346"/>
                  <a:pt x="232163" y="1396004"/>
                  <a:pt x="252248" y="1355834"/>
                </a:cubicBezTo>
                <a:cubicBezTo>
                  <a:pt x="317521" y="1225290"/>
                  <a:pt x="209181" y="1396789"/>
                  <a:pt x="299545" y="1261241"/>
                </a:cubicBezTo>
                <a:cubicBezTo>
                  <a:pt x="304800" y="1240220"/>
                  <a:pt x="310610" y="1219331"/>
                  <a:pt x="315310" y="1198179"/>
                </a:cubicBezTo>
                <a:cubicBezTo>
                  <a:pt x="322504" y="1165806"/>
                  <a:pt x="329940" y="1105857"/>
                  <a:pt x="346841" y="1072055"/>
                </a:cubicBezTo>
                <a:cubicBezTo>
                  <a:pt x="379187" y="1007363"/>
                  <a:pt x="370803" y="1042102"/>
                  <a:pt x="409903" y="993227"/>
                </a:cubicBezTo>
                <a:cubicBezTo>
                  <a:pt x="421739" y="978431"/>
                  <a:pt x="426638" y="957767"/>
                  <a:pt x="441434" y="945931"/>
                </a:cubicBezTo>
                <a:cubicBezTo>
                  <a:pt x="454411" y="935550"/>
                  <a:pt x="473867" y="937597"/>
                  <a:pt x="488731" y="930165"/>
                </a:cubicBezTo>
                <a:cubicBezTo>
                  <a:pt x="505678" y="921691"/>
                  <a:pt x="518220" y="905109"/>
                  <a:pt x="536027" y="898634"/>
                </a:cubicBezTo>
                <a:cubicBezTo>
                  <a:pt x="576753" y="883824"/>
                  <a:pt x="621040" y="880807"/>
                  <a:pt x="662152" y="867103"/>
                </a:cubicBezTo>
                <a:lnTo>
                  <a:pt x="756745" y="835572"/>
                </a:lnTo>
                <a:lnTo>
                  <a:pt x="804041" y="819807"/>
                </a:lnTo>
                <a:cubicBezTo>
                  <a:pt x="851542" y="788140"/>
                  <a:pt x="858393" y="780749"/>
                  <a:pt x="914400" y="756745"/>
                </a:cubicBezTo>
                <a:cubicBezTo>
                  <a:pt x="946071" y="743172"/>
                  <a:pt x="992749" y="733216"/>
                  <a:pt x="1024759" y="725214"/>
                </a:cubicBezTo>
                <a:cubicBezTo>
                  <a:pt x="1040524" y="714704"/>
                  <a:pt x="1055604" y="703084"/>
                  <a:pt x="1072055" y="693683"/>
                </a:cubicBezTo>
                <a:cubicBezTo>
                  <a:pt x="1112021" y="670845"/>
                  <a:pt x="1147846" y="661348"/>
                  <a:pt x="1182414" y="630621"/>
                </a:cubicBezTo>
                <a:cubicBezTo>
                  <a:pt x="1379512" y="455422"/>
                  <a:pt x="1214409" y="601687"/>
                  <a:pt x="1308538" y="488731"/>
                </a:cubicBezTo>
                <a:cubicBezTo>
                  <a:pt x="1352119" y="436433"/>
                  <a:pt x="1358009" y="452849"/>
                  <a:pt x="1387365" y="394138"/>
                </a:cubicBezTo>
                <a:cubicBezTo>
                  <a:pt x="1452637" y="263595"/>
                  <a:pt x="1344300" y="435087"/>
                  <a:pt x="1434662" y="299545"/>
                </a:cubicBezTo>
                <a:cubicBezTo>
                  <a:pt x="1447485" y="261075"/>
                  <a:pt x="1451394" y="235516"/>
                  <a:pt x="1481959" y="204952"/>
                </a:cubicBezTo>
                <a:cubicBezTo>
                  <a:pt x="1495357" y="191554"/>
                  <a:pt x="1513490" y="183931"/>
                  <a:pt x="1529255" y="173421"/>
                </a:cubicBezTo>
                <a:cubicBezTo>
                  <a:pt x="1576552" y="178676"/>
                  <a:pt x="1626961" y="171512"/>
                  <a:pt x="1671145" y="189186"/>
                </a:cubicBezTo>
                <a:cubicBezTo>
                  <a:pt x="1686575" y="195358"/>
                  <a:pt x="1683937" y="220133"/>
                  <a:pt x="1686910" y="236483"/>
                </a:cubicBezTo>
                <a:cubicBezTo>
                  <a:pt x="1694489" y="278168"/>
                  <a:pt x="1697421" y="320566"/>
                  <a:pt x="1702676" y="362607"/>
                </a:cubicBezTo>
                <a:cubicBezTo>
                  <a:pt x="1728952" y="357352"/>
                  <a:pt x="1757109" y="357929"/>
                  <a:pt x="1781503" y="346841"/>
                </a:cubicBezTo>
                <a:cubicBezTo>
                  <a:pt x="1828662" y="325405"/>
                  <a:pt x="1888122" y="278808"/>
                  <a:pt x="1923393" y="236483"/>
                </a:cubicBezTo>
                <a:cubicBezTo>
                  <a:pt x="1989084" y="157654"/>
                  <a:pt x="1915508" y="215463"/>
                  <a:pt x="2002221" y="157655"/>
                </a:cubicBezTo>
                <a:cubicBezTo>
                  <a:pt x="2046878" y="23681"/>
                  <a:pt x="1984597" y="187026"/>
                  <a:pt x="2049517" y="78827"/>
                </a:cubicBezTo>
                <a:cubicBezTo>
                  <a:pt x="2100283" y="-5783"/>
                  <a:pt x="2018381" y="62799"/>
                  <a:pt x="2112579" y="0"/>
                </a:cubicBezTo>
                <a:cubicBezTo>
                  <a:pt x="2165131" y="5255"/>
                  <a:pt x="2221848" y="-5404"/>
                  <a:pt x="2270234" y="15765"/>
                </a:cubicBezTo>
                <a:cubicBezTo>
                  <a:pt x="2311087" y="33638"/>
                  <a:pt x="2333296" y="78828"/>
                  <a:pt x="2364827" y="110359"/>
                </a:cubicBezTo>
                <a:cubicBezTo>
                  <a:pt x="2375338" y="120870"/>
                  <a:pt x="2382258" y="137190"/>
                  <a:pt x="2396359" y="141890"/>
                </a:cubicBezTo>
                <a:lnTo>
                  <a:pt x="2443655" y="157655"/>
                </a:lnTo>
                <a:cubicBezTo>
                  <a:pt x="2475186" y="178676"/>
                  <a:pt x="2500868" y="214487"/>
                  <a:pt x="2538248" y="220717"/>
                </a:cubicBezTo>
                <a:cubicBezTo>
                  <a:pt x="2569779" y="225972"/>
                  <a:pt x="2601496" y="230214"/>
                  <a:pt x="2632841" y="236483"/>
                </a:cubicBezTo>
                <a:cubicBezTo>
                  <a:pt x="2682337" y="246382"/>
                  <a:pt x="2698117" y="252986"/>
                  <a:pt x="2743200" y="268014"/>
                </a:cubicBezTo>
                <a:cubicBezTo>
                  <a:pt x="2773228" y="358100"/>
                  <a:pt x="2734191" y="283030"/>
                  <a:pt x="2806262" y="331076"/>
                </a:cubicBezTo>
                <a:cubicBezTo>
                  <a:pt x="2919824" y="406783"/>
                  <a:pt x="2774828" y="362625"/>
                  <a:pt x="2932386" y="394138"/>
                </a:cubicBezTo>
                <a:cubicBezTo>
                  <a:pt x="2937641" y="409903"/>
                  <a:pt x="2938934" y="427607"/>
                  <a:pt x="2948152" y="441434"/>
                </a:cubicBezTo>
                <a:cubicBezTo>
                  <a:pt x="3017882" y="546030"/>
                  <a:pt x="2975401" y="432872"/>
                  <a:pt x="3026979" y="536027"/>
                </a:cubicBezTo>
                <a:cubicBezTo>
                  <a:pt x="3034411" y="550891"/>
                  <a:pt x="3038180" y="567345"/>
                  <a:pt x="3042745" y="583324"/>
                </a:cubicBezTo>
                <a:cubicBezTo>
                  <a:pt x="3059479" y="641895"/>
                  <a:pt x="3060870" y="700511"/>
                  <a:pt x="3121572" y="740979"/>
                </a:cubicBezTo>
                <a:cubicBezTo>
                  <a:pt x="3137338" y="751489"/>
                  <a:pt x="3154313" y="760380"/>
                  <a:pt x="3168869" y="772510"/>
                </a:cubicBezTo>
                <a:cubicBezTo>
                  <a:pt x="3195074" y="794348"/>
                  <a:pt x="3233107" y="834278"/>
                  <a:pt x="3247696" y="867103"/>
                </a:cubicBezTo>
                <a:cubicBezTo>
                  <a:pt x="3261195" y="897475"/>
                  <a:pt x="3268717" y="930165"/>
                  <a:pt x="3279227" y="961696"/>
                </a:cubicBezTo>
                <a:cubicBezTo>
                  <a:pt x="3284482" y="977462"/>
                  <a:pt x="3285775" y="995166"/>
                  <a:pt x="3294993" y="1008993"/>
                </a:cubicBezTo>
                <a:cubicBezTo>
                  <a:pt x="3316014" y="1040524"/>
                  <a:pt x="3346071" y="1067635"/>
                  <a:pt x="3358055" y="1103586"/>
                </a:cubicBezTo>
                <a:cubicBezTo>
                  <a:pt x="3363310" y="1119352"/>
                  <a:pt x="3363618" y="1137765"/>
                  <a:pt x="3373821" y="1150883"/>
                </a:cubicBezTo>
                <a:cubicBezTo>
                  <a:pt x="3401198" y="1186081"/>
                  <a:pt x="3468414" y="1245476"/>
                  <a:pt x="3468414" y="1245476"/>
                </a:cubicBezTo>
                <a:cubicBezTo>
                  <a:pt x="3483438" y="1290549"/>
                  <a:pt x="3490048" y="1306350"/>
                  <a:pt x="3499945" y="1355834"/>
                </a:cubicBezTo>
                <a:cubicBezTo>
                  <a:pt x="3504836" y="1380291"/>
                  <a:pt x="3517742" y="1481445"/>
                  <a:pt x="3531476" y="1513490"/>
                </a:cubicBezTo>
                <a:cubicBezTo>
                  <a:pt x="3538940" y="1530906"/>
                  <a:pt x="3553606" y="1544335"/>
                  <a:pt x="3563007" y="1560786"/>
                </a:cubicBezTo>
                <a:cubicBezTo>
                  <a:pt x="3574667" y="1581191"/>
                  <a:pt x="3585810" y="1602027"/>
                  <a:pt x="3594538" y="1623848"/>
                </a:cubicBezTo>
                <a:cubicBezTo>
                  <a:pt x="3594551" y="1623881"/>
                  <a:pt x="3633946" y="1742073"/>
                  <a:pt x="3641834" y="1765738"/>
                </a:cubicBezTo>
                <a:cubicBezTo>
                  <a:pt x="3647089" y="1781503"/>
                  <a:pt x="3650168" y="1798170"/>
                  <a:pt x="3657600" y="1813034"/>
                </a:cubicBezTo>
                <a:cubicBezTo>
                  <a:pt x="3697605" y="1893044"/>
                  <a:pt x="3676095" y="1856541"/>
                  <a:pt x="3720662" y="1923393"/>
                </a:cubicBezTo>
                <a:cubicBezTo>
                  <a:pt x="3725917" y="1939159"/>
                  <a:pt x="3733454" y="1954340"/>
                  <a:pt x="3736427" y="1970690"/>
                </a:cubicBezTo>
                <a:cubicBezTo>
                  <a:pt x="3758969" y="2094673"/>
                  <a:pt x="3746533" y="2110146"/>
                  <a:pt x="3767959" y="2238703"/>
                </a:cubicBezTo>
                <a:cubicBezTo>
                  <a:pt x="3770691" y="2255095"/>
                  <a:pt x="3779693" y="2269878"/>
                  <a:pt x="3783724" y="2286000"/>
                </a:cubicBezTo>
                <a:cubicBezTo>
                  <a:pt x="3790223" y="2311996"/>
                  <a:pt x="3794235" y="2338551"/>
                  <a:pt x="3799490" y="2364827"/>
                </a:cubicBezTo>
                <a:cubicBezTo>
                  <a:pt x="3794235" y="2543503"/>
                  <a:pt x="3792029" y="2722295"/>
                  <a:pt x="3783724" y="2900855"/>
                </a:cubicBezTo>
                <a:cubicBezTo>
                  <a:pt x="3778015" y="3023588"/>
                  <a:pt x="3778855" y="3010057"/>
                  <a:pt x="3752193" y="3090041"/>
                </a:cubicBezTo>
                <a:cubicBezTo>
                  <a:pt x="3731063" y="3512631"/>
                  <a:pt x="3836978" y="3357754"/>
                  <a:pt x="3689131" y="3421117"/>
                </a:cubicBezTo>
                <a:cubicBezTo>
                  <a:pt x="3667529" y="3430375"/>
                  <a:pt x="3647090" y="3442138"/>
                  <a:pt x="3626069" y="3452648"/>
                </a:cubicBezTo>
                <a:cubicBezTo>
                  <a:pt x="3526221" y="3447393"/>
                  <a:pt x="3424745" y="3455592"/>
                  <a:pt x="3326524" y="3436883"/>
                </a:cubicBezTo>
                <a:cubicBezTo>
                  <a:pt x="3307911" y="3433338"/>
                  <a:pt x="3308391" y="3402984"/>
                  <a:pt x="3294993" y="3389586"/>
                </a:cubicBezTo>
                <a:cubicBezTo>
                  <a:pt x="3281595" y="3376188"/>
                  <a:pt x="3263462" y="3368565"/>
                  <a:pt x="3247696" y="3358055"/>
                </a:cubicBezTo>
                <a:cubicBezTo>
                  <a:pt x="3221420" y="3363310"/>
                  <a:pt x="3192134" y="3360526"/>
                  <a:pt x="3168869" y="3373821"/>
                </a:cubicBezTo>
                <a:cubicBezTo>
                  <a:pt x="3152418" y="3383222"/>
                  <a:pt x="3143330" y="3403142"/>
                  <a:pt x="3137338" y="3421117"/>
                </a:cubicBezTo>
                <a:cubicBezTo>
                  <a:pt x="3120132" y="3472736"/>
                  <a:pt x="3118214" y="3596342"/>
                  <a:pt x="3105807" y="3641834"/>
                </a:cubicBezTo>
                <a:cubicBezTo>
                  <a:pt x="3100822" y="3660114"/>
                  <a:pt x="3083677" y="3672680"/>
                  <a:pt x="3074276" y="3689131"/>
                </a:cubicBezTo>
                <a:cubicBezTo>
                  <a:pt x="2943043" y="3918790"/>
                  <a:pt x="3115423" y="3622605"/>
                  <a:pt x="3026979" y="3799490"/>
                </a:cubicBezTo>
                <a:cubicBezTo>
                  <a:pt x="3018505" y="3816437"/>
                  <a:pt x="3005958" y="3831021"/>
                  <a:pt x="2995448" y="3846786"/>
                </a:cubicBezTo>
                <a:cubicBezTo>
                  <a:pt x="2934749" y="4028892"/>
                  <a:pt x="3018487" y="3763136"/>
                  <a:pt x="2963917" y="4272455"/>
                </a:cubicBezTo>
                <a:cubicBezTo>
                  <a:pt x="2960310" y="4306118"/>
                  <a:pt x="2902129" y="4375860"/>
                  <a:pt x="2885090" y="4398579"/>
                </a:cubicBezTo>
                <a:cubicBezTo>
                  <a:pt x="2879835" y="4414345"/>
                  <a:pt x="2873889" y="4429897"/>
                  <a:pt x="2869324" y="4445876"/>
                </a:cubicBezTo>
                <a:cubicBezTo>
                  <a:pt x="2863371" y="4466710"/>
                  <a:pt x="2863249" y="4489558"/>
                  <a:pt x="2853559" y="4508938"/>
                </a:cubicBezTo>
                <a:cubicBezTo>
                  <a:pt x="2846912" y="4522233"/>
                  <a:pt x="2831313" y="4528862"/>
                  <a:pt x="2822027" y="4540469"/>
                </a:cubicBezTo>
                <a:cubicBezTo>
                  <a:pt x="2810190" y="4555264"/>
                  <a:pt x="2804756" y="4575288"/>
                  <a:pt x="2790496" y="4587765"/>
                </a:cubicBezTo>
                <a:cubicBezTo>
                  <a:pt x="2657942" y="4703749"/>
                  <a:pt x="2742437" y="4619677"/>
                  <a:pt x="2648607" y="4666593"/>
                </a:cubicBezTo>
                <a:cubicBezTo>
                  <a:pt x="2631660" y="4675067"/>
                  <a:pt x="2618257" y="4689650"/>
                  <a:pt x="2601310" y="4698124"/>
                </a:cubicBezTo>
                <a:cubicBezTo>
                  <a:pt x="2562496" y="4717531"/>
                  <a:pt x="2495758" y="4723599"/>
                  <a:pt x="2459421" y="4729655"/>
                </a:cubicBezTo>
                <a:cubicBezTo>
                  <a:pt x="2443655" y="4740165"/>
                  <a:pt x="2419819" y="4743871"/>
                  <a:pt x="2412124" y="4761186"/>
                </a:cubicBezTo>
                <a:cubicBezTo>
                  <a:pt x="2349113" y="4902961"/>
                  <a:pt x="2451690" y="4853102"/>
                  <a:pt x="2349062" y="4887310"/>
                </a:cubicBezTo>
                <a:cubicBezTo>
                  <a:pt x="2322786" y="4882055"/>
                  <a:pt x="2293500" y="4884840"/>
                  <a:pt x="2270234" y="4871545"/>
                </a:cubicBezTo>
                <a:cubicBezTo>
                  <a:pt x="2224182" y="4845229"/>
                  <a:pt x="2258480" y="4798012"/>
                  <a:pt x="2191407" y="4792717"/>
                </a:cubicBezTo>
                <a:cubicBezTo>
                  <a:pt x="2007972" y="4778235"/>
                  <a:pt x="1823545" y="4782207"/>
                  <a:pt x="1639614" y="4776952"/>
                </a:cubicBezTo>
                <a:cubicBezTo>
                  <a:pt x="1554699" y="4769232"/>
                  <a:pt x="1479439" y="4790197"/>
                  <a:pt x="1418896" y="4729655"/>
                </a:cubicBezTo>
                <a:cubicBezTo>
                  <a:pt x="1405498" y="4716257"/>
                  <a:pt x="1397875" y="4698124"/>
                  <a:pt x="1387365" y="4682359"/>
                </a:cubicBezTo>
                <a:cubicBezTo>
                  <a:pt x="1376980" y="4651202"/>
                  <a:pt x="1367853" y="4609992"/>
                  <a:pt x="1340069" y="4587765"/>
                </a:cubicBezTo>
                <a:cubicBezTo>
                  <a:pt x="1327092" y="4577384"/>
                  <a:pt x="1308538" y="4577255"/>
                  <a:pt x="1292772" y="4572000"/>
                </a:cubicBezTo>
                <a:cubicBezTo>
                  <a:pt x="1282262" y="4556234"/>
                  <a:pt x="1274639" y="4538101"/>
                  <a:pt x="1261241" y="4524703"/>
                </a:cubicBezTo>
                <a:cubicBezTo>
                  <a:pt x="1247843" y="4511305"/>
                  <a:pt x="1225782" y="4507968"/>
                  <a:pt x="1213945" y="4493172"/>
                </a:cubicBezTo>
                <a:cubicBezTo>
                  <a:pt x="1203564" y="4480195"/>
                  <a:pt x="1205611" y="4460740"/>
                  <a:pt x="1198179" y="4445876"/>
                </a:cubicBezTo>
                <a:cubicBezTo>
                  <a:pt x="1189705" y="4428929"/>
                  <a:pt x="1176049" y="4415030"/>
                  <a:pt x="1166648" y="4398579"/>
                </a:cubicBezTo>
                <a:cubicBezTo>
                  <a:pt x="1154988" y="4378174"/>
                  <a:pt x="1145627" y="4356538"/>
                  <a:pt x="1135117" y="4335517"/>
                </a:cubicBezTo>
                <a:cubicBezTo>
                  <a:pt x="1129862" y="4256689"/>
                  <a:pt x="1130525" y="4177243"/>
                  <a:pt x="1119352" y="4099034"/>
                </a:cubicBezTo>
                <a:cubicBezTo>
                  <a:pt x="1114652" y="4066131"/>
                  <a:pt x="1098331" y="4035972"/>
                  <a:pt x="1087821" y="4004441"/>
                </a:cubicBezTo>
                <a:cubicBezTo>
                  <a:pt x="1066064" y="3939171"/>
                  <a:pt x="1081272" y="3970970"/>
                  <a:pt x="1040524" y="3909848"/>
                </a:cubicBezTo>
                <a:cubicBezTo>
                  <a:pt x="1000899" y="3790970"/>
                  <a:pt x="1054351" y="3937502"/>
                  <a:pt x="993227" y="3815255"/>
                </a:cubicBezTo>
                <a:cubicBezTo>
                  <a:pt x="985795" y="3800391"/>
                  <a:pt x="987433" y="3781253"/>
                  <a:pt x="977462" y="3767959"/>
                </a:cubicBezTo>
                <a:cubicBezTo>
                  <a:pt x="955166" y="3738231"/>
                  <a:pt x="924910" y="3715407"/>
                  <a:pt x="898634" y="3689131"/>
                </a:cubicBezTo>
                <a:cubicBezTo>
                  <a:pt x="882869" y="3673365"/>
                  <a:pt x="863705" y="3660385"/>
                  <a:pt x="851338" y="3641834"/>
                </a:cubicBezTo>
                <a:cubicBezTo>
                  <a:pt x="830317" y="3610303"/>
                  <a:pt x="815072" y="3574037"/>
                  <a:pt x="788276" y="3547241"/>
                </a:cubicBezTo>
                <a:lnTo>
                  <a:pt x="693683" y="3452648"/>
                </a:lnTo>
                <a:lnTo>
                  <a:pt x="646386" y="3405352"/>
                </a:lnTo>
                <a:cubicBezTo>
                  <a:pt x="641131" y="3379076"/>
                  <a:pt x="637671" y="3352376"/>
                  <a:pt x="630621" y="3326524"/>
                </a:cubicBezTo>
                <a:cubicBezTo>
                  <a:pt x="621876" y="3294459"/>
                  <a:pt x="605608" y="3264522"/>
                  <a:pt x="599090" y="3231931"/>
                </a:cubicBezTo>
                <a:cubicBezTo>
                  <a:pt x="593835" y="3205655"/>
                  <a:pt x="605620" y="3167967"/>
                  <a:pt x="583324" y="3153103"/>
                </a:cubicBezTo>
                <a:cubicBezTo>
                  <a:pt x="548071" y="3129601"/>
                  <a:pt x="499076" y="3143780"/>
                  <a:pt x="457200" y="3137338"/>
                </a:cubicBezTo>
                <a:cubicBezTo>
                  <a:pt x="430715" y="3133263"/>
                  <a:pt x="404224" y="3128623"/>
                  <a:pt x="378372" y="3121572"/>
                </a:cubicBezTo>
                <a:cubicBezTo>
                  <a:pt x="346307" y="3112827"/>
                  <a:pt x="283779" y="3090041"/>
                  <a:pt x="283779" y="3090041"/>
                </a:cubicBezTo>
                <a:cubicBezTo>
                  <a:pt x="278524" y="3074276"/>
                  <a:pt x="275446" y="3057609"/>
                  <a:pt x="268014" y="3042745"/>
                </a:cubicBezTo>
                <a:cubicBezTo>
                  <a:pt x="259540" y="3025797"/>
                  <a:pt x="243136" y="3013189"/>
                  <a:pt x="236483" y="2995448"/>
                </a:cubicBezTo>
                <a:cubicBezTo>
                  <a:pt x="227074" y="2970358"/>
                  <a:pt x="225972" y="2942897"/>
                  <a:pt x="220717" y="2916621"/>
                </a:cubicBezTo>
                <a:cubicBezTo>
                  <a:pt x="225972" y="2806262"/>
                  <a:pt x="227308" y="2695647"/>
                  <a:pt x="236483" y="2585545"/>
                </a:cubicBezTo>
                <a:cubicBezTo>
                  <a:pt x="237863" y="2568984"/>
                  <a:pt x="248217" y="2554370"/>
                  <a:pt x="252248" y="2538248"/>
                </a:cubicBezTo>
                <a:lnTo>
                  <a:pt x="283779" y="2412124"/>
                </a:lnTo>
                <a:cubicBezTo>
                  <a:pt x="278524" y="2291255"/>
                  <a:pt x="281881" y="2169703"/>
                  <a:pt x="268014" y="2049517"/>
                </a:cubicBezTo>
                <a:cubicBezTo>
                  <a:pt x="265842" y="2030694"/>
                  <a:pt x="249071" y="2016383"/>
                  <a:pt x="236483" y="2002221"/>
                </a:cubicBezTo>
                <a:cubicBezTo>
                  <a:pt x="206858" y="1968893"/>
                  <a:pt x="173421" y="1939158"/>
                  <a:pt x="141890" y="1907627"/>
                </a:cubicBezTo>
                <a:lnTo>
                  <a:pt x="94593" y="1860331"/>
                </a:lnTo>
                <a:lnTo>
                  <a:pt x="47296" y="1813034"/>
                </a:lnTo>
                <a:lnTo>
                  <a:pt x="15765" y="1718441"/>
                </a:lnTo>
                <a:lnTo>
                  <a:pt x="0" y="1671145"/>
                </a:lnTo>
                <a:cubicBezTo>
                  <a:pt x="5255" y="1639614"/>
                  <a:pt x="5657" y="1606878"/>
                  <a:pt x="15765" y="1576552"/>
                </a:cubicBezTo>
                <a:cubicBezTo>
                  <a:pt x="21757" y="1558576"/>
                  <a:pt x="37547" y="1545503"/>
                  <a:pt x="47296" y="1529255"/>
                </a:cubicBezTo>
                <a:cubicBezTo>
                  <a:pt x="53342" y="1519179"/>
                  <a:pt x="47296" y="1505607"/>
                  <a:pt x="63062" y="1497724"/>
                </a:cubicBezTo>
                <a:close/>
              </a:path>
            </a:pathLst>
          </a:custGeom>
          <a:solidFill>
            <a:schemeClr val="bg1"/>
          </a:solidFill>
          <a:ln>
            <a:noFill/>
          </a:ln>
          <a:effectLst>
            <a:softEdge rad="584200"/>
          </a:effectLst>
          <a:scene3d>
            <a:camera prst="orthographicFront"/>
            <a:lightRig rig="chilly" dir="t"/>
          </a:scene3d>
          <a:sp3d prstMaterial="dkEdge">
            <a:bevelT w="3949700" h="908050" prst="angle"/>
            <a:bevelB w="247650"/>
          </a:sp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sz="3750"/>
          </a:p>
        </p:txBody>
      </p:sp>
      <p:sp>
        <p:nvSpPr>
          <p:cNvPr id="31" name="Rectangle 30"/>
          <p:cNvSpPr/>
          <p:nvPr/>
        </p:nvSpPr>
        <p:spPr>
          <a:xfrm>
            <a:off x="0" y="2116899"/>
            <a:ext cx="9144000" cy="3026602"/>
          </a:xfrm>
          <a:prstGeom prst="rect">
            <a:avLst/>
          </a:prstGeom>
          <a:solidFill>
            <a:schemeClr val="accent1">
              <a:lumMod val="40000"/>
              <a:lumOff val="60000"/>
              <a:alpha val="35000"/>
            </a:schemeClr>
          </a:solidFill>
          <a:ln>
            <a:noFill/>
          </a:ln>
          <a:scene3d>
            <a:camera prst="orthographicFront"/>
            <a:lightRig rig="chilly" dir="t"/>
          </a:scene3d>
          <a:sp3d prstMaterial="plastic"/>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sz="3750" dirty="0"/>
          </a:p>
        </p:txBody>
      </p:sp>
      <p:sp>
        <p:nvSpPr>
          <p:cNvPr id="33" name="TextBox 32"/>
          <p:cNvSpPr txBox="1"/>
          <p:nvPr/>
        </p:nvSpPr>
        <p:spPr>
          <a:xfrm>
            <a:off x="195217" y="2883436"/>
            <a:ext cx="2624175" cy="1015661"/>
          </a:xfrm>
          <a:prstGeom prst="rect">
            <a:avLst/>
          </a:prstGeom>
          <a:noFill/>
        </p:spPr>
        <p:txBody>
          <a:bodyPr wrap="square" lIns="91438" tIns="45719" rIns="91438" bIns="45719" rtlCol="0">
            <a:spAutoFit/>
          </a:bodyPr>
          <a:lstStyle/>
          <a:p>
            <a:pPr eaLnBrk="0" fontAlgn="base">
              <a:spcBef>
                <a:spcPct val="0"/>
              </a:spcBef>
              <a:spcAft>
                <a:spcPts val="540"/>
              </a:spcAft>
            </a:pPr>
            <a:r>
              <a:rPr lang="en-GB" altLang="en-US" sz="1575" b="1" dirty="0">
                <a:ea typeface="MS PGothic" pitchFamily="34" charset="-128"/>
                <a:cs typeface="Calibri"/>
              </a:rPr>
              <a:t>User calls </a:t>
            </a:r>
            <a:r>
              <a:rPr lang="en-GB" altLang="en-US" sz="1425" dirty="0">
                <a:ea typeface="MS PGothic" pitchFamily="34" charset="-128"/>
                <a:cs typeface="Calibri"/>
              </a:rPr>
              <a:t>to applications support are the enterprise’s “heads up” for an application problem </a:t>
            </a:r>
            <a:r>
              <a:rPr lang="en-GB" altLang="en-US" sz="1575" b="1" dirty="0">
                <a:ea typeface="MS PGothic" pitchFamily="34" charset="-128"/>
                <a:cs typeface="Calibri"/>
              </a:rPr>
              <a:t>35% of the time</a:t>
            </a:r>
          </a:p>
        </p:txBody>
      </p:sp>
      <p:sp>
        <p:nvSpPr>
          <p:cNvPr id="34" name="TextBox 33"/>
          <p:cNvSpPr txBox="1"/>
          <p:nvPr/>
        </p:nvSpPr>
        <p:spPr>
          <a:xfrm>
            <a:off x="195217" y="1570575"/>
            <a:ext cx="2428232" cy="1038744"/>
          </a:xfrm>
          <a:prstGeom prst="rect">
            <a:avLst/>
          </a:prstGeom>
          <a:noFill/>
        </p:spPr>
        <p:txBody>
          <a:bodyPr wrap="square" lIns="91438" tIns="45719" rIns="91438" bIns="45719" rtlCol="0">
            <a:spAutoFit/>
          </a:bodyPr>
          <a:lstStyle/>
          <a:p>
            <a:pPr eaLnBrk="0" fontAlgn="base">
              <a:spcBef>
                <a:spcPct val="0"/>
              </a:spcBef>
              <a:spcAft>
                <a:spcPts val="540"/>
              </a:spcAft>
            </a:pPr>
            <a:r>
              <a:rPr lang="en-GB" altLang="en-US" sz="1575" b="1" dirty="0">
                <a:ea typeface="MS PGothic" pitchFamily="34" charset="-128"/>
                <a:cs typeface="Calibri"/>
              </a:rPr>
              <a:t>Mean Time to Repair </a:t>
            </a:r>
            <a:r>
              <a:rPr lang="en-GB" altLang="en-US" sz="1425" dirty="0">
                <a:ea typeface="MS PGothic" pitchFamily="34" charset="-128"/>
                <a:cs typeface="Calibri"/>
              </a:rPr>
              <a:t>for application-related problems is often </a:t>
            </a:r>
            <a:r>
              <a:rPr lang="en-GB" altLang="en-US" sz="1575" b="1" dirty="0">
                <a:ea typeface="MS PGothic" pitchFamily="34" charset="-128"/>
                <a:cs typeface="Calibri"/>
              </a:rPr>
              <a:t>3-6 hours</a:t>
            </a:r>
          </a:p>
        </p:txBody>
      </p:sp>
      <p:sp>
        <p:nvSpPr>
          <p:cNvPr id="35" name="TextBox 34"/>
          <p:cNvSpPr txBox="1"/>
          <p:nvPr/>
        </p:nvSpPr>
        <p:spPr>
          <a:xfrm>
            <a:off x="6015216" y="3004623"/>
            <a:ext cx="3128785" cy="819453"/>
          </a:xfrm>
          <a:prstGeom prst="rect">
            <a:avLst/>
          </a:prstGeom>
          <a:noFill/>
        </p:spPr>
        <p:txBody>
          <a:bodyPr wrap="square" lIns="91438" tIns="45719" rIns="91438" bIns="45719" rtlCol="0">
            <a:spAutoFit/>
          </a:bodyPr>
          <a:lstStyle/>
          <a:p>
            <a:pPr eaLnBrk="0" fontAlgn="base">
              <a:spcBef>
                <a:spcPct val="0"/>
              </a:spcBef>
              <a:spcAft>
                <a:spcPts val="540"/>
              </a:spcAft>
            </a:pPr>
            <a:r>
              <a:rPr lang="en-GB" altLang="en-US" sz="1575" b="1" dirty="0">
                <a:ea typeface="MS PGothic" pitchFamily="34" charset="-128"/>
                <a:cs typeface="Calibri"/>
              </a:rPr>
              <a:t>58%</a:t>
            </a:r>
            <a:r>
              <a:rPr lang="en-GB" altLang="en-US" sz="1575" dirty="0">
                <a:ea typeface="MS PGothic" pitchFamily="34" charset="-128"/>
                <a:cs typeface="Calibri"/>
              </a:rPr>
              <a:t> </a:t>
            </a:r>
            <a:r>
              <a:rPr lang="en-GB" altLang="en-US" sz="1425" dirty="0">
                <a:ea typeface="MS PGothic" pitchFamily="34" charset="-128"/>
                <a:cs typeface="Calibri"/>
              </a:rPr>
              <a:t>of survey participants said their enterprise had between </a:t>
            </a:r>
            <a:r>
              <a:rPr lang="en-GB" altLang="en-US" sz="1575" b="1" dirty="0">
                <a:ea typeface="MS PGothic" pitchFamily="34" charset="-128"/>
                <a:cs typeface="Calibri"/>
              </a:rPr>
              <a:t>6 and 40 different monitoring tools</a:t>
            </a:r>
          </a:p>
        </p:txBody>
      </p:sp>
      <p:sp>
        <p:nvSpPr>
          <p:cNvPr id="36" name="TextBox 35"/>
          <p:cNvSpPr txBox="1"/>
          <p:nvPr/>
        </p:nvSpPr>
        <p:spPr>
          <a:xfrm>
            <a:off x="6020686" y="1570574"/>
            <a:ext cx="2916940" cy="1038744"/>
          </a:xfrm>
          <a:prstGeom prst="rect">
            <a:avLst/>
          </a:prstGeom>
          <a:noFill/>
        </p:spPr>
        <p:txBody>
          <a:bodyPr wrap="square" lIns="91438" tIns="45719" rIns="91438" bIns="45719" rtlCol="0">
            <a:spAutoFit/>
          </a:bodyPr>
          <a:lstStyle/>
          <a:p>
            <a:pPr eaLnBrk="0" fontAlgn="base">
              <a:spcBef>
                <a:spcPct val="0"/>
              </a:spcBef>
              <a:spcAft>
                <a:spcPts val="540"/>
              </a:spcAft>
            </a:pPr>
            <a:r>
              <a:rPr lang="en-GB" altLang="en-US" sz="1425" dirty="0">
                <a:ea typeface="MS PGothic" pitchFamily="34" charset="-128"/>
                <a:cs typeface="Calibri"/>
              </a:rPr>
              <a:t>Issues that go beyond Level 1 support often involve at least </a:t>
            </a:r>
            <a:r>
              <a:rPr lang="en-GB" altLang="en-US" sz="1575" b="1" dirty="0">
                <a:ea typeface="MS PGothic" pitchFamily="34" charset="-128"/>
                <a:cs typeface="Calibri"/>
              </a:rPr>
              <a:t>3-4 people </a:t>
            </a:r>
            <a:r>
              <a:rPr lang="en-GB" altLang="en-US" sz="1425" dirty="0">
                <a:ea typeface="MS PGothic" pitchFamily="34" charset="-128"/>
                <a:cs typeface="Calibri"/>
              </a:rPr>
              <a:t>taking up an average of </a:t>
            </a:r>
            <a:r>
              <a:rPr lang="en-GB" altLang="en-US" sz="1575" b="1" dirty="0">
                <a:ea typeface="MS PGothic" pitchFamily="34" charset="-128"/>
                <a:cs typeface="Calibri"/>
              </a:rPr>
              <a:t>5-7 total man hours</a:t>
            </a:r>
          </a:p>
        </p:txBody>
      </p:sp>
      <p:sp>
        <p:nvSpPr>
          <p:cNvPr id="38" name="Freeform 37"/>
          <p:cNvSpPr/>
          <p:nvPr/>
        </p:nvSpPr>
        <p:spPr>
          <a:xfrm>
            <a:off x="2995874" y="1043579"/>
            <a:ext cx="2722195" cy="3510408"/>
          </a:xfrm>
          <a:custGeom>
            <a:avLst/>
            <a:gdLst>
              <a:gd name="connsiteX0" fmla="*/ 63062 w 3799490"/>
              <a:gd name="connsiteY0" fmla="*/ 1497724 h 4887310"/>
              <a:gd name="connsiteX1" fmla="*/ 141890 w 3799490"/>
              <a:gd name="connsiteY1" fmla="*/ 1481959 h 4887310"/>
              <a:gd name="connsiteX2" fmla="*/ 252248 w 3799490"/>
              <a:gd name="connsiteY2" fmla="*/ 1355834 h 4887310"/>
              <a:gd name="connsiteX3" fmla="*/ 299545 w 3799490"/>
              <a:gd name="connsiteY3" fmla="*/ 1261241 h 4887310"/>
              <a:gd name="connsiteX4" fmla="*/ 315310 w 3799490"/>
              <a:gd name="connsiteY4" fmla="*/ 1198179 h 4887310"/>
              <a:gd name="connsiteX5" fmla="*/ 346841 w 3799490"/>
              <a:gd name="connsiteY5" fmla="*/ 1072055 h 4887310"/>
              <a:gd name="connsiteX6" fmla="*/ 409903 w 3799490"/>
              <a:gd name="connsiteY6" fmla="*/ 993227 h 4887310"/>
              <a:gd name="connsiteX7" fmla="*/ 441434 w 3799490"/>
              <a:gd name="connsiteY7" fmla="*/ 945931 h 4887310"/>
              <a:gd name="connsiteX8" fmla="*/ 488731 w 3799490"/>
              <a:gd name="connsiteY8" fmla="*/ 930165 h 4887310"/>
              <a:gd name="connsiteX9" fmla="*/ 536027 w 3799490"/>
              <a:gd name="connsiteY9" fmla="*/ 898634 h 4887310"/>
              <a:gd name="connsiteX10" fmla="*/ 662152 w 3799490"/>
              <a:gd name="connsiteY10" fmla="*/ 867103 h 4887310"/>
              <a:gd name="connsiteX11" fmla="*/ 756745 w 3799490"/>
              <a:gd name="connsiteY11" fmla="*/ 835572 h 4887310"/>
              <a:gd name="connsiteX12" fmla="*/ 804041 w 3799490"/>
              <a:gd name="connsiteY12" fmla="*/ 819807 h 4887310"/>
              <a:gd name="connsiteX13" fmla="*/ 914400 w 3799490"/>
              <a:gd name="connsiteY13" fmla="*/ 756745 h 4887310"/>
              <a:gd name="connsiteX14" fmla="*/ 1024759 w 3799490"/>
              <a:gd name="connsiteY14" fmla="*/ 725214 h 4887310"/>
              <a:gd name="connsiteX15" fmla="*/ 1072055 w 3799490"/>
              <a:gd name="connsiteY15" fmla="*/ 693683 h 4887310"/>
              <a:gd name="connsiteX16" fmla="*/ 1182414 w 3799490"/>
              <a:gd name="connsiteY16" fmla="*/ 630621 h 4887310"/>
              <a:gd name="connsiteX17" fmla="*/ 1308538 w 3799490"/>
              <a:gd name="connsiteY17" fmla="*/ 488731 h 4887310"/>
              <a:gd name="connsiteX18" fmla="*/ 1387365 w 3799490"/>
              <a:gd name="connsiteY18" fmla="*/ 394138 h 4887310"/>
              <a:gd name="connsiteX19" fmla="*/ 1434662 w 3799490"/>
              <a:gd name="connsiteY19" fmla="*/ 299545 h 4887310"/>
              <a:gd name="connsiteX20" fmla="*/ 1481959 w 3799490"/>
              <a:gd name="connsiteY20" fmla="*/ 204952 h 4887310"/>
              <a:gd name="connsiteX21" fmla="*/ 1529255 w 3799490"/>
              <a:gd name="connsiteY21" fmla="*/ 173421 h 4887310"/>
              <a:gd name="connsiteX22" fmla="*/ 1671145 w 3799490"/>
              <a:gd name="connsiteY22" fmla="*/ 189186 h 4887310"/>
              <a:gd name="connsiteX23" fmla="*/ 1686910 w 3799490"/>
              <a:gd name="connsiteY23" fmla="*/ 236483 h 4887310"/>
              <a:gd name="connsiteX24" fmla="*/ 1702676 w 3799490"/>
              <a:gd name="connsiteY24" fmla="*/ 362607 h 4887310"/>
              <a:gd name="connsiteX25" fmla="*/ 1781503 w 3799490"/>
              <a:gd name="connsiteY25" fmla="*/ 346841 h 4887310"/>
              <a:gd name="connsiteX26" fmla="*/ 1923393 w 3799490"/>
              <a:gd name="connsiteY26" fmla="*/ 236483 h 4887310"/>
              <a:gd name="connsiteX27" fmla="*/ 2002221 w 3799490"/>
              <a:gd name="connsiteY27" fmla="*/ 157655 h 4887310"/>
              <a:gd name="connsiteX28" fmla="*/ 2049517 w 3799490"/>
              <a:gd name="connsiteY28" fmla="*/ 78827 h 4887310"/>
              <a:gd name="connsiteX29" fmla="*/ 2112579 w 3799490"/>
              <a:gd name="connsiteY29" fmla="*/ 0 h 4887310"/>
              <a:gd name="connsiteX30" fmla="*/ 2270234 w 3799490"/>
              <a:gd name="connsiteY30" fmla="*/ 15765 h 4887310"/>
              <a:gd name="connsiteX31" fmla="*/ 2364827 w 3799490"/>
              <a:gd name="connsiteY31" fmla="*/ 110359 h 4887310"/>
              <a:gd name="connsiteX32" fmla="*/ 2396359 w 3799490"/>
              <a:gd name="connsiteY32" fmla="*/ 141890 h 4887310"/>
              <a:gd name="connsiteX33" fmla="*/ 2443655 w 3799490"/>
              <a:gd name="connsiteY33" fmla="*/ 157655 h 4887310"/>
              <a:gd name="connsiteX34" fmla="*/ 2538248 w 3799490"/>
              <a:gd name="connsiteY34" fmla="*/ 220717 h 4887310"/>
              <a:gd name="connsiteX35" fmla="*/ 2632841 w 3799490"/>
              <a:gd name="connsiteY35" fmla="*/ 236483 h 4887310"/>
              <a:gd name="connsiteX36" fmla="*/ 2743200 w 3799490"/>
              <a:gd name="connsiteY36" fmla="*/ 268014 h 4887310"/>
              <a:gd name="connsiteX37" fmla="*/ 2806262 w 3799490"/>
              <a:gd name="connsiteY37" fmla="*/ 331076 h 4887310"/>
              <a:gd name="connsiteX38" fmla="*/ 2932386 w 3799490"/>
              <a:gd name="connsiteY38" fmla="*/ 394138 h 4887310"/>
              <a:gd name="connsiteX39" fmla="*/ 2948152 w 3799490"/>
              <a:gd name="connsiteY39" fmla="*/ 441434 h 4887310"/>
              <a:gd name="connsiteX40" fmla="*/ 3026979 w 3799490"/>
              <a:gd name="connsiteY40" fmla="*/ 536027 h 4887310"/>
              <a:gd name="connsiteX41" fmla="*/ 3042745 w 3799490"/>
              <a:gd name="connsiteY41" fmla="*/ 583324 h 4887310"/>
              <a:gd name="connsiteX42" fmla="*/ 3121572 w 3799490"/>
              <a:gd name="connsiteY42" fmla="*/ 740979 h 4887310"/>
              <a:gd name="connsiteX43" fmla="*/ 3168869 w 3799490"/>
              <a:gd name="connsiteY43" fmla="*/ 772510 h 4887310"/>
              <a:gd name="connsiteX44" fmla="*/ 3247696 w 3799490"/>
              <a:gd name="connsiteY44" fmla="*/ 867103 h 4887310"/>
              <a:gd name="connsiteX45" fmla="*/ 3279227 w 3799490"/>
              <a:gd name="connsiteY45" fmla="*/ 961696 h 4887310"/>
              <a:gd name="connsiteX46" fmla="*/ 3294993 w 3799490"/>
              <a:gd name="connsiteY46" fmla="*/ 1008993 h 4887310"/>
              <a:gd name="connsiteX47" fmla="*/ 3358055 w 3799490"/>
              <a:gd name="connsiteY47" fmla="*/ 1103586 h 4887310"/>
              <a:gd name="connsiteX48" fmla="*/ 3373821 w 3799490"/>
              <a:gd name="connsiteY48" fmla="*/ 1150883 h 4887310"/>
              <a:gd name="connsiteX49" fmla="*/ 3468414 w 3799490"/>
              <a:gd name="connsiteY49" fmla="*/ 1245476 h 4887310"/>
              <a:gd name="connsiteX50" fmla="*/ 3499945 w 3799490"/>
              <a:gd name="connsiteY50" fmla="*/ 1355834 h 4887310"/>
              <a:gd name="connsiteX51" fmla="*/ 3531476 w 3799490"/>
              <a:gd name="connsiteY51" fmla="*/ 1513490 h 4887310"/>
              <a:gd name="connsiteX52" fmla="*/ 3563007 w 3799490"/>
              <a:gd name="connsiteY52" fmla="*/ 1560786 h 4887310"/>
              <a:gd name="connsiteX53" fmla="*/ 3594538 w 3799490"/>
              <a:gd name="connsiteY53" fmla="*/ 1623848 h 4887310"/>
              <a:gd name="connsiteX54" fmla="*/ 3641834 w 3799490"/>
              <a:gd name="connsiteY54" fmla="*/ 1765738 h 4887310"/>
              <a:gd name="connsiteX55" fmla="*/ 3657600 w 3799490"/>
              <a:gd name="connsiteY55" fmla="*/ 1813034 h 4887310"/>
              <a:gd name="connsiteX56" fmla="*/ 3720662 w 3799490"/>
              <a:gd name="connsiteY56" fmla="*/ 1923393 h 4887310"/>
              <a:gd name="connsiteX57" fmla="*/ 3736427 w 3799490"/>
              <a:gd name="connsiteY57" fmla="*/ 1970690 h 4887310"/>
              <a:gd name="connsiteX58" fmla="*/ 3767959 w 3799490"/>
              <a:gd name="connsiteY58" fmla="*/ 2238703 h 4887310"/>
              <a:gd name="connsiteX59" fmla="*/ 3783724 w 3799490"/>
              <a:gd name="connsiteY59" fmla="*/ 2286000 h 4887310"/>
              <a:gd name="connsiteX60" fmla="*/ 3799490 w 3799490"/>
              <a:gd name="connsiteY60" fmla="*/ 2364827 h 4887310"/>
              <a:gd name="connsiteX61" fmla="*/ 3783724 w 3799490"/>
              <a:gd name="connsiteY61" fmla="*/ 2900855 h 4887310"/>
              <a:gd name="connsiteX62" fmla="*/ 3752193 w 3799490"/>
              <a:gd name="connsiteY62" fmla="*/ 3090041 h 4887310"/>
              <a:gd name="connsiteX63" fmla="*/ 3689131 w 3799490"/>
              <a:gd name="connsiteY63" fmla="*/ 3421117 h 4887310"/>
              <a:gd name="connsiteX64" fmla="*/ 3626069 w 3799490"/>
              <a:gd name="connsiteY64" fmla="*/ 3452648 h 4887310"/>
              <a:gd name="connsiteX65" fmla="*/ 3326524 w 3799490"/>
              <a:gd name="connsiteY65" fmla="*/ 3436883 h 4887310"/>
              <a:gd name="connsiteX66" fmla="*/ 3294993 w 3799490"/>
              <a:gd name="connsiteY66" fmla="*/ 3389586 h 4887310"/>
              <a:gd name="connsiteX67" fmla="*/ 3247696 w 3799490"/>
              <a:gd name="connsiteY67" fmla="*/ 3358055 h 4887310"/>
              <a:gd name="connsiteX68" fmla="*/ 3168869 w 3799490"/>
              <a:gd name="connsiteY68" fmla="*/ 3373821 h 4887310"/>
              <a:gd name="connsiteX69" fmla="*/ 3137338 w 3799490"/>
              <a:gd name="connsiteY69" fmla="*/ 3421117 h 4887310"/>
              <a:gd name="connsiteX70" fmla="*/ 3105807 w 3799490"/>
              <a:gd name="connsiteY70" fmla="*/ 3641834 h 4887310"/>
              <a:gd name="connsiteX71" fmla="*/ 3074276 w 3799490"/>
              <a:gd name="connsiteY71" fmla="*/ 3689131 h 4887310"/>
              <a:gd name="connsiteX72" fmla="*/ 3026979 w 3799490"/>
              <a:gd name="connsiteY72" fmla="*/ 3799490 h 4887310"/>
              <a:gd name="connsiteX73" fmla="*/ 2995448 w 3799490"/>
              <a:gd name="connsiteY73" fmla="*/ 3846786 h 4887310"/>
              <a:gd name="connsiteX74" fmla="*/ 2963917 w 3799490"/>
              <a:gd name="connsiteY74" fmla="*/ 4272455 h 4887310"/>
              <a:gd name="connsiteX75" fmla="*/ 2885090 w 3799490"/>
              <a:gd name="connsiteY75" fmla="*/ 4398579 h 4887310"/>
              <a:gd name="connsiteX76" fmla="*/ 2869324 w 3799490"/>
              <a:gd name="connsiteY76" fmla="*/ 4445876 h 4887310"/>
              <a:gd name="connsiteX77" fmla="*/ 2853559 w 3799490"/>
              <a:gd name="connsiteY77" fmla="*/ 4508938 h 4887310"/>
              <a:gd name="connsiteX78" fmla="*/ 2822027 w 3799490"/>
              <a:gd name="connsiteY78" fmla="*/ 4540469 h 4887310"/>
              <a:gd name="connsiteX79" fmla="*/ 2790496 w 3799490"/>
              <a:gd name="connsiteY79" fmla="*/ 4587765 h 4887310"/>
              <a:gd name="connsiteX80" fmla="*/ 2648607 w 3799490"/>
              <a:gd name="connsiteY80" fmla="*/ 4666593 h 4887310"/>
              <a:gd name="connsiteX81" fmla="*/ 2601310 w 3799490"/>
              <a:gd name="connsiteY81" fmla="*/ 4698124 h 4887310"/>
              <a:gd name="connsiteX82" fmla="*/ 2459421 w 3799490"/>
              <a:gd name="connsiteY82" fmla="*/ 4729655 h 4887310"/>
              <a:gd name="connsiteX83" fmla="*/ 2412124 w 3799490"/>
              <a:gd name="connsiteY83" fmla="*/ 4761186 h 4887310"/>
              <a:gd name="connsiteX84" fmla="*/ 2349062 w 3799490"/>
              <a:gd name="connsiteY84" fmla="*/ 4887310 h 4887310"/>
              <a:gd name="connsiteX85" fmla="*/ 2270234 w 3799490"/>
              <a:gd name="connsiteY85" fmla="*/ 4871545 h 4887310"/>
              <a:gd name="connsiteX86" fmla="*/ 2191407 w 3799490"/>
              <a:gd name="connsiteY86" fmla="*/ 4792717 h 4887310"/>
              <a:gd name="connsiteX87" fmla="*/ 1639614 w 3799490"/>
              <a:gd name="connsiteY87" fmla="*/ 4776952 h 4887310"/>
              <a:gd name="connsiteX88" fmla="*/ 1418896 w 3799490"/>
              <a:gd name="connsiteY88" fmla="*/ 4729655 h 4887310"/>
              <a:gd name="connsiteX89" fmla="*/ 1387365 w 3799490"/>
              <a:gd name="connsiteY89" fmla="*/ 4682359 h 4887310"/>
              <a:gd name="connsiteX90" fmla="*/ 1340069 w 3799490"/>
              <a:gd name="connsiteY90" fmla="*/ 4587765 h 4887310"/>
              <a:gd name="connsiteX91" fmla="*/ 1292772 w 3799490"/>
              <a:gd name="connsiteY91" fmla="*/ 4572000 h 4887310"/>
              <a:gd name="connsiteX92" fmla="*/ 1261241 w 3799490"/>
              <a:gd name="connsiteY92" fmla="*/ 4524703 h 4887310"/>
              <a:gd name="connsiteX93" fmla="*/ 1213945 w 3799490"/>
              <a:gd name="connsiteY93" fmla="*/ 4493172 h 4887310"/>
              <a:gd name="connsiteX94" fmla="*/ 1198179 w 3799490"/>
              <a:gd name="connsiteY94" fmla="*/ 4445876 h 4887310"/>
              <a:gd name="connsiteX95" fmla="*/ 1166648 w 3799490"/>
              <a:gd name="connsiteY95" fmla="*/ 4398579 h 4887310"/>
              <a:gd name="connsiteX96" fmla="*/ 1135117 w 3799490"/>
              <a:gd name="connsiteY96" fmla="*/ 4335517 h 4887310"/>
              <a:gd name="connsiteX97" fmla="*/ 1119352 w 3799490"/>
              <a:gd name="connsiteY97" fmla="*/ 4099034 h 4887310"/>
              <a:gd name="connsiteX98" fmla="*/ 1087821 w 3799490"/>
              <a:gd name="connsiteY98" fmla="*/ 4004441 h 4887310"/>
              <a:gd name="connsiteX99" fmla="*/ 1040524 w 3799490"/>
              <a:gd name="connsiteY99" fmla="*/ 3909848 h 4887310"/>
              <a:gd name="connsiteX100" fmla="*/ 993227 w 3799490"/>
              <a:gd name="connsiteY100" fmla="*/ 3815255 h 4887310"/>
              <a:gd name="connsiteX101" fmla="*/ 977462 w 3799490"/>
              <a:gd name="connsiteY101" fmla="*/ 3767959 h 4887310"/>
              <a:gd name="connsiteX102" fmla="*/ 898634 w 3799490"/>
              <a:gd name="connsiteY102" fmla="*/ 3689131 h 4887310"/>
              <a:gd name="connsiteX103" fmla="*/ 851338 w 3799490"/>
              <a:gd name="connsiteY103" fmla="*/ 3641834 h 4887310"/>
              <a:gd name="connsiteX104" fmla="*/ 788276 w 3799490"/>
              <a:gd name="connsiteY104" fmla="*/ 3547241 h 4887310"/>
              <a:gd name="connsiteX105" fmla="*/ 693683 w 3799490"/>
              <a:gd name="connsiteY105" fmla="*/ 3452648 h 4887310"/>
              <a:gd name="connsiteX106" fmla="*/ 646386 w 3799490"/>
              <a:gd name="connsiteY106" fmla="*/ 3405352 h 4887310"/>
              <a:gd name="connsiteX107" fmla="*/ 630621 w 3799490"/>
              <a:gd name="connsiteY107" fmla="*/ 3326524 h 4887310"/>
              <a:gd name="connsiteX108" fmla="*/ 599090 w 3799490"/>
              <a:gd name="connsiteY108" fmla="*/ 3231931 h 4887310"/>
              <a:gd name="connsiteX109" fmla="*/ 583324 w 3799490"/>
              <a:gd name="connsiteY109" fmla="*/ 3153103 h 4887310"/>
              <a:gd name="connsiteX110" fmla="*/ 457200 w 3799490"/>
              <a:gd name="connsiteY110" fmla="*/ 3137338 h 4887310"/>
              <a:gd name="connsiteX111" fmla="*/ 378372 w 3799490"/>
              <a:gd name="connsiteY111" fmla="*/ 3121572 h 4887310"/>
              <a:gd name="connsiteX112" fmla="*/ 283779 w 3799490"/>
              <a:gd name="connsiteY112" fmla="*/ 3090041 h 4887310"/>
              <a:gd name="connsiteX113" fmla="*/ 268014 w 3799490"/>
              <a:gd name="connsiteY113" fmla="*/ 3042745 h 4887310"/>
              <a:gd name="connsiteX114" fmla="*/ 236483 w 3799490"/>
              <a:gd name="connsiteY114" fmla="*/ 2995448 h 4887310"/>
              <a:gd name="connsiteX115" fmla="*/ 220717 w 3799490"/>
              <a:gd name="connsiteY115" fmla="*/ 2916621 h 4887310"/>
              <a:gd name="connsiteX116" fmla="*/ 236483 w 3799490"/>
              <a:gd name="connsiteY116" fmla="*/ 2585545 h 4887310"/>
              <a:gd name="connsiteX117" fmla="*/ 252248 w 3799490"/>
              <a:gd name="connsiteY117" fmla="*/ 2538248 h 4887310"/>
              <a:gd name="connsiteX118" fmla="*/ 283779 w 3799490"/>
              <a:gd name="connsiteY118" fmla="*/ 2412124 h 4887310"/>
              <a:gd name="connsiteX119" fmla="*/ 268014 w 3799490"/>
              <a:gd name="connsiteY119" fmla="*/ 2049517 h 4887310"/>
              <a:gd name="connsiteX120" fmla="*/ 236483 w 3799490"/>
              <a:gd name="connsiteY120" fmla="*/ 2002221 h 4887310"/>
              <a:gd name="connsiteX121" fmla="*/ 141890 w 3799490"/>
              <a:gd name="connsiteY121" fmla="*/ 1907627 h 4887310"/>
              <a:gd name="connsiteX122" fmla="*/ 94593 w 3799490"/>
              <a:gd name="connsiteY122" fmla="*/ 1860331 h 4887310"/>
              <a:gd name="connsiteX123" fmla="*/ 47296 w 3799490"/>
              <a:gd name="connsiteY123" fmla="*/ 1813034 h 4887310"/>
              <a:gd name="connsiteX124" fmla="*/ 15765 w 3799490"/>
              <a:gd name="connsiteY124" fmla="*/ 1718441 h 4887310"/>
              <a:gd name="connsiteX125" fmla="*/ 0 w 3799490"/>
              <a:gd name="connsiteY125" fmla="*/ 1671145 h 4887310"/>
              <a:gd name="connsiteX126" fmla="*/ 15765 w 3799490"/>
              <a:gd name="connsiteY126" fmla="*/ 1576552 h 4887310"/>
              <a:gd name="connsiteX127" fmla="*/ 47296 w 3799490"/>
              <a:gd name="connsiteY127" fmla="*/ 1529255 h 4887310"/>
              <a:gd name="connsiteX128" fmla="*/ 63062 w 3799490"/>
              <a:gd name="connsiteY128" fmla="*/ 1497724 h 488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3799490" h="4887310">
                <a:moveTo>
                  <a:pt x="63062" y="1497724"/>
                </a:moveTo>
                <a:cubicBezTo>
                  <a:pt x="78828" y="1489841"/>
                  <a:pt x="118912" y="1495746"/>
                  <a:pt x="141890" y="1481959"/>
                </a:cubicBezTo>
                <a:cubicBezTo>
                  <a:pt x="171244" y="1464346"/>
                  <a:pt x="232163" y="1396004"/>
                  <a:pt x="252248" y="1355834"/>
                </a:cubicBezTo>
                <a:cubicBezTo>
                  <a:pt x="317521" y="1225290"/>
                  <a:pt x="209181" y="1396789"/>
                  <a:pt x="299545" y="1261241"/>
                </a:cubicBezTo>
                <a:cubicBezTo>
                  <a:pt x="304800" y="1240220"/>
                  <a:pt x="310610" y="1219331"/>
                  <a:pt x="315310" y="1198179"/>
                </a:cubicBezTo>
                <a:cubicBezTo>
                  <a:pt x="322504" y="1165806"/>
                  <a:pt x="329940" y="1105857"/>
                  <a:pt x="346841" y="1072055"/>
                </a:cubicBezTo>
                <a:cubicBezTo>
                  <a:pt x="379187" y="1007363"/>
                  <a:pt x="370803" y="1042102"/>
                  <a:pt x="409903" y="993227"/>
                </a:cubicBezTo>
                <a:cubicBezTo>
                  <a:pt x="421739" y="978431"/>
                  <a:pt x="426638" y="957767"/>
                  <a:pt x="441434" y="945931"/>
                </a:cubicBezTo>
                <a:cubicBezTo>
                  <a:pt x="454411" y="935550"/>
                  <a:pt x="473867" y="937597"/>
                  <a:pt x="488731" y="930165"/>
                </a:cubicBezTo>
                <a:cubicBezTo>
                  <a:pt x="505678" y="921691"/>
                  <a:pt x="518220" y="905109"/>
                  <a:pt x="536027" y="898634"/>
                </a:cubicBezTo>
                <a:cubicBezTo>
                  <a:pt x="576753" y="883824"/>
                  <a:pt x="621040" y="880807"/>
                  <a:pt x="662152" y="867103"/>
                </a:cubicBezTo>
                <a:lnTo>
                  <a:pt x="756745" y="835572"/>
                </a:lnTo>
                <a:lnTo>
                  <a:pt x="804041" y="819807"/>
                </a:lnTo>
                <a:cubicBezTo>
                  <a:pt x="851542" y="788140"/>
                  <a:pt x="858393" y="780749"/>
                  <a:pt x="914400" y="756745"/>
                </a:cubicBezTo>
                <a:cubicBezTo>
                  <a:pt x="946071" y="743172"/>
                  <a:pt x="992749" y="733216"/>
                  <a:pt x="1024759" y="725214"/>
                </a:cubicBezTo>
                <a:cubicBezTo>
                  <a:pt x="1040524" y="714704"/>
                  <a:pt x="1055604" y="703084"/>
                  <a:pt x="1072055" y="693683"/>
                </a:cubicBezTo>
                <a:cubicBezTo>
                  <a:pt x="1112021" y="670845"/>
                  <a:pt x="1147846" y="661348"/>
                  <a:pt x="1182414" y="630621"/>
                </a:cubicBezTo>
                <a:cubicBezTo>
                  <a:pt x="1379512" y="455422"/>
                  <a:pt x="1214409" y="601687"/>
                  <a:pt x="1308538" y="488731"/>
                </a:cubicBezTo>
                <a:cubicBezTo>
                  <a:pt x="1352119" y="436433"/>
                  <a:pt x="1358009" y="452849"/>
                  <a:pt x="1387365" y="394138"/>
                </a:cubicBezTo>
                <a:cubicBezTo>
                  <a:pt x="1452637" y="263595"/>
                  <a:pt x="1344300" y="435087"/>
                  <a:pt x="1434662" y="299545"/>
                </a:cubicBezTo>
                <a:cubicBezTo>
                  <a:pt x="1447485" y="261075"/>
                  <a:pt x="1451394" y="235516"/>
                  <a:pt x="1481959" y="204952"/>
                </a:cubicBezTo>
                <a:cubicBezTo>
                  <a:pt x="1495357" y="191554"/>
                  <a:pt x="1513490" y="183931"/>
                  <a:pt x="1529255" y="173421"/>
                </a:cubicBezTo>
                <a:cubicBezTo>
                  <a:pt x="1576552" y="178676"/>
                  <a:pt x="1626961" y="171512"/>
                  <a:pt x="1671145" y="189186"/>
                </a:cubicBezTo>
                <a:cubicBezTo>
                  <a:pt x="1686575" y="195358"/>
                  <a:pt x="1683937" y="220133"/>
                  <a:pt x="1686910" y="236483"/>
                </a:cubicBezTo>
                <a:cubicBezTo>
                  <a:pt x="1694489" y="278168"/>
                  <a:pt x="1697421" y="320566"/>
                  <a:pt x="1702676" y="362607"/>
                </a:cubicBezTo>
                <a:cubicBezTo>
                  <a:pt x="1728952" y="357352"/>
                  <a:pt x="1757109" y="357929"/>
                  <a:pt x="1781503" y="346841"/>
                </a:cubicBezTo>
                <a:cubicBezTo>
                  <a:pt x="1828662" y="325405"/>
                  <a:pt x="1888122" y="278808"/>
                  <a:pt x="1923393" y="236483"/>
                </a:cubicBezTo>
                <a:cubicBezTo>
                  <a:pt x="1989084" y="157654"/>
                  <a:pt x="1915508" y="215463"/>
                  <a:pt x="2002221" y="157655"/>
                </a:cubicBezTo>
                <a:cubicBezTo>
                  <a:pt x="2046878" y="23681"/>
                  <a:pt x="1984597" y="187026"/>
                  <a:pt x="2049517" y="78827"/>
                </a:cubicBezTo>
                <a:cubicBezTo>
                  <a:pt x="2100283" y="-5783"/>
                  <a:pt x="2018381" y="62799"/>
                  <a:pt x="2112579" y="0"/>
                </a:cubicBezTo>
                <a:cubicBezTo>
                  <a:pt x="2165131" y="5255"/>
                  <a:pt x="2221848" y="-5404"/>
                  <a:pt x="2270234" y="15765"/>
                </a:cubicBezTo>
                <a:cubicBezTo>
                  <a:pt x="2311087" y="33638"/>
                  <a:pt x="2333296" y="78828"/>
                  <a:pt x="2364827" y="110359"/>
                </a:cubicBezTo>
                <a:cubicBezTo>
                  <a:pt x="2375338" y="120870"/>
                  <a:pt x="2382258" y="137190"/>
                  <a:pt x="2396359" y="141890"/>
                </a:cubicBezTo>
                <a:lnTo>
                  <a:pt x="2443655" y="157655"/>
                </a:lnTo>
                <a:cubicBezTo>
                  <a:pt x="2475186" y="178676"/>
                  <a:pt x="2500868" y="214487"/>
                  <a:pt x="2538248" y="220717"/>
                </a:cubicBezTo>
                <a:cubicBezTo>
                  <a:pt x="2569779" y="225972"/>
                  <a:pt x="2601496" y="230214"/>
                  <a:pt x="2632841" y="236483"/>
                </a:cubicBezTo>
                <a:cubicBezTo>
                  <a:pt x="2682337" y="246382"/>
                  <a:pt x="2698117" y="252986"/>
                  <a:pt x="2743200" y="268014"/>
                </a:cubicBezTo>
                <a:cubicBezTo>
                  <a:pt x="2773228" y="358100"/>
                  <a:pt x="2734191" y="283030"/>
                  <a:pt x="2806262" y="331076"/>
                </a:cubicBezTo>
                <a:cubicBezTo>
                  <a:pt x="2919824" y="406783"/>
                  <a:pt x="2774828" y="362625"/>
                  <a:pt x="2932386" y="394138"/>
                </a:cubicBezTo>
                <a:cubicBezTo>
                  <a:pt x="2937641" y="409903"/>
                  <a:pt x="2938934" y="427607"/>
                  <a:pt x="2948152" y="441434"/>
                </a:cubicBezTo>
                <a:cubicBezTo>
                  <a:pt x="3017882" y="546030"/>
                  <a:pt x="2975401" y="432872"/>
                  <a:pt x="3026979" y="536027"/>
                </a:cubicBezTo>
                <a:cubicBezTo>
                  <a:pt x="3034411" y="550891"/>
                  <a:pt x="3038180" y="567345"/>
                  <a:pt x="3042745" y="583324"/>
                </a:cubicBezTo>
                <a:cubicBezTo>
                  <a:pt x="3059479" y="641895"/>
                  <a:pt x="3060870" y="700511"/>
                  <a:pt x="3121572" y="740979"/>
                </a:cubicBezTo>
                <a:cubicBezTo>
                  <a:pt x="3137338" y="751489"/>
                  <a:pt x="3154313" y="760380"/>
                  <a:pt x="3168869" y="772510"/>
                </a:cubicBezTo>
                <a:cubicBezTo>
                  <a:pt x="3195074" y="794348"/>
                  <a:pt x="3233107" y="834278"/>
                  <a:pt x="3247696" y="867103"/>
                </a:cubicBezTo>
                <a:cubicBezTo>
                  <a:pt x="3261195" y="897475"/>
                  <a:pt x="3268717" y="930165"/>
                  <a:pt x="3279227" y="961696"/>
                </a:cubicBezTo>
                <a:cubicBezTo>
                  <a:pt x="3284482" y="977462"/>
                  <a:pt x="3285775" y="995166"/>
                  <a:pt x="3294993" y="1008993"/>
                </a:cubicBezTo>
                <a:cubicBezTo>
                  <a:pt x="3316014" y="1040524"/>
                  <a:pt x="3346071" y="1067635"/>
                  <a:pt x="3358055" y="1103586"/>
                </a:cubicBezTo>
                <a:cubicBezTo>
                  <a:pt x="3363310" y="1119352"/>
                  <a:pt x="3363618" y="1137765"/>
                  <a:pt x="3373821" y="1150883"/>
                </a:cubicBezTo>
                <a:cubicBezTo>
                  <a:pt x="3401198" y="1186081"/>
                  <a:pt x="3468414" y="1245476"/>
                  <a:pt x="3468414" y="1245476"/>
                </a:cubicBezTo>
                <a:cubicBezTo>
                  <a:pt x="3483438" y="1290549"/>
                  <a:pt x="3490048" y="1306350"/>
                  <a:pt x="3499945" y="1355834"/>
                </a:cubicBezTo>
                <a:cubicBezTo>
                  <a:pt x="3504836" y="1380291"/>
                  <a:pt x="3517742" y="1481445"/>
                  <a:pt x="3531476" y="1513490"/>
                </a:cubicBezTo>
                <a:cubicBezTo>
                  <a:pt x="3538940" y="1530906"/>
                  <a:pt x="3553606" y="1544335"/>
                  <a:pt x="3563007" y="1560786"/>
                </a:cubicBezTo>
                <a:cubicBezTo>
                  <a:pt x="3574667" y="1581191"/>
                  <a:pt x="3585810" y="1602027"/>
                  <a:pt x="3594538" y="1623848"/>
                </a:cubicBezTo>
                <a:cubicBezTo>
                  <a:pt x="3594551" y="1623881"/>
                  <a:pt x="3633946" y="1742073"/>
                  <a:pt x="3641834" y="1765738"/>
                </a:cubicBezTo>
                <a:cubicBezTo>
                  <a:pt x="3647089" y="1781503"/>
                  <a:pt x="3650168" y="1798170"/>
                  <a:pt x="3657600" y="1813034"/>
                </a:cubicBezTo>
                <a:cubicBezTo>
                  <a:pt x="3697605" y="1893044"/>
                  <a:pt x="3676095" y="1856541"/>
                  <a:pt x="3720662" y="1923393"/>
                </a:cubicBezTo>
                <a:cubicBezTo>
                  <a:pt x="3725917" y="1939159"/>
                  <a:pt x="3733454" y="1954340"/>
                  <a:pt x="3736427" y="1970690"/>
                </a:cubicBezTo>
                <a:cubicBezTo>
                  <a:pt x="3758969" y="2094673"/>
                  <a:pt x="3746533" y="2110146"/>
                  <a:pt x="3767959" y="2238703"/>
                </a:cubicBezTo>
                <a:cubicBezTo>
                  <a:pt x="3770691" y="2255095"/>
                  <a:pt x="3779693" y="2269878"/>
                  <a:pt x="3783724" y="2286000"/>
                </a:cubicBezTo>
                <a:cubicBezTo>
                  <a:pt x="3790223" y="2311996"/>
                  <a:pt x="3794235" y="2338551"/>
                  <a:pt x="3799490" y="2364827"/>
                </a:cubicBezTo>
                <a:cubicBezTo>
                  <a:pt x="3794235" y="2543503"/>
                  <a:pt x="3792029" y="2722295"/>
                  <a:pt x="3783724" y="2900855"/>
                </a:cubicBezTo>
                <a:cubicBezTo>
                  <a:pt x="3778015" y="3023588"/>
                  <a:pt x="3778855" y="3010057"/>
                  <a:pt x="3752193" y="3090041"/>
                </a:cubicBezTo>
                <a:cubicBezTo>
                  <a:pt x="3731063" y="3512631"/>
                  <a:pt x="3836978" y="3357754"/>
                  <a:pt x="3689131" y="3421117"/>
                </a:cubicBezTo>
                <a:cubicBezTo>
                  <a:pt x="3667529" y="3430375"/>
                  <a:pt x="3647090" y="3442138"/>
                  <a:pt x="3626069" y="3452648"/>
                </a:cubicBezTo>
                <a:cubicBezTo>
                  <a:pt x="3526221" y="3447393"/>
                  <a:pt x="3424745" y="3455592"/>
                  <a:pt x="3326524" y="3436883"/>
                </a:cubicBezTo>
                <a:cubicBezTo>
                  <a:pt x="3307911" y="3433338"/>
                  <a:pt x="3308391" y="3402984"/>
                  <a:pt x="3294993" y="3389586"/>
                </a:cubicBezTo>
                <a:cubicBezTo>
                  <a:pt x="3281595" y="3376188"/>
                  <a:pt x="3263462" y="3368565"/>
                  <a:pt x="3247696" y="3358055"/>
                </a:cubicBezTo>
                <a:cubicBezTo>
                  <a:pt x="3221420" y="3363310"/>
                  <a:pt x="3192134" y="3360526"/>
                  <a:pt x="3168869" y="3373821"/>
                </a:cubicBezTo>
                <a:cubicBezTo>
                  <a:pt x="3152418" y="3383222"/>
                  <a:pt x="3143330" y="3403142"/>
                  <a:pt x="3137338" y="3421117"/>
                </a:cubicBezTo>
                <a:cubicBezTo>
                  <a:pt x="3120132" y="3472736"/>
                  <a:pt x="3118214" y="3596342"/>
                  <a:pt x="3105807" y="3641834"/>
                </a:cubicBezTo>
                <a:cubicBezTo>
                  <a:pt x="3100822" y="3660114"/>
                  <a:pt x="3083677" y="3672680"/>
                  <a:pt x="3074276" y="3689131"/>
                </a:cubicBezTo>
                <a:cubicBezTo>
                  <a:pt x="2943043" y="3918790"/>
                  <a:pt x="3115423" y="3622605"/>
                  <a:pt x="3026979" y="3799490"/>
                </a:cubicBezTo>
                <a:cubicBezTo>
                  <a:pt x="3018505" y="3816437"/>
                  <a:pt x="3005958" y="3831021"/>
                  <a:pt x="2995448" y="3846786"/>
                </a:cubicBezTo>
                <a:cubicBezTo>
                  <a:pt x="2934749" y="4028892"/>
                  <a:pt x="3018487" y="3763136"/>
                  <a:pt x="2963917" y="4272455"/>
                </a:cubicBezTo>
                <a:cubicBezTo>
                  <a:pt x="2960310" y="4306118"/>
                  <a:pt x="2902129" y="4375860"/>
                  <a:pt x="2885090" y="4398579"/>
                </a:cubicBezTo>
                <a:cubicBezTo>
                  <a:pt x="2879835" y="4414345"/>
                  <a:pt x="2873889" y="4429897"/>
                  <a:pt x="2869324" y="4445876"/>
                </a:cubicBezTo>
                <a:cubicBezTo>
                  <a:pt x="2863371" y="4466710"/>
                  <a:pt x="2863249" y="4489558"/>
                  <a:pt x="2853559" y="4508938"/>
                </a:cubicBezTo>
                <a:cubicBezTo>
                  <a:pt x="2846912" y="4522233"/>
                  <a:pt x="2831313" y="4528862"/>
                  <a:pt x="2822027" y="4540469"/>
                </a:cubicBezTo>
                <a:cubicBezTo>
                  <a:pt x="2810190" y="4555264"/>
                  <a:pt x="2804756" y="4575288"/>
                  <a:pt x="2790496" y="4587765"/>
                </a:cubicBezTo>
                <a:cubicBezTo>
                  <a:pt x="2657942" y="4703749"/>
                  <a:pt x="2742437" y="4619677"/>
                  <a:pt x="2648607" y="4666593"/>
                </a:cubicBezTo>
                <a:cubicBezTo>
                  <a:pt x="2631660" y="4675067"/>
                  <a:pt x="2618257" y="4689650"/>
                  <a:pt x="2601310" y="4698124"/>
                </a:cubicBezTo>
                <a:cubicBezTo>
                  <a:pt x="2562496" y="4717531"/>
                  <a:pt x="2495758" y="4723599"/>
                  <a:pt x="2459421" y="4729655"/>
                </a:cubicBezTo>
                <a:cubicBezTo>
                  <a:pt x="2443655" y="4740165"/>
                  <a:pt x="2419819" y="4743871"/>
                  <a:pt x="2412124" y="4761186"/>
                </a:cubicBezTo>
                <a:cubicBezTo>
                  <a:pt x="2349113" y="4902961"/>
                  <a:pt x="2451690" y="4853102"/>
                  <a:pt x="2349062" y="4887310"/>
                </a:cubicBezTo>
                <a:cubicBezTo>
                  <a:pt x="2322786" y="4882055"/>
                  <a:pt x="2293500" y="4884840"/>
                  <a:pt x="2270234" y="4871545"/>
                </a:cubicBezTo>
                <a:cubicBezTo>
                  <a:pt x="2224182" y="4845229"/>
                  <a:pt x="2258480" y="4798012"/>
                  <a:pt x="2191407" y="4792717"/>
                </a:cubicBezTo>
                <a:cubicBezTo>
                  <a:pt x="2007972" y="4778235"/>
                  <a:pt x="1823545" y="4782207"/>
                  <a:pt x="1639614" y="4776952"/>
                </a:cubicBezTo>
                <a:cubicBezTo>
                  <a:pt x="1554699" y="4769232"/>
                  <a:pt x="1479439" y="4790197"/>
                  <a:pt x="1418896" y="4729655"/>
                </a:cubicBezTo>
                <a:cubicBezTo>
                  <a:pt x="1405498" y="4716257"/>
                  <a:pt x="1397875" y="4698124"/>
                  <a:pt x="1387365" y="4682359"/>
                </a:cubicBezTo>
                <a:cubicBezTo>
                  <a:pt x="1376980" y="4651202"/>
                  <a:pt x="1367853" y="4609992"/>
                  <a:pt x="1340069" y="4587765"/>
                </a:cubicBezTo>
                <a:cubicBezTo>
                  <a:pt x="1327092" y="4577384"/>
                  <a:pt x="1308538" y="4577255"/>
                  <a:pt x="1292772" y="4572000"/>
                </a:cubicBezTo>
                <a:cubicBezTo>
                  <a:pt x="1282262" y="4556234"/>
                  <a:pt x="1274639" y="4538101"/>
                  <a:pt x="1261241" y="4524703"/>
                </a:cubicBezTo>
                <a:cubicBezTo>
                  <a:pt x="1247843" y="4511305"/>
                  <a:pt x="1225782" y="4507968"/>
                  <a:pt x="1213945" y="4493172"/>
                </a:cubicBezTo>
                <a:cubicBezTo>
                  <a:pt x="1203564" y="4480195"/>
                  <a:pt x="1205611" y="4460740"/>
                  <a:pt x="1198179" y="4445876"/>
                </a:cubicBezTo>
                <a:cubicBezTo>
                  <a:pt x="1189705" y="4428929"/>
                  <a:pt x="1176049" y="4415030"/>
                  <a:pt x="1166648" y="4398579"/>
                </a:cubicBezTo>
                <a:cubicBezTo>
                  <a:pt x="1154988" y="4378174"/>
                  <a:pt x="1145627" y="4356538"/>
                  <a:pt x="1135117" y="4335517"/>
                </a:cubicBezTo>
                <a:cubicBezTo>
                  <a:pt x="1129862" y="4256689"/>
                  <a:pt x="1130525" y="4177243"/>
                  <a:pt x="1119352" y="4099034"/>
                </a:cubicBezTo>
                <a:cubicBezTo>
                  <a:pt x="1114652" y="4066131"/>
                  <a:pt x="1098331" y="4035972"/>
                  <a:pt x="1087821" y="4004441"/>
                </a:cubicBezTo>
                <a:cubicBezTo>
                  <a:pt x="1066064" y="3939171"/>
                  <a:pt x="1081272" y="3970970"/>
                  <a:pt x="1040524" y="3909848"/>
                </a:cubicBezTo>
                <a:cubicBezTo>
                  <a:pt x="1000899" y="3790970"/>
                  <a:pt x="1054351" y="3937502"/>
                  <a:pt x="993227" y="3815255"/>
                </a:cubicBezTo>
                <a:cubicBezTo>
                  <a:pt x="985795" y="3800391"/>
                  <a:pt x="987433" y="3781253"/>
                  <a:pt x="977462" y="3767959"/>
                </a:cubicBezTo>
                <a:cubicBezTo>
                  <a:pt x="955166" y="3738231"/>
                  <a:pt x="924910" y="3715407"/>
                  <a:pt x="898634" y="3689131"/>
                </a:cubicBezTo>
                <a:cubicBezTo>
                  <a:pt x="882869" y="3673365"/>
                  <a:pt x="863705" y="3660385"/>
                  <a:pt x="851338" y="3641834"/>
                </a:cubicBezTo>
                <a:cubicBezTo>
                  <a:pt x="830317" y="3610303"/>
                  <a:pt x="815072" y="3574037"/>
                  <a:pt x="788276" y="3547241"/>
                </a:cubicBezTo>
                <a:lnTo>
                  <a:pt x="693683" y="3452648"/>
                </a:lnTo>
                <a:lnTo>
                  <a:pt x="646386" y="3405352"/>
                </a:lnTo>
                <a:cubicBezTo>
                  <a:pt x="641131" y="3379076"/>
                  <a:pt x="637671" y="3352376"/>
                  <a:pt x="630621" y="3326524"/>
                </a:cubicBezTo>
                <a:cubicBezTo>
                  <a:pt x="621876" y="3294459"/>
                  <a:pt x="605608" y="3264522"/>
                  <a:pt x="599090" y="3231931"/>
                </a:cubicBezTo>
                <a:cubicBezTo>
                  <a:pt x="593835" y="3205655"/>
                  <a:pt x="605620" y="3167967"/>
                  <a:pt x="583324" y="3153103"/>
                </a:cubicBezTo>
                <a:cubicBezTo>
                  <a:pt x="548071" y="3129601"/>
                  <a:pt x="499076" y="3143780"/>
                  <a:pt x="457200" y="3137338"/>
                </a:cubicBezTo>
                <a:cubicBezTo>
                  <a:pt x="430715" y="3133263"/>
                  <a:pt x="404224" y="3128623"/>
                  <a:pt x="378372" y="3121572"/>
                </a:cubicBezTo>
                <a:cubicBezTo>
                  <a:pt x="346307" y="3112827"/>
                  <a:pt x="283779" y="3090041"/>
                  <a:pt x="283779" y="3090041"/>
                </a:cubicBezTo>
                <a:cubicBezTo>
                  <a:pt x="278524" y="3074276"/>
                  <a:pt x="275446" y="3057609"/>
                  <a:pt x="268014" y="3042745"/>
                </a:cubicBezTo>
                <a:cubicBezTo>
                  <a:pt x="259540" y="3025797"/>
                  <a:pt x="243136" y="3013189"/>
                  <a:pt x="236483" y="2995448"/>
                </a:cubicBezTo>
                <a:cubicBezTo>
                  <a:pt x="227074" y="2970358"/>
                  <a:pt x="225972" y="2942897"/>
                  <a:pt x="220717" y="2916621"/>
                </a:cubicBezTo>
                <a:cubicBezTo>
                  <a:pt x="225972" y="2806262"/>
                  <a:pt x="227308" y="2695647"/>
                  <a:pt x="236483" y="2585545"/>
                </a:cubicBezTo>
                <a:cubicBezTo>
                  <a:pt x="237863" y="2568984"/>
                  <a:pt x="248217" y="2554370"/>
                  <a:pt x="252248" y="2538248"/>
                </a:cubicBezTo>
                <a:lnTo>
                  <a:pt x="283779" y="2412124"/>
                </a:lnTo>
                <a:cubicBezTo>
                  <a:pt x="278524" y="2291255"/>
                  <a:pt x="281881" y="2169703"/>
                  <a:pt x="268014" y="2049517"/>
                </a:cubicBezTo>
                <a:cubicBezTo>
                  <a:pt x="265842" y="2030694"/>
                  <a:pt x="249071" y="2016383"/>
                  <a:pt x="236483" y="2002221"/>
                </a:cubicBezTo>
                <a:cubicBezTo>
                  <a:pt x="206858" y="1968893"/>
                  <a:pt x="173421" y="1939158"/>
                  <a:pt x="141890" y="1907627"/>
                </a:cubicBezTo>
                <a:lnTo>
                  <a:pt x="94593" y="1860331"/>
                </a:lnTo>
                <a:lnTo>
                  <a:pt x="47296" y="1813034"/>
                </a:lnTo>
                <a:lnTo>
                  <a:pt x="15765" y="1718441"/>
                </a:lnTo>
                <a:lnTo>
                  <a:pt x="0" y="1671145"/>
                </a:lnTo>
                <a:cubicBezTo>
                  <a:pt x="5255" y="1639614"/>
                  <a:pt x="5657" y="1606878"/>
                  <a:pt x="15765" y="1576552"/>
                </a:cubicBezTo>
                <a:cubicBezTo>
                  <a:pt x="21757" y="1558576"/>
                  <a:pt x="37547" y="1545503"/>
                  <a:pt x="47296" y="1529255"/>
                </a:cubicBezTo>
                <a:cubicBezTo>
                  <a:pt x="53342" y="1519179"/>
                  <a:pt x="47296" y="1505607"/>
                  <a:pt x="63062" y="1497724"/>
                </a:cubicBezTo>
                <a:close/>
              </a:path>
            </a:pathLst>
          </a:custGeom>
          <a:solidFill>
            <a:srgbClr val="FFFFFF">
              <a:alpha val="85000"/>
            </a:srgbClr>
          </a:solidFill>
          <a:ln>
            <a:noFill/>
          </a:ln>
          <a:effectLst>
            <a:softEdge rad="584200"/>
          </a:effectLst>
          <a:scene3d>
            <a:camera prst="orthographicFront"/>
            <a:lightRig rig="chilly" dir="t"/>
          </a:scene3d>
          <a:sp3d prstMaterial="dkEdge">
            <a:bevelT w="3949700" h="908050" prst="angle"/>
            <a:bevelB w="247650"/>
          </a:sp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en-US" sz="3750"/>
          </a:p>
        </p:txBody>
      </p:sp>
      <p:sp>
        <p:nvSpPr>
          <p:cNvPr id="3" name="Rectangle 2"/>
          <p:cNvSpPr/>
          <p:nvPr/>
        </p:nvSpPr>
        <p:spPr>
          <a:xfrm>
            <a:off x="3557708" y="1878798"/>
            <a:ext cx="1767328" cy="684416"/>
          </a:xfrm>
          <a:prstGeom prst="rect">
            <a:avLst/>
          </a:prstGeom>
        </p:spPr>
        <p:txBody>
          <a:bodyPr wrap="square" lIns="91438" tIns="45719" rIns="91438" bIns="45719">
            <a:spAutoFit/>
          </a:bodyPr>
          <a:lstStyle/>
          <a:p>
            <a:pPr algn="ctr" fontAlgn="base">
              <a:lnSpc>
                <a:spcPct val="90000"/>
              </a:lnSpc>
              <a:spcBef>
                <a:spcPts val="472"/>
              </a:spcBef>
              <a:spcAft>
                <a:spcPct val="0"/>
              </a:spcAft>
              <a:buClr>
                <a:srgbClr val="008BC0"/>
              </a:buClr>
              <a:buSzPct val="90000"/>
            </a:pPr>
            <a:r>
              <a:rPr lang="en-GB" altLang="en-US" sz="1425" b="1" dirty="0">
                <a:solidFill>
                  <a:srgbClr val="C00000"/>
                </a:solidFill>
                <a:latin typeface="+mj-lt"/>
                <a:cs typeface="Calibri"/>
              </a:rPr>
              <a:t>Increasingly complex hybrid cloud environments</a:t>
            </a:r>
            <a:endParaRPr lang="en-US" altLang="en-US" sz="1425" b="1" dirty="0">
              <a:solidFill>
                <a:srgbClr val="C00000"/>
              </a:solidFill>
              <a:latin typeface="+mj-lt"/>
              <a:cs typeface="Calibri"/>
            </a:endParaRPr>
          </a:p>
        </p:txBody>
      </p:sp>
      <p:sp>
        <p:nvSpPr>
          <p:cNvPr id="2" name="Rectangle 1"/>
          <p:cNvSpPr/>
          <p:nvPr/>
        </p:nvSpPr>
        <p:spPr>
          <a:xfrm>
            <a:off x="1257231" y="4074705"/>
            <a:ext cx="2454157" cy="590929"/>
          </a:xfrm>
          <a:prstGeom prst="rect">
            <a:avLst/>
          </a:prstGeom>
        </p:spPr>
        <p:txBody>
          <a:bodyPr wrap="square" lIns="91438" tIns="45719" rIns="91438" bIns="45719">
            <a:spAutoFit/>
          </a:bodyPr>
          <a:lstStyle/>
          <a:p>
            <a:pPr>
              <a:lnSpc>
                <a:spcPct val="90000"/>
              </a:lnSpc>
              <a:spcBef>
                <a:spcPts val="472"/>
              </a:spcBef>
              <a:buClr>
                <a:srgbClr val="008BC0"/>
              </a:buClr>
              <a:buSzPct val="90000"/>
            </a:pPr>
            <a:r>
              <a:rPr lang="en-US" altLang="en-US" sz="900" dirty="0">
                <a:latin typeface="Arial" pitchFamily="34" charset="0"/>
              </a:rPr>
              <a:t>Gartner – By 2018, 50% of the applications running in public cloud environments will be considered mission-critical by the organizations that use them. </a:t>
            </a:r>
          </a:p>
        </p:txBody>
      </p:sp>
      <p:sp>
        <p:nvSpPr>
          <p:cNvPr id="4" name="Rectangle 3"/>
          <p:cNvSpPr/>
          <p:nvPr/>
        </p:nvSpPr>
        <p:spPr>
          <a:xfrm>
            <a:off x="5106248" y="4051830"/>
            <a:ext cx="2820158" cy="590929"/>
          </a:xfrm>
          <a:prstGeom prst="rect">
            <a:avLst/>
          </a:prstGeom>
        </p:spPr>
        <p:txBody>
          <a:bodyPr wrap="square" lIns="91438" tIns="45719" rIns="91438" bIns="45719">
            <a:spAutoFit/>
          </a:bodyPr>
          <a:lstStyle/>
          <a:p>
            <a:pPr>
              <a:lnSpc>
                <a:spcPct val="90000"/>
              </a:lnSpc>
              <a:spcBef>
                <a:spcPts val="472"/>
              </a:spcBef>
              <a:buClr>
                <a:srgbClr val="008BC0"/>
              </a:buClr>
              <a:buSzPct val="90000"/>
            </a:pPr>
            <a:r>
              <a:rPr lang="en-US" altLang="en-US" sz="900" b="1" dirty="0">
                <a:latin typeface="Arial" pitchFamily="34" charset="0"/>
              </a:rPr>
              <a:t>IDC - </a:t>
            </a:r>
            <a:r>
              <a:rPr lang="en-US" sz="900" b="1" dirty="0"/>
              <a:t>By 2018, Over 60% of new apps will use cloud-enabled continuous delivery and cloud-native application architectures to enable faster innovation and business agility. </a:t>
            </a:r>
          </a:p>
        </p:txBody>
      </p:sp>
      <p:sp>
        <p:nvSpPr>
          <p:cNvPr id="17" name="TextBox 16"/>
          <p:cNvSpPr txBox="1"/>
          <p:nvPr/>
        </p:nvSpPr>
        <p:spPr>
          <a:xfrm>
            <a:off x="0" y="4771445"/>
            <a:ext cx="2591827" cy="276997"/>
          </a:xfrm>
          <a:prstGeom prst="rect">
            <a:avLst/>
          </a:prstGeom>
          <a:noFill/>
        </p:spPr>
        <p:txBody>
          <a:bodyPr wrap="square" lIns="91438" tIns="45719" rIns="91438" bIns="45719" rtlCol="0" anchor="b">
            <a:spAutoFit/>
          </a:bodyPr>
          <a:lstStyle/>
          <a:p>
            <a:r>
              <a:rPr lang="en-US" sz="600" dirty="0">
                <a:latin typeface="Calibri" charset="0"/>
                <a:ea typeface="Calibri" charset="0"/>
                <a:cs typeface="Calibri" charset="0"/>
              </a:rPr>
              <a:t>IDC </a:t>
            </a:r>
            <a:r>
              <a:rPr lang="en-US" sz="600" dirty="0" err="1">
                <a:latin typeface="Calibri" charset="0"/>
                <a:ea typeface="Calibri" charset="0"/>
                <a:cs typeface="Calibri" charset="0"/>
              </a:rPr>
              <a:t>FutureScape</a:t>
            </a:r>
            <a:r>
              <a:rPr lang="en-US" sz="600" dirty="0">
                <a:latin typeface="Calibri" charset="0"/>
                <a:ea typeface="Calibri" charset="0"/>
                <a:cs typeface="Calibri" charset="0"/>
              </a:rPr>
              <a:t>: Worldwide Cloud 2016 Predictions -Mastering the Raw Material of Digital Transformation, IDC, Nov. 3, 2015</a:t>
            </a:r>
          </a:p>
        </p:txBody>
      </p:sp>
      <p:sp>
        <p:nvSpPr>
          <p:cNvPr id="19" name="TextBox 18"/>
          <p:cNvSpPr txBox="1"/>
          <p:nvPr/>
        </p:nvSpPr>
        <p:spPr>
          <a:xfrm>
            <a:off x="6416315" y="4749942"/>
            <a:ext cx="2623448" cy="276997"/>
          </a:xfrm>
          <a:prstGeom prst="rect">
            <a:avLst/>
          </a:prstGeom>
          <a:noFill/>
        </p:spPr>
        <p:txBody>
          <a:bodyPr wrap="square" lIns="91438" tIns="45719" rIns="91438" bIns="45719" rtlCol="0" anchor="b">
            <a:spAutoFit/>
          </a:bodyPr>
          <a:lstStyle/>
          <a:p>
            <a:r>
              <a:rPr lang="en-US" sz="600" dirty="0">
                <a:latin typeface="Calibri" charset="0"/>
                <a:ea typeface="Calibri" charset="0"/>
                <a:cs typeface="Calibri" charset="0"/>
              </a:rPr>
              <a:t>Gartner Predicts 2016: Cloud Computing to Drive Digital Business  12/8/15 G00292047 </a:t>
            </a:r>
          </a:p>
        </p:txBody>
      </p:sp>
      <p:sp>
        <p:nvSpPr>
          <p:cNvPr id="11" name="Text Placeholder 10"/>
          <p:cNvSpPr>
            <a:spLocks noGrp="1"/>
          </p:cNvSpPr>
          <p:nvPr>
            <p:ph type="body" sz="quarter" idx="11"/>
          </p:nvPr>
        </p:nvSpPr>
        <p:spPr>
          <a:xfrm>
            <a:off x="202516" y="290927"/>
            <a:ext cx="8095449" cy="464018"/>
          </a:xfrm>
        </p:spPr>
        <p:txBody>
          <a:bodyPr>
            <a:normAutofit fontScale="92500"/>
          </a:bodyPr>
          <a:lstStyle/>
          <a:p>
            <a:r>
              <a:rPr lang="en-US" altLang="en-US" dirty="0"/>
              <a:t>Challenges with today’s IT landscapes –another reality!</a:t>
            </a:r>
            <a:endParaRPr lang="en-US" dirty="0"/>
          </a:p>
        </p:txBody>
      </p:sp>
      <p:sp>
        <p:nvSpPr>
          <p:cNvPr id="18" name="Title 2"/>
          <p:cNvSpPr txBox="1">
            <a:spLocks/>
          </p:cNvSpPr>
          <p:nvPr/>
        </p:nvSpPr>
        <p:spPr bwMode="auto">
          <a:xfrm>
            <a:off x="-2939" y="733980"/>
            <a:ext cx="8797239" cy="3414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438" tIns="45719" rIns="91438" bIns="45719"/>
          <a:lstStyle>
            <a:lvl1pPr defTabSz="457200">
              <a:defRPr sz="1700">
                <a:solidFill>
                  <a:schemeClr val="tx1"/>
                </a:solidFill>
                <a:latin typeface="Calibri" pitchFamily="34" charset="0"/>
                <a:ea typeface="MS PGothic" pitchFamily="34" charset="-128"/>
              </a:defRPr>
            </a:lvl1pPr>
            <a:lvl2pPr marL="742950" indent="-285750" defTabSz="457200">
              <a:defRPr sz="1700">
                <a:solidFill>
                  <a:schemeClr val="tx1"/>
                </a:solidFill>
                <a:latin typeface="Calibri" pitchFamily="34" charset="0"/>
                <a:ea typeface="MS PGothic" pitchFamily="34" charset="-128"/>
              </a:defRPr>
            </a:lvl2pPr>
            <a:lvl3pPr marL="1143000" indent="-228600" defTabSz="457200">
              <a:defRPr sz="1700">
                <a:solidFill>
                  <a:schemeClr val="tx1"/>
                </a:solidFill>
                <a:latin typeface="Calibri" pitchFamily="34" charset="0"/>
                <a:ea typeface="MS PGothic" pitchFamily="34" charset="-128"/>
              </a:defRPr>
            </a:lvl3pPr>
            <a:lvl4pPr marL="1600200" indent="-228600" defTabSz="457200">
              <a:defRPr sz="1700">
                <a:solidFill>
                  <a:schemeClr val="tx1"/>
                </a:solidFill>
                <a:latin typeface="Calibri" pitchFamily="34" charset="0"/>
                <a:ea typeface="MS PGothic" pitchFamily="34" charset="-128"/>
              </a:defRPr>
            </a:lvl4pPr>
            <a:lvl5pPr marL="2057400" indent="-228600" defTabSz="457200">
              <a:defRPr sz="17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17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17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17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1700">
                <a:solidFill>
                  <a:schemeClr val="tx1"/>
                </a:solidFill>
                <a:latin typeface="Calibri" pitchFamily="34" charset="0"/>
                <a:ea typeface="MS PGothic" pitchFamily="34" charset="-128"/>
              </a:defRPr>
            </a:lvl9pPr>
          </a:lstStyle>
          <a:p>
            <a:pPr algn="ctr" eaLnBrk="0" fontAlgn="base" hangingPunct="0">
              <a:spcBef>
                <a:spcPct val="0"/>
              </a:spcBef>
              <a:spcAft>
                <a:spcPct val="0"/>
              </a:spcAft>
              <a:buClr>
                <a:srgbClr val="000000"/>
              </a:buClr>
              <a:buSzPct val="100000"/>
              <a:buFont typeface="Times New Roman" pitchFamily="18" charset="0"/>
              <a:buNone/>
              <a:defRPr/>
            </a:pPr>
            <a:r>
              <a:rPr lang="is-IS" sz="1500" b="1" dirty="0">
                <a:latin typeface="Arial"/>
              </a:rPr>
              <a:t>… </a:t>
            </a:r>
            <a:r>
              <a:rPr lang="is-IS" sz="1500" dirty="0">
                <a:latin typeface="Arial"/>
              </a:rPr>
              <a:t>managing </a:t>
            </a:r>
            <a:r>
              <a:rPr lang="en-US" sz="1500" dirty="0">
                <a:latin typeface="Arial"/>
              </a:rPr>
              <a:t>today’s applications is difficult because symptoms may not be visible</a:t>
            </a:r>
          </a:p>
        </p:txBody>
      </p:sp>
      <p:sp>
        <p:nvSpPr>
          <p:cNvPr id="16" name="Slide Number Placeholder 5"/>
          <p:cNvSpPr txBox="1">
            <a:spLocks/>
          </p:cNvSpPr>
          <p:nvPr/>
        </p:nvSpPr>
        <p:spPr>
          <a:xfrm>
            <a:off x="7086600" y="4917282"/>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FC531D4-8FA0-4E06-92A1-7914F6984489}" type="slidenum">
              <a:rPr lang="en-US" sz="900"/>
              <a:t>3</a:t>
            </a:fld>
            <a:endParaRPr lang="en-US" sz="900" dirty="0"/>
          </a:p>
        </p:txBody>
      </p:sp>
    </p:spTree>
    <p:extLst>
      <p:ext uri="{BB962C8B-B14F-4D97-AF65-F5344CB8AC3E}">
        <p14:creationId xmlns:p14="http://schemas.microsoft.com/office/powerpoint/2010/main" val="177648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4F91E16-CE85-4ACC-9611-20372C067C81}"/>
              </a:ext>
            </a:extLst>
          </p:cNvPr>
          <p:cNvPicPr>
            <a:picLocks noChangeAspect="1"/>
          </p:cNvPicPr>
          <p:nvPr/>
        </p:nvPicPr>
        <p:blipFill rotWithShape="1">
          <a:blip r:embed="rId2">
            <a:extLst>
              <a:ext uri="{28A0092B-C50C-407E-A947-70E740481C1C}">
                <a14:useLocalDpi xmlns:a14="http://schemas.microsoft.com/office/drawing/2010/main" val="0"/>
              </a:ext>
            </a:extLst>
          </a:blip>
          <a:srcRect t="12851"/>
          <a:stretch/>
        </p:blipFill>
        <p:spPr>
          <a:xfrm>
            <a:off x="1218052" y="290927"/>
            <a:ext cx="6972300" cy="4482488"/>
          </a:xfrm>
          <a:prstGeom prst="rect">
            <a:avLst/>
          </a:prstGeom>
        </p:spPr>
      </p:pic>
      <p:sp>
        <p:nvSpPr>
          <p:cNvPr id="2" name="Text Placeholder 1">
            <a:extLst>
              <a:ext uri="{FF2B5EF4-FFF2-40B4-BE49-F238E27FC236}">
                <a16:creationId xmlns:a16="http://schemas.microsoft.com/office/drawing/2014/main" id="{2E0EEA16-6104-4664-BBE0-37D6F9AB3ADE}"/>
              </a:ext>
            </a:extLst>
          </p:cNvPr>
          <p:cNvSpPr>
            <a:spLocks noGrp="1"/>
          </p:cNvSpPr>
          <p:nvPr>
            <p:ph type="body" sz="quarter" idx="4294967295"/>
          </p:nvPr>
        </p:nvSpPr>
        <p:spPr>
          <a:xfrm>
            <a:off x="0" y="290513"/>
            <a:ext cx="4314825" cy="465137"/>
          </a:xfrm>
        </p:spPr>
        <p:txBody>
          <a:bodyPr/>
          <a:lstStyle/>
          <a:p>
            <a:pPr algn="l" rtl="0"/>
            <a:r>
              <a:rPr lang="en-US" dirty="0"/>
              <a:t>Cattle vs Pets</a:t>
            </a:r>
            <a:endParaRPr lang="he-IL" dirty="0"/>
          </a:p>
        </p:txBody>
      </p:sp>
      <p:sp>
        <p:nvSpPr>
          <p:cNvPr id="11" name="Rectangle 10">
            <a:extLst>
              <a:ext uri="{FF2B5EF4-FFF2-40B4-BE49-F238E27FC236}">
                <a16:creationId xmlns:a16="http://schemas.microsoft.com/office/drawing/2014/main" id="{2F281D16-8DC6-4E5F-9C32-BD882B72EC33}"/>
              </a:ext>
            </a:extLst>
          </p:cNvPr>
          <p:cNvSpPr/>
          <p:nvPr/>
        </p:nvSpPr>
        <p:spPr>
          <a:xfrm>
            <a:off x="2027104" y="4065224"/>
            <a:ext cx="5530467" cy="418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Rectangle 11">
            <a:extLst>
              <a:ext uri="{FF2B5EF4-FFF2-40B4-BE49-F238E27FC236}">
                <a16:creationId xmlns:a16="http://schemas.microsoft.com/office/drawing/2014/main" id="{52FB2851-1D4A-436E-B8B3-E525D28476B0}"/>
              </a:ext>
            </a:extLst>
          </p:cNvPr>
          <p:cNvSpPr/>
          <p:nvPr/>
        </p:nvSpPr>
        <p:spPr>
          <a:xfrm>
            <a:off x="7335971" y="4290229"/>
            <a:ext cx="537990" cy="418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72926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5287B4-5C67-427A-B9D3-2390D5C94827}"/>
              </a:ext>
            </a:extLst>
          </p:cNvPr>
          <p:cNvSpPr>
            <a:spLocks noGrp="1"/>
          </p:cNvSpPr>
          <p:nvPr>
            <p:ph type="title"/>
          </p:nvPr>
        </p:nvSpPr>
        <p:spPr/>
        <p:txBody>
          <a:bodyPr/>
          <a:lstStyle/>
          <a:p>
            <a:r>
              <a:rPr lang="en-US" dirty="0"/>
              <a:t>Changing Service Model</a:t>
            </a:r>
            <a:endParaRPr lang="he-IL" dirty="0"/>
          </a:p>
        </p:txBody>
      </p:sp>
      <p:pic>
        <p:nvPicPr>
          <p:cNvPr id="11" name="Content Placeholder 10" descr="A close up of a white plate&#10;&#10;Description generated with high confidence">
            <a:extLst>
              <a:ext uri="{FF2B5EF4-FFF2-40B4-BE49-F238E27FC236}">
                <a16:creationId xmlns:a16="http://schemas.microsoft.com/office/drawing/2014/main" id="{FFB89D7F-1890-4DF5-BE3C-FEF5A3234D51}"/>
              </a:ext>
            </a:extLst>
          </p:cNvPr>
          <p:cNvPicPr>
            <a:picLocks noGrp="1" noChangeAspect="1"/>
          </p:cNvPicPr>
          <p:nvPr>
            <p:ph sz="half" idx="1"/>
          </p:nvPr>
        </p:nvPicPr>
        <p:blipFill rotWithShape="1">
          <a:blip r:embed="rId2"/>
          <a:srcRect l="-42" t="22989"/>
          <a:stretch/>
        </p:blipFill>
        <p:spPr>
          <a:xfrm>
            <a:off x="4803401" y="2817505"/>
            <a:ext cx="3348282" cy="1949759"/>
          </a:xfrm>
        </p:spPr>
      </p:pic>
      <p:sp>
        <p:nvSpPr>
          <p:cNvPr id="2" name="Slide Number Placeholder 1">
            <a:extLst>
              <a:ext uri="{FF2B5EF4-FFF2-40B4-BE49-F238E27FC236}">
                <a16:creationId xmlns:a16="http://schemas.microsoft.com/office/drawing/2014/main" id="{25A8A82F-91B1-4FDB-9747-7A745C736E01}"/>
              </a:ext>
            </a:extLst>
          </p:cNvPr>
          <p:cNvSpPr>
            <a:spLocks noGrp="1"/>
          </p:cNvSpPr>
          <p:nvPr>
            <p:ph type="sldNum" sz="quarter" idx="12"/>
          </p:nvPr>
        </p:nvSpPr>
        <p:spPr/>
        <p:txBody>
          <a:bodyPr/>
          <a:lstStyle/>
          <a:p>
            <a:pPr defTabSz="681728">
              <a:defRPr/>
            </a:pPr>
            <a:r>
              <a:rPr lang="en-US" altLang="en-US">
                <a:solidFill>
                  <a:srgbClr val="FFFFFF"/>
                </a:solidFill>
                <a:latin typeface="Arial"/>
                <a:ea typeface="ＭＳ Ｐゴシック" charset="0"/>
                <a:cs typeface="Arial"/>
                <a:sym typeface="Helvetica" charset="0"/>
              </a:rPr>
              <a:t>IBM Confidential – Page </a:t>
            </a:r>
            <a:fld id="{2EA511B6-828F-475A-8F82-6101E4A3C276}" type="slidenum">
              <a:rPr lang="en-US" altLang="en-US" smtClean="0">
                <a:solidFill>
                  <a:srgbClr val="FFFFFF"/>
                </a:solidFill>
                <a:latin typeface="Arial"/>
                <a:ea typeface="ＭＳ Ｐゴシック" charset="0"/>
                <a:cs typeface="Arial"/>
                <a:sym typeface="Helvetica" charset="0"/>
              </a:rPr>
              <a:pPr defTabSz="681728">
                <a:defRPr/>
              </a:pPr>
              <a:t>5</a:t>
            </a:fld>
            <a:endParaRPr lang="en-US" altLang="en-US">
              <a:solidFill>
                <a:srgbClr val="FFFFFF"/>
              </a:solidFill>
              <a:latin typeface="Arial"/>
              <a:ea typeface="ＭＳ Ｐゴシック" charset="0"/>
              <a:cs typeface="Arial"/>
              <a:sym typeface="Helvetica" charset="0"/>
            </a:endParaRPr>
          </a:p>
        </p:txBody>
      </p:sp>
      <p:pic>
        <p:nvPicPr>
          <p:cNvPr id="6" name="Picture 5" descr="A sword on a table&#10;&#10;Description generated with high confidence">
            <a:extLst>
              <a:ext uri="{FF2B5EF4-FFF2-40B4-BE49-F238E27FC236}">
                <a16:creationId xmlns:a16="http://schemas.microsoft.com/office/drawing/2014/main" id="{5C678A3F-FB11-4B6B-B050-E228798B8EB8}"/>
              </a:ext>
            </a:extLst>
          </p:cNvPr>
          <p:cNvPicPr>
            <a:picLocks noChangeAspect="1"/>
          </p:cNvPicPr>
          <p:nvPr/>
        </p:nvPicPr>
        <p:blipFill rotWithShape="1">
          <a:blip r:embed="rId3"/>
          <a:srcRect r="31557"/>
          <a:stretch/>
        </p:blipFill>
        <p:spPr>
          <a:xfrm>
            <a:off x="423618" y="1189941"/>
            <a:ext cx="3779105" cy="1981354"/>
          </a:xfrm>
          <a:prstGeom prst="rect">
            <a:avLst/>
          </a:prstGeom>
        </p:spPr>
      </p:pic>
      <p:sp>
        <p:nvSpPr>
          <p:cNvPr id="3" name="TextBox 2">
            <a:extLst>
              <a:ext uri="{FF2B5EF4-FFF2-40B4-BE49-F238E27FC236}">
                <a16:creationId xmlns:a16="http://schemas.microsoft.com/office/drawing/2014/main" id="{C7CFC1D7-4F37-4078-B4FD-13A09EA342A2}"/>
              </a:ext>
            </a:extLst>
          </p:cNvPr>
          <p:cNvSpPr txBox="1"/>
          <p:nvPr/>
        </p:nvSpPr>
        <p:spPr>
          <a:xfrm>
            <a:off x="4202723" y="1103962"/>
            <a:ext cx="4413837" cy="1477328"/>
          </a:xfrm>
          <a:prstGeom prst="rect">
            <a:avLst/>
          </a:prstGeom>
          <a:noFill/>
        </p:spPr>
        <p:txBody>
          <a:bodyPr wrap="none" rtlCol="1">
            <a:spAutoFit/>
          </a:bodyPr>
          <a:lstStyle/>
          <a:p>
            <a:r>
              <a:rPr lang="en-US" dirty="0"/>
              <a:t>Heirlooms are given names.</a:t>
            </a:r>
            <a:br>
              <a:rPr lang="en-US" dirty="0"/>
            </a:br>
            <a:r>
              <a:rPr lang="en-US" dirty="0"/>
              <a:t>They are unique, hand crafted, well guarded </a:t>
            </a:r>
            <a:br>
              <a:rPr lang="en-US" dirty="0"/>
            </a:br>
            <a:r>
              <a:rPr lang="en-US" dirty="0"/>
              <a:t>and taken care of</a:t>
            </a:r>
            <a:br>
              <a:rPr lang="en-US" dirty="0"/>
            </a:br>
            <a:r>
              <a:rPr lang="en-US" dirty="0"/>
              <a:t>When they are damaged, they are repaired.</a:t>
            </a:r>
            <a:br>
              <a:rPr lang="en-US" dirty="0"/>
            </a:br>
            <a:endParaRPr lang="he-IL" dirty="0"/>
          </a:p>
        </p:txBody>
      </p:sp>
      <p:sp>
        <p:nvSpPr>
          <p:cNvPr id="8" name="TextBox 7">
            <a:extLst>
              <a:ext uri="{FF2B5EF4-FFF2-40B4-BE49-F238E27FC236}">
                <a16:creationId xmlns:a16="http://schemas.microsoft.com/office/drawing/2014/main" id="{95F732C9-543B-4B96-841C-CCDC8B009EB7}"/>
              </a:ext>
            </a:extLst>
          </p:cNvPr>
          <p:cNvSpPr txBox="1"/>
          <p:nvPr/>
        </p:nvSpPr>
        <p:spPr>
          <a:xfrm>
            <a:off x="255361" y="3669327"/>
            <a:ext cx="4548040" cy="1200329"/>
          </a:xfrm>
          <a:prstGeom prst="rect">
            <a:avLst/>
          </a:prstGeom>
          <a:noFill/>
        </p:spPr>
        <p:txBody>
          <a:bodyPr wrap="none" rtlCol="1">
            <a:spAutoFit/>
          </a:bodyPr>
          <a:lstStyle/>
          <a:p>
            <a:r>
              <a:rPr lang="en-US" dirty="0"/>
              <a:t>Plastic cutlery is disposable</a:t>
            </a:r>
            <a:br>
              <a:rPr lang="en-US" dirty="0"/>
            </a:br>
            <a:r>
              <a:rPr lang="en-US" dirty="0"/>
              <a:t>Plastic cutlery is mass-produced, </a:t>
            </a:r>
            <a:br>
              <a:rPr lang="en-US" dirty="0"/>
            </a:br>
            <a:r>
              <a:rPr lang="en-US" dirty="0"/>
              <a:t>using simple templates</a:t>
            </a:r>
            <a:br>
              <a:rPr lang="en-US" dirty="0"/>
            </a:br>
            <a:r>
              <a:rPr lang="en-US" dirty="0"/>
              <a:t>When damaged, is simply replaced from a pile</a:t>
            </a:r>
            <a:endParaRPr lang="he-IL" dirty="0"/>
          </a:p>
        </p:txBody>
      </p:sp>
    </p:spTree>
    <p:extLst>
      <p:ext uri="{BB962C8B-B14F-4D97-AF65-F5344CB8AC3E}">
        <p14:creationId xmlns:p14="http://schemas.microsoft.com/office/powerpoint/2010/main" val="604793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233363" y="169069"/>
            <a:ext cx="7886700" cy="427981"/>
          </a:xfrm>
          <a:prstGeom prst="rect">
            <a:avLst/>
          </a:prstGeom>
        </p:spPr>
        <p:txBody>
          <a:bodyPr>
            <a:noAutofit/>
          </a:bodyPr>
          <a:lstStyle>
            <a:lvl1pPr algn="l" defTabSz="342726" rtl="0" eaLnBrk="1" latinLnBrk="0" hangingPunct="1">
              <a:lnSpc>
                <a:spcPct val="95000"/>
              </a:lnSpc>
              <a:spcBef>
                <a:spcPct val="0"/>
              </a:spcBef>
              <a:buNone/>
              <a:defRPr sz="2100" kern="1200">
                <a:solidFill>
                  <a:schemeClr val="accent1"/>
                </a:solidFill>
                <a:latin typeface="+mj-lt"/>
                <a:ea typeface="+mj-ea"/>
                <a:cs typeface="+mj-cs"/>
              </a:defRPr>
            </a:lvl1pPr>
          </a:lstStyle>
          <a:p>
            <a:pPr>
              <a:lnSpc>
                <a:spcPct val="80000"/>
              </a:lnSpc>
              <a:spcBef>
                <a:spcPts val="0"/>
              </a:spcBef>
            </a:pPr>
            <a:r>
              <a:rPr lang="en-US" sz="1800" b="1" dirty="0">
                <a:gradFill flip="none" rotWithShape="1">
                  <a:gsLst>
                    <a:gs pos="28000">
                      <a:prstClr val="white">
                        <a:lumMod val="93000"/>
                      </a:prstClr>
                    </a:gs>
                    <a:gs pos="0">
                      <a:prstClr val="black">
                        <a:lumMod val="25000"/>
                        <a:lumOff val="75000"/>
                      </a:prstClr>
                    </a:gs>
                    <a:gs pos="100000">
                      <a:srgbClr val="94D7E4">
                        <a:lumMod val="0"/>
                        <a:lumOff val="100000"/>
                      </a:srgbClr>
                    </a:gs>
                  </a:gsLst>
                  <a:lin ang="4800000" scaled="0"/>
                  <a:tileRect/>
                </a:gradFill>
                <a:latin typeface="Arial" charset="0"/>
                <a:ea typeface="Arial" charset="0"/>
                <a:cs typeface="Arial" charset="0"/>
              </a:rPr>
              <a:t>Operations Transformation – Organizational Change</a:t>
            </a:r>
            <a:endParaRPr lang="en-US" sz="1800" b="1" dirty="0">
              <a:solidFill>
                <a:srgbClr val="FFFF00"/>
              </a:solidFill>
              <a:latin typeface="Arial" charset="0"/>
              <a:ea typeface="Arial" charset="0"/>
              <a:cs typeface="Arial" charset="0"/>
            </a:endParaRPr>
          </a:p>
        </p:txBody>
      </p:sp>
      <p:sp>
        <p:nvSpPr>
          <p:cNvPr id="4" name="TextBox 3"/>
          <p:cNvSpPr txBox="1"/>
          <p:nvPr/>
        </p:nvSpPr>
        <p:spPr>
          <a:xfrm>
            <a:off x="1018905" y="1109123"/>
            <a:ext cx="1044838" cy="430887"/>
          </a:xfrm>
          <a:prstGeom prst="rect">
            <a:avLst/>
          </a:prstGeom>
          <a:noFill/>
          <a:ln>
            <a:noFill/>
          </a:ln>
        </p:spPr>
        <p:txBody>
          <a:bodyPr wrap="none" lIns="0" tIns="0" rIns="0" bIns="0" rtlCol="0">
            <a:spAutoFit/>
          </a:bodyPr>
          <a:lstStyle/>
          <a:p>
            <a:pPr algn="ctr" defTabSz="457200" fontAlgn="auto">
              <a:spcBef>
                <a:spcPts val="0"/>
              </a:spcBef>
              <a:spcAft>
                <a:spcPts val="0"/>
              </a:spcAft>
            </a:pPr>
            <a:r>
              <a:rPr lang="en-US" sz="1400" b="1" kern="0" spc="-30" dirty="0">
                <a:latin typeface="Arial" panose="020B0604020202020204" pitchFamily="34" charset="0"/>
                <a:cs typeface="Arial" panose="020B0604020202020204" pitchFamily="34" charset="0"/>
              </a:rPr>
              <a:t>Traditional</a:t>
            </a:r>
          </a:p>
          <a:p>
            <a:pPr algn="ctr" defTabSz="457200" fontAlgn="auto">
              <a:spcBef>
                <a:spcPts val="0"/>
              </a:spcBef>
              <a:spcAft>
                <a:spcPts val="0"/>
              </a:spcAft>
            </a:pPr>
            <a:r>
              <a:rPr lang="en-US" sz="1400" b="1" kern="0" spc="-30" dirty="0">
                <a:latin typeface="Arial" panose="020B0604020202020204" pitchFamily="34" charset="0"/>
                <a:cs typeface="Arial" panose="020B0604020202020204" pitchFamily="34" charset="0"/>
              </a:rPr>
              <a:t>Enterprise IT</a:t>
            </a:r>
          </a:p>
        </p:txBody>
      </p:sp>
      <p:cxnSp>
        <p:nvCxnSpPr>
          <p:cNvPr id="5" name="Straight Connector 4"/>
          <p:cNvCxnSpPr/>
          <p:nvPr/>
        </p:nvCxnSpPr>
        <p:spPr>
          <a:xfrm flipH="1">
            <a:off x="2963112" y="1684236"/>
            <a:ext cx="4867" cy="194527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33363" y="1665697"/>
            <a:ext cx="8542559" cy="37079"/>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928052" y="1128050"/>
            <a:ext cx="1361911" cy="430887"/>
          </a:xfrm>
          <a:prstGeom prst="rect">
            <a:avLst/>
          </a:prstGeom>
          <a:noFill/>
          <a:ln>
            <a:noFill/>
          </a:ln>
        </p:spPr>
        <p:txBody>
          <a:bodyPr wrap="none" lIns="0" tIns="0" rIns="0" bIns="0" rtlCol="0">
            <a:spAutoFit/>
          </a:bodyPr>
          <a:lstStyle/>
          <a:p>
            <a:pPr defTabSz="457200" fontAlgn="auto">
              <a:spcBef>
                <a:spcPts val="0"/>
              </a:spcBef>
              <a:spcAft>
                <a:spcPts val="0"/>
              </a:spcAft>
            </a:pPr>
            <a:r>
              <a:rPr lang="en-US" sz="1400" b="1" kern="0" spc="-30" dirty="0">
                <a:latin typeface="Arial" panose="020B0604020202020204" pitchFamily="34" charset="0"/>
                <a:cs typeface="Arial" panose="020B0604020202020204" pitchFamily="34" charset="0"/>
              </a:rPr>
              <a:t>Large Enterprise</a:t>
            </a:r>
          </a:p>
          <a:p>
            <a:pPr defTabSz="457200" fontAlgn="auto">
              <a:spcBef>
                <a:spcPts val="0"/>
              </a:spcBef>
              <a:spcAft>
                <a:spcPts val="0"/>
              </a:spcAft>
            </a:pPr>
            <a:r>
              <a:rPr lang="en-US" sz="1400" b="1" kern="0" spc="-30" dirty="0">
                <a:latin typeface="Arial" panose="020B0604020202020204" pitchFamily="34" charset="0"/>
                <a:cs typeface="Arial" panose="020B0604020202020204" pitchFamily="34" charset="0"/>
              </a:rPr>
              <a:t>Moving to Cloud</a:t>
            </a:r>
          </a:p>
        </p:txBody>
      </p:sp>
      <p:sp>
        <p:nvSpPr>
          <p:cNvPr id="9" name="Rounded Rectangle 8"/>
          <p:cNvSpPr/>
          <p:nvPr/>
        </p:nvSpPr>
        <p:spPr>
          <a:xfrm>
            <a:off x="345590" y="4472492"/>
            <a:ext cx="1105988" cy="225870"/>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sz="1050" dirty="0">
                <a:solidFill>
                  <a:schemeClr val="tx1"/>
                </a:solidFill>
                <a:latin typeface="Arial" panose="020B0604020202020204" pitchFamily="34" charset="0"/>
                <a:cs typeface="Arial" panose="020B0604020202020204" pitchFamily="34" charset="0"/>
              </a:rPr>
              <a:t>Infrastructure</a:t>
            </a:r>
          </a:p>
        </p:txBody>
      </p:sp>
      <p:sp>
        <p:nvSpPr>
          <p:cNvPr id="10" name="Rounded Rectangle 9"/>
          <p:cNvSpPr/>
          <p:nvPr/>
        </p:nvSpPr>
        <p:spPr>
          <a:xfrm>
            <a:off x="345590" y="4145657"/>
            <a:ext cx="1105988" cy="301433"/>
          </a:xfrm>
          <a:prstGeom prst="roundRect">
            <a:avLst/>
          </a:prstGeom>
          <a:solidFill>
            <a:schemeClr val="accent6">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lnSpc>
                <a:spcPts val="1000"/>
              </a:lnSpc>
              <a:spcBef>
                <a:spcPts val="0"/>
              </a:spcBef>
              <a:spcAft>
                <a:spcPts val="0"/>
              </a:spcAft>
            </a:pPr>
            <a:r>
              <a:rPr lang="en-US" sz="1050" dirty="0">
                <a:solidFill>
                  <a:schemeClr val="bg1"/>
                </a:solidFill>
                <a:latin typeface="Arial" panose="020B0604020202020204" pitchFamily="34" charset="0"/>
                <a:cs typeface="Arial" panose="020B0604020202020204" pitchFamily="34" charset="0"/>
              </a:rPr>
              <a:t>Services  / Middleware</a:t>
            </a:r>
          </a:p>
        </p:txBody>
      </p:sp>
      <p:sp>
        <p:nvSpPr>
          <p:cNvPr id="11" name="Rounded Rectangle 10"/>
          <p:cNvSpPr/>
          <p:nvPr/>
        </p:nvSpPr>
        <p:spPr>
          <a:xfrm>
            <a:off x="345589" y="3894387"/>
            <a:ext cx="1105988" cy="22587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fontAlgn="auto">
              <a:spcBef>
                <a:spcPts val="0"/>
              </a:spcBef>
              <a:spcAft>
                <a:spcPts val="0"/>
              </a:spcAft>
            </a:pPr>
            <a:r>
              <a:rPr lang="en-US" sz="1050" dirty="0">
                <a:solidFill>
                  <a:schemeClr val="bg1"/>
                </a:solidFill>
                <a:latin typeface="Arial" panose="020B0604020202020204" pitchFamily="34" charset="0"/>
                <a:cs typeface="Arial" panose="020B0604020202020204" pitchFamily="34" charset="0"/>
              </a:rPr>
              <a:t>Application</a:t>
            </a:r>
          </a:p>
        </p:txBody>
      </p:sp>
      <p:sp>
        <p:nvSpPr>
          <p:cNvPr id="12" name="TextBox 11"/>
          <p:cNvSpPr txBox="1"/>
          <p:nvPr/>
        </p:nvSpPr>
        <p:spPr>
          <a:xfrm>
            <a:off x="715760" y="3068734"/>
            <a:ext cx="1921360" cy="292388"/>
          </a:xfrm>
          <a:prstGeom prst="rect">
            <a:avLst/>
          </a:prstGeom>
          <a:noFill/>
          <a:ln>
            <a:noFill/>
          </a:ln>
        </p:spPr>
        <p:txBody>
          <a:bodyPr wrap="none" lIns="0" tIns="0" rIns="0" bIns="0" rtlCol="0">
            <a:spAutoFit/>
          </a:bodyPr>
          <a:lstStyle/>
          <a:p>
            <a:pPr defTabSz="457200" fontAlgn="auto">
              <a:spcBef>
                <a:spcPts val="0"/>
              </a:spcBef>
              <a:spcAft>
                <a:spcPts val="0"/>
              </a:spcAft>
            </a:pPr>
            <a:r>
              <a:rPr lang="en-US" sz="1000" b="1" kern="0" spc="-30" dirty="0">
                <a:latin typeface="Arial" panose="020B0604020202020204" pitchFamily="34" charset="0"/>
                <a:cs typeface="Arial" panose="020B0604020202020204" pitchFamily="34" charset="0"/>
              </a:rPr>
              <a:t>Ops – infrastructure:  </a:t>
            </a:r>
            <a:r>
              <a:rPr lang="en-US" sz="900" kern="0" spc="-30" dirty="0">
                <a:latin typeface="Arial" panose="020B0604020202020204" pitchFamily="34" charset="0"/>
                <a:cs typeface="Arial" panose="020B0604020202020204" pitchFamily="34" charset="0"/>
              </a:rPr>
              <a:t>Procurement, </a:t>
            </a:r>
            <a:br>
              <a:rPr lang="en-US" sz="900" kern="0" spc="-30" dirty="0">
                <a:latin typeface="Arial" panose="020B0604020202020204" pitchFamily="34" charset="0"/>
                <a:cs typeface="Arial" panose="020B0604020202020204" pitchFamily="34" charset="0"/>
              </a:rPr>
            </a:br>
            <a:r>
              <a:rPr lang="en-US" sz="900" kern="0" spc="-30" dirty="0">
                <a:latin typeface="Arial" panose="020B0604020202020204" pitchFamily="34" charset="0"/>
                <a:cs typeface="Arial" panose="020B0604020202020204" pitchFamily="34" charset="0"/>
              </a:rPr>
              <a:t>provisioning, OS patch, etc. </a:t>
            </a:r>
          </a:p>
        </p:txBody>
      </p:sp>
      <p:sp>
        <p:nvSpPr>
          <p:cNvPr id="13" name="TextBox 12"/>
          <p:cNvSpPr txBox="1"/>
          <p:nvPr/>
        </p:nvSpPr>
        <p:spPr>
          <a:xfrm>
            <a:off x="713725" y="2569254"/>
            <a:ext cx="1744708" cy="430887"/>
          </a:xfrm>
          <a:prstGeom prst="rect">
            <a:avLst/>
          </a:prstGeom>
          <a:noFill/>
          <a:ln>
            <a:noFill/>
          </a:ln>
        </p:spPr>
        <p:txBody>
          <a:bodyPr wrap="none" lIns="0" tIns="0" rIns="0" bIns="0" rtlCol="0">
            <a:spAutoFit/>
          </a:bodyPr>
          <a:lstStyle/>
          <a:p>
            <a:pPr defTabSz="457200" fontAlgn="auto">
              <a:spcBef>
                <a:spcPts val="0"/>
              </a:spcBef>
              <a:spcAft>
                <a:spcPts val="0"/>
              </a:spcAft>
            </a:pPr>
            <a:r>
              <a:rPr lang="en-US" sz="1000" b="1" kern="0" spc="-30" dirty="0">
                <a:latin typeface="Arial" panose="020B0604020202020204" pitchFamily="34" charset="0"/>
                <a:cs typeface="Arial" panose="020B0604020202020204" pitchFamily="34" charset="0"/>
              </a:rPr>
              <a:t>Ops – Services &amp; middleware: </a:t>
            </a:r>
          </a:p>
          <a:p>
            <a:pPr defTabSz="457200" fontAlgn="auto">
              <a:spcBef>
                <a:spcPts val="0"/>
              </a:spcBef>
              <a:spcAft>
                <a:spcPts val="0"/>
              </a:spcAft>
            </a:pPr>
            <a:r>
              <a:rPr lang="en-US" sz="900" kern="0" spc="-30" dirty="0">
                <a:latin typeface="Arial" panose="020B0604020202020204" pitchFamily="34" charset="0"/>
                <a:cs typeface="Arial" panose="020B0604020202020204" pitchFamily="34" charset="0"/>
              </a:rPr>
              <a:t>request driven provisioning, </a:t>
            </a:r>
          </a:p>
          <a:p>
            <a:pPr defTabSz="457200" fontAlgn="auto">
              <a:spcBef>
                <a:spcPts val="0"/>
              </a:spcBef>
              <a:spcAft>
                <a:spcPts val="0"/>
              </a:spcAft>
            </a:pPr>
            <a:r>
              <a:rPr lang="en-US" sz="900" kern="0" spc="-30" dirty="0">
                <a:latin typeface="Arial" panose="020B0604020202020204" pitchFamily="34" charset="0"/>
                <a:cs typeface="Arial" panose="020B0604020202020204" pitchFamily="34" charset="0"/>
              </a:rPr>
              <a:t>configuration, patch..</a:t>
            </a:r>
          </a:p>
        </p:txBody>
      </p:sp>
      <p:sp>
        <p:nvSpPr>
          <p:cNvPr id="14" name="TextBox 13"/>
          <p:cNvSpPr txBox="1"/>
          <p:nvPr/>
        </p:nvSpPr>
        <p:spPr>
          <a:xfrm>
            <a:off x="708879" y="2169103"/>
            <a:ext cx="2142894" cy="292388"/>
          </a:xfrm>
          <a:prstGeom prst="rect">
            <a:avLst/>
          </a:prstGeom>
          <a:noFill/>
          <a:ln>
            <a:noFill/>
          </a:ln>
        </p:spPr>
        <p:txBody>
          <a:bodyPr wrap="none" lIns="0" tIns="0" rIns="0" bIns="0" rtlCol="0">
            <a:spAutoFit/>
          </a:bodyPr>
          <a:lstStyle/>
          <a:p>
            <a:pPr defTabSz="457200" fontAlgn="auto">
              <a:spcBef>
                <a:spcPts val="0"/>
              </a:spcBef>
              <a:spcAft>
                <a:spcPts val="0"/>
              </a:spcAft>
            </a:pPr>
            <a:r>
              <a:rPr lang="en-US" sz="1000" b="1" kern="0" spc="-30" dirty="0" err="1">
                <a:latin typeface="Arial" panose="020B0604020202020204" pitchFamily="34" charset="0"/>
                <a:cs typeface="Arial" panose="020B0604020202020204" pitchFamily="34" charset="0"/>
              </a:rPr>
              <a:t>Dev</a:t>
            </a:r>
            <a:r>
              <a:rPr lang="en-US" sz="1000" b="1" kern="0" spc="-30" dirty="0">
                <a:latin typeface="Arial" panose="020B0604020202020204" pitchFamily="34" charset="0"/>
                <a:cs typeface="Arial" panose="020B0604020202020204" pitchFamily="34" charset="0"/>
              </a:rPr>
              <a:t> </a:t>
            </a:r>
            <a:r>
              <a:rPr lang="en-US" sz="900" b="1" kern="0" spc="-30" dirty="0">
                <a:latin typeface="Arial" panose="020B0604020202020204" pitchFamily="34" charset="0"/>
                <a:cs typeface="Arial" panose="020B0604020202020204" pitchFamily="34" charset="0"/>
              </a:rPr>
              <a:t>–  </a:t>
            </a:r>
            <a:r>
              <a:rPr lang="en-US" sz="900" kern="0" spc="-30" dirty="0">
                <a:latin typeface="Arial" panose="020B0604020202020204" pitchFamily="34" charset="0"/>
                <a:cs typeface="Arial" panose="020B0604020202020204" pitchFamily="34" charset="0"/>
              </a:rPr>
              <a:t>app development, deploy,</a:t>
            </a:r>
            <a:br>
              <a:rPr lang="en-US" sz="900" kern="0" spc="-30" dirty="0">
                <a:latin typeface="Arial" panose="020B0604020202020204" pitchFamily="34" charset="0"/>
                <a:cs typeface="Arial" panose="020B0604020202020204" pitchFamily="34" charset="0"/>
              </a:rPr>
            </a:br>
            <a:r>
              <a:rPr lang="en-US" sz="900" kern="0" spc="-30" dirty="0">
                <a:latin typeface="Arial" panose="020B0604020202020204" pitchFamily="34" charset="0"/>
                <a:cs typeface="Arial" panose="020B0604020202020204" pitchFamily="34" charset="0"/>
              </a:rPr>
              <a:t>test…(note: QA team omitted to keep simple)</a:t>
            </a:r>
          </a:p>
        </p:txBody>
      </p:sp>
      <p:pic>
        <p:nvPicPr>
          <p:cNvPr id="15" name="Picture 14"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357" y="3123931"/>
            <a:ext cx="213085" cy="159814"/>
          </a:xfrm>
          <a:prstGeom prst="rect">
            <a:avLst/>
          </a:prstGeom>
          <a:solidFill>
            <a:srgbClr val="FF0000"/>
          </a:solidFill>
        </p:spPr>
      </p:pic>
      <p:pic>
        <p:nvPicPr>
          <p:cNvPr id="16" name="Picture 15"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588" y="2638457"/>
            <a:ext cx="213085" cy="159814"/>
          </a:xfrm>
          <a:prstGeom prst="rect">
            <a:avLst/>
          </a:prstGeom>
          <a:solidFill>
            <a:schemeClr val="accent6">
              <a:lumMod val="75000"/>
              <a:lumOff val="25000"/>
            </a:schemeClr>
          </a:solidFill>
        </p:spPr>
      </p:pic>
      <p:pic>
        <p:nvPicPr>
          <p:cNvPr id="17" name="Picture 16"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707" y="2178492"/>
            <a:ext cx="213085" cy="179660"/>
          </a:xfrm>
          <a:prstGeom prst="rect">
            <a:avLst/>
          </a:prstGeom>
          <a:solidFill>
            <a:schemeClr val="accent1"/>
          </a:solidFill>
        </p:spPr>
      </p:pic>
      <p:sp>
        <p:nvSpPr>
          <p:cNvPr id="18" name="TextBox 17"/>
          <p:cNvSpPr txBox="1"/>
          <p:nvPr/>
        </p:nvSpPr>
        <p:spPr>
          <a:xfrm>
            <a:off x="3952475" y="3642570"/>
            <a:ext cx="2004075" cy="153888"/>
          </a:xfrm>
          <a:prstGeom prst="rect">
            <a:avLst/>
          </a:prstGeom>
          <a:noFill/>
          <a:ln>
            <a:noFill/>
          </a:ln>
        </p:spPr>
        <p:txBody>
          <a:bodyPr wrap="none" lIns="0" tIns="0" rIns="0" bIns="0" rtlCol="0">
            <a:spAutoFit/>
          </a:bodyPr>
          <a:lstStyle/>
          <a:p>
            <a:pPr defTabSz="457200" fontAlgn="auto">
              <a:spcBef>
                <a:spcPts val="0"/>
              </a:spcBef>
              <a:spcAft>
                <a:spcPts val="0"/>
              </a:spcAft>
            </a:pPr>
            <a:r>
              <a:rPr lang="en-US" sz="1000" b="1" kern="0" spc="-30" dirty="0">
                <a:latin typeface="Arial" panose="020B0604020202020204" pitchFamily="34" charset="0"/>
                <a:cs typeface="Arial" panose="020B0604020202020204" pitchFamily="34" charset="0"/>
              </a:rPr>
              <a:t>Third party cloud provider </a:t>
            </a:r>
            <a:r>
              <a:rPr lang="en-US" sz="900" b="1" kern="0" spc="-30" dirty="0">
                <a:latin typeface="Arial" panose="020B0604020202020204" pitchFamily="34" charset="0"/>
                <a:cs typeface="Arial" panose="020B0604020202020204" pitchFamily="34" charset="0"/>
              </a:rPr>
              <a:t>(ex: IBM) </a:t>
            </a:r>
            <a:endParaRPr lang="en-US" sz="900" kern="0" spc="-30" dirty="0">
              <a:latin typeface="Arial" panose="020B0604020202020204" pitchFamily="34" charset="0"/>
              <a:cs typeface="Arial" panose="020B0604020202020204" pitchFamily="34" charset="0"/>
            </a:endParaRPr>
          </a:p>
        </p:txBody>
      </p:sp>
      <p:sp>
        <p:nvSpPr>
          <p:cNvPr id="19" name="TextBox 18"/>
          <p:cNvSpPr txBox="1"/>
          <p:nvPr/>
        </p:nvSpPr>
        <p:spPr>
          <a:xfrm>
            <a:off x="3949136" y="2011232"/>
            <a:ext cx="2243683" cy="430887"/>
          </a:xfrm>
          <a:prstGeom prst="rect">
            <a:avLst/>
          </a:prstGeom>
          <a:noFill/>
          <a:ln>
            <a:noFill/>
          </a:ln>
        </p:spPr>
        <p:txBody>
          <a:bodyPr wrap="square" lIns="0" tIns="0" rIns="0" bIns="0" rtlCol="0">
            <a:spAutoFit/>
          </a:bodyPr>
          <a:lstStyle/>
          <a:p>
            <a:pPr defTabSz="457200" fontAlgn="auto">
              <a:spcBef>
                <a:spcPts val="0"/>
              </a:spcBef>
              <a:spcAft>
                <a:spcPts val="0"/>
              </a:spcAft>
            </a:pPr>
            <a:r>
              <a:rPr lang="en-US" sz="1000" b="1" kern="0" spc="-30" dirty="0">
                <a:latin typeface="Arial" panose="020B0604020202020204" pitchFamily="34" charset="0"/>
                <a:cs typeface="Arial" panose="020B0604020202020204" pitchFamily="34" charset="0"/>
              </a:rPr>
              <a:t>Enterprise DevOps teams </a:t>
            </a:r>
            <a:r>
              <a:rPr lang="en-US" sz="900" b="1" kern="0" spc="-30" dirty="0">
                <a:latin typeface="Arial" panose="020B0604020202020204" pitchFamily="34" charset="0"/>
                <a:cs typeface="Arial" panose="020B0604020202020204" pitchFamily="34" charset="0"/>
              </a:rPr>
              <a:t>–  </a:t>
            </a:r>
            <a:r>
              <a:rPr lang="en-US" sz="900" kern="0" spc="-30" dirty="0">
                <a:latin typeface="Arial" panose="020B0604020202020204" pitchFamily="34" charset="0"/>
                <a:cs typeface="Arial" panose="020B0604020202020204" pitchFamily="34" charset="0"/>
              </a:rPr>
              <a:t>delivering </a:t>
            </a:r>
            <a:r>
              <a:rPr lang="en-US" sz="900" kern="0" spc="-30" dirty="0" err="1">
                <a:latin typeface="Arial" panose="020B0604020202020204" pitchFamily="34" charset="0"/>
                <a:cs typeface="Arial" panose="020B0604020202020204" pitchFamily="34" charset="0"/>
              </a:rPr>
              <a:t>Microservices</a:t>
            </a:r>
            <a:r>
              <a:rPr lang="en-US" sz="900" kern="0" spc="-30" dirty="0">
                <a:latin typeface="Arial" panose="020B0604020202020204" pitchFamily="34" charset="0"/>
                <a:cs typeface="Arial" panose="020B0604020202020204" pitchFamily="34" charset="0"/>
              </a:rPr>
              <a:t> as full-stack deployments.  Design tor resiliency, testing, QA. </a:t>
            </a:r>
            <a:endParaRPr lang="en-US" sz="900" b="1" kern="0" spc="-30" dirty="0">
              <a:latin typeface="Arial" panose="020B0604020202020204" pitchFamily="34" charset="0"/>
              <a:cs typeface="Arial" panose="020B0604020202020204" pitchFamily="34" charset="0"/>
            </a:endParaRPr>
          </a:p>
        </p:txBody>
      </p:sp>
      <p:pic>
        <p:nvPicPr>
          <p:cNvPr id="20" name="Picture 19"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8956" y="3707503"/>
            <a:ext cx="213085" cy="159814"/>
          </a:xfrm>
          <a:prstGeom prst="rect">
            <a:avLst/>
          </a:prstGeom>
          <a:solidFill>
            <a:srgbClr val="FF0000"/>
          </a:solidFill>
        </p:spPr>
      </p:pic>
      <p:pic>
        <p:nvPicPr>
          <p:cNvPr id="21" name="Picture 20"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0020" y="2147378"/>
            <a:ext cx="213085" cy="159814"/>
          </a:xfrm>
          <a:prstGeom prst="rect">
            <a:avLst/>
          </a:prstGeom>
          <a:solidFill>
            <a:schemeClr val="accent6">
              <a:lumMod val="75000"/>
              <a:lumOff val="25000"/>
            </a:schemeClr>
          </a:solidFill>
        </p:spPr>
      </p:pic>
      <p:pic>
        <p:nvPicPr>
          <p:cNvPr id="22" name="Picture 21"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0020" y="1983367"/>
            <a:ext cx="213085" cy="159814"/>
          </a:xfrm>
          <a:prstGeom prst="rect">
            <a:avLst/>
          </a:prstGeom>
          <a:solidFill>
            <a:schemeClr val="accent1"/>
          </a:solidFill>
        </p:spPr>
      </p:pic>
      <p:cxnSp>
        <p:nvCxnSpPr>
          <p:cNvPr id="23" name="Straight Arrow Connector 22"/>
          <p:cNvCxnSpPr/>
          <p:nvPr/>
        </p:nvCxnSpPr>
        <p:spPr>
          <a:xfrm flipV="1">
            <a:off x="2741220" y="2198292"/>
            <a:ext cx="825533" cy="440165"/>
          </a:xfrm>
          <a:prstGeom prst="straightConnector1">
            <a:avLst/>
          </a:prstGeom>
          <a:ln>
            <a:headEnd type="triangle"/>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080514" y="2259880"/>
            <a:ext cx="263534" cy="215444"/>
          </a:xfrm>
          <a:prstGeom prst="rect">
            <a:avLst/>
          </a:prstGeom>
          <a:solidFill>
            <a:srgbClr val="11475F"/>
          </a:solidFill>
          <a:ln>
            <a:noFill/>
          </a:ln>
        </p:spPr>
        <p:txBody>
          <a:bodyPr wrap="none" lIns="0" tIns="0" rIns="0" bIns="0" rtlCol="0">
            <a:spAutoFit/>
          </a:bodyPr>
          <a:lstStyle/>
          <a:p>
            <a:pPr defTabSz="457200" fontAlgn="auto">
              <a:spcBef>
                <a:spcPts val="0"/>
              </a:spcBef>
              <a:spcAft>
                <a:spcPts val="0"/>
              </a:spcAft>
            </a:pPr>
            <a:r>
              <a:rPr lang="en-US" sz="1400" kern="0" spc="-30" dirty="0">
                <a:latin typeface="Arial" panose="020B0604020202020204" pitchFamily="34" charset="0"/>
                <a:cs typeface="Arial" panose="020B0604020202020204" pitchFamily="34" charset="0"/>
              </a:rPr>
              <a:t>join</a:t>
            </a:r>
          </a:p>
        </p:txBody>
      </p:sp>
      <p:cxnSp>
        <p:nvCxnSpPr>
          <p:cNvPr id="25" name="Straight Arrow Connector 24"/>
          <p:cNvCxnSpPr/>
          <p:nvPr/>
        </p:nvCxnSpPr>
        <p:spPr>
          <a:xfrm flipV="1">
            <a:off x="2741220" y="2426730"/>
            <a:ext cx="793517" cy="558022"/>
          </a:xfrm>
          <a:prstGeom prst="straightConnector1">
            <a:avLst/>
          </a:prstGeom>
          <a:ln>
            <a:headEnd type="triangle"/>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2741220" y="3154155"/>
            <a:ext cx="814991" cy="342023"/>
          </a:xfrm>
          <a:prstGeom prst="straightConnector1">
            <a:avLst/>
          </a:prstGeom>
          <a:ln>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213532" y="2817049"/>
            <a:ext cx="28213" cy="138499"/>
          </a:xfrm>
          <a:prstGeom prst="rect">
            <a:avLst/>
          </a:prstGeom>
          <a:noFill/>
          <a:ln>
            <a:noFill/>
          </a:ln>
        </p:spPr>
        <p:txBody>
          <a:bodyPr wrap="none" lIns="0" tIns="0" rIns="0" bIns="0" rtlCol="0">
            <a:spAutoFit/>
          </a:bodyPr>
          <a:lstStyle/>
          <a:p>
            <a:pPr defTabSz="457200" fontAlgn="auto">
              <a:spcBef>
                <a:spcPts val="0"/>
              </a:spcBef>
              <a:spcAft>
                <a:spcPts val="0"/>
              </a:spcAft>
            </a:pPr>
            <a:r>
              <a:rPr lang="en-US" sz="900" b="1" kern="0" spc="-30" dirty="0">
                <a:latin typeface="Arial" panose="020B0604020202020204" pitchFamily="34" charset="0"/>
                <a:cs typeface="Arial" panose="020B0604020202020204" pitchFamily="34" charset="0"/>
              </a:rPr>
              <a:t> </a:t>
            </a:r>
            <a:endParaRPr lang="en-US" sz="900" kern="0" spc="-30" dirty="0">
              <a:latin typeface="Arial" panose="020B0604020202020204" pitchFamily="34" charset="0"/>
              <a:cs typeface="Arial" panose="020B0604020202020204" pitchFamily="34" charset="0"/>
            </a:endParaRPr>
          </a:p>
        </p:txBody>
      </p:sp>
      <p:pic>
        <p:nvPicPr>
          <p:cNvPr id="28" name="Picture 27"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0011" y="2309724"/>
            <a:ext cx="213085" cy="159814"/>
          </a:xfrm>
          <a:prstGeom prst="rect">
            <a:avLst/>
          </a:prstGeom>
          <a:solidFill>
            <a:srgbClr val="FF0000"/>
          </a:solidFill>
        </p:spPr>
      </p:pic>
      <p:sp>
        <p:nvSpPr>
          <p:cNvPr id="29" name="TextBox 28"/>
          <p:cNvSpPr txBox="1"/>
          <p:nvPr/>
        </p:nvSpPr>
        <p:spPr>
          <a:xfrm>
            <a:off x="3716948" y="2547582"/>
            <a:ext cx="2708058" cy="723275"/>
          </a:xfrm>
          <a:prstGeom prst="rect">
            <a:avLst/>
          </a:prstGeom>
          <a:noFill/>
          <a:ln>
            <a:noFill/>
          </a:ln>
        </p:spPr>
        <p:txBody>
          <a:bodyPr wrap="square" lIns="0" tIns="0" rIns="0" bIns="0" rtlCol="0">
            <a:spAutoFit/>
          </a:bodyPr>
          <a:lstStyle/>
          <a:p>
            <a:pPr defTabSz="457200" fontAlgn="auto">
              <a:spcBef>
                <a:spcPts val="0"/>
              </a:spcBef>
              <a:spcAft>
                <a:spcPts val="0"/>
              </a:spcAft>
            </a:pPr>
            <a:r>
              <a:rPr lang="en-US" sz="1000" b="1" kern="0" spc="-30" dirty="0">
                <a:latin typeface="Arial" panose="020B0604020202020204" pitchFamily="34" charset="0"/>
                <a:cs typeface="Arial" panose="020B0604020202020204" pitchFamily="34" charset="0"/>
              </a:rPr>
              <a:t>Site Reliability Engineers / Environment Ops -  Centralized policy, governance, audit.</a:t>
            </a:r>
          </a:p>
          <a:p>
            <a:pPr defTabSz="457200" fontAlgn="auto">
              <a:spcBef>
                <a:spcPts val="0"/>
              </a:spcBef>
              <a:spcAft>
                <a:spcPts val="0"/>
              </a:spcAft>
            </a:pPr>
            <a:r>
              <a:rPr lang="en-US" sz="900" kern="0" spc="-30" dirty="0">
                <a:latin typeface="Arial" panose="020B0604020202020204" pitchFamily="34" charset="0"/>
                <a:cs typeface="Arial" panose="020B0604020202020204" pitchFamily="34" charset="0"/>
              </a:rPr>
              <a:t>Ensure org compliance policy, interface with cloud provider, First Responders, define acceptance criteria  for new </a:t>
            </a:r>
            <a:r>
              <a:rPr lang="en-US" sz="900" kern="0" spc="-30" dirty="0" err="1">
                <a:latin typeface="Arial" panose="020B0604020202020204" pitchFamily="34" charset="0"/>
                <a:cs typeface="Arial" panose="020B0604020202020204" pitchFamily="34" charset="0"/>
              </a:rPr>
              <a:t>Microservices</a:t>
            </a:r>
            <a:r>
              <a:rPr lang="en-US" sz="900" kern="0" spc="-30" dirty="0">
                <a:latin typeface="Arial" panose="020B0604020202020204" pitchFamily="34" charset="0"/>
                <a:cs typeface="Arial" panose="020B0604020202020204" pitchFamily="34" charset="0"/>
              </a:rPr>
              <a:t>, and automated tests, audits, triage. </a:t>
            </a:r>
          </a:p>
        </p:txBody>
      </p:sp>
      <p:sp>
        <p:nvSpPr>
          <p:cNvPr id="30" name="TextBox 29"/>
          <p:cNvSpPr txBox="1"/>
          <p:nvPr/>
        </p:nvSpPr>
        <p:spPr>
          <a:xfrm>
            <a:off x="3199166" y="2899778"/>
            <a:ext cx="299762" cy="215444"/>
          </a:xfrm>
          <a:prstGeom prst="rect">
            <a:avLst/>
          </a:prstGeom>
          <a:solidFill>
            <a:srgbClr val="11475F"/>
          </a:solidFill>
          <a:ln>
            <a:noFill/>
          </a:ln>
        </p:spPr>
        <p:txBody>
          <a:bodyPr wrap="none" lIns="0" tIns="0" rIns="0" bIns="0" rtlCol="0">
            <a:spAutoFit/>
          </a:bodyPr>
          <a:lstStyle/>
          <a:p>
            <a:pPr defTabSz="457200" fontAlgn="auto">
              <a:spcBef>
                <a:spcPts val="0"/>
              </a:spcBef>
              <a:spcAft>
                <a:spcPts val="0"/>
              </a:spcAft>
            </a:pPr>
            <a:r>
              <a:rPr lang="en-US" sz="1400" kern="0" spc="-30" dirty="0">
                <a:latin typeface="Arial" panose="020B0604020202020204" pitchFamily="34" charset="0"/>
                <a:cs typeface="Arial" panose="020B0604020202020204" pitchFamily="34" charset="0"/>
              </a:rPr>
              <a:t>split</a:t>
            </a:r>
          </a:p>
        </p:txBody>
      </p:sp>
      <p:cxnSp>
        <p:nvCxnSpPr>
          <p:cNvPr id="31" name="Straight Connector 30"/>
          <p:cNvCxnSpPr/>
          <p:nvPr/>
        </p:nvCxnSpPr>
        <p:spPr>
          <a:xfrm flipH="1">
            <a:off x="3796186" y="3379294"/>
            <a:ext cx="2589717" cy="13977"/>
          </a:xfrm>
          <a:prstGeom prst="line">
            <a:avLst/>
          </a:prstGeom>
          <a:ln>
            <a:solidFill>
              <a:schemeClr val="tx1"/>
            </a:solidFill>
            <a:prstDash val="dash"/>
            <a:tailEnd type="none"/>
          </a:ln>
          <a:effectLst/>
        </p:spPr>
        <p:style>
          <a:lnRef idx="2">
            <a:schemeClr val="accent1"/>
          </a:lnRef>
          <a:fillRef idx="0">
            <a:schemeClr val="accent1"/>
          </a:fillRef>
          <a:effectRef idx="1">
            <a:schemeClr val="accent1"/>
          </a:effectRef>
          <a:fontRef idx="minor">
            <a:schemeClr val="tx1"/>
          </a:fontRef>
        </p:style>
      </p:cxnSp>
      <p:pic>
        <p:nvPicPr>
          <p:cNvPr id="32" name="Picture 31"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9562" y="3520752"/>
            <a:ext cx="213085" cy="159814"/>
          </a:xfrm>
          <a:prstGeom prst="rect">
            <a:avLst/>
          </a:prstGeom>
          <a:solidFill>
            <a:schemeClr val="accent6">
              <a:lumMod val="75000"/>
              <a:lumOff val="25000"/>
            </a:schemeClr>
          </a:solidFill>
        </p:spPr>
      </p:pic>
      <p:sp>
        <p:nvSpPr>
          <p:cNvPr id="33" name="TextBox 32"/>
          <p:cNvSpPr txBox="1"/>
          <p:nvPr/>
        </p:nvSpPr>
        <p:spPr>
          <a:xfrm>
            <a:off x="7466008" y="2032527"/>
            <a:ext cx="867244" cy="292388"/>
          </a:xfrm>
          <a:prstGeom prst="rect">
            <a:avLst/>
          </a:prstGeom>
          <a:noFill/>
          <a:ln>
            <a:noFill/>
          </a:ln>
        </p:spPr>
        <p:txBody>
          <a:bodyPr wrap="square" lIns="0" tIns="0" rIns="0" bIns="0" rtlCol="0">
            <a:spAutoFit/>
          </a:bodyPr>
          <a:lstStyle/>
          <a:p>
            <a:pPr defTabSz="457200" fontAlgn="auto">
              <a:spcBef>
                <a:spcPts val="0"/>
              </a:spcBef>
              <a:spcAft>
                <a:spcPts val="0"/>
              </a:spcAft>
            </a:pPr>
            <a:r>
              <a:rPr lang="en-US" sz="900" kern="0" spc="-30" dirty="0">
                <a:latin typeface="Arial" panose="020B0604020202020204" pitchFamily="34" charset="0"/>
                <a:cs typeface="Arial" panose="020B0604020202020204" pitchFamily="34" charset="0"/>
              </a:rPr>
              <a:t>Full Stack </a:t>
            </a:r>
            <a:r>
              <a:rPr lang="en-US" sz="1000" b="1" kern="0" spc="-30" dirty="0">
                <a:latin typeface="Arial" panose="020B0604020202020204" pitchFamily="34" charset="0"/>
                <a:cs typeface="Arial" panose="020B0604020202020204" pitchFamily="34" charset="0"/>
              </a:rPr>
              <a:t>DevOps Team</a:t>
            </a:r>
          </a:p>
        </p:txBody>
      </p:sp>
      <p:pic>
        <p:nvPicPr>
          <p:cNvPr id="34" name="Picture 33"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3748" y="2182690"/>
            <a:ext cx="213085" cy="159814"/>
          </a:xfrm>
          <a:prstGeom prst="rect">
            <a:avLst/>
          </a:prstGeom>
          <a:solidFill>
            <a:schemeClr val="accent6">
              <a:lumMod val="75000"/>
              <a:lumOff val="25000"/>
            </a:schemeClr>
          </a:solidFill>
        </p:spPr>
      </p:pic>
      <p:pic>
        <p:nvPicPr>
          <p:cNvPr id="35" name="Picture 34"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3748" y="2018678"/>
            <a:ext cx="213085" cy="159814"/>
          </a:xfrm>
          <a:prstGeom prst="rect">
            <a:avLst/>
          </a:prstGeom>
          <a:solidFill>
            <a:schemeClr val="accent1"/>
          </a:solidFill>
        </p:spPr>
      </p:pic>
      <p:pic>
        <p:nvPicPr>
          <p:cNvPr id="36" name="Picture 35"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2925" y="2345034"/>
            <a:ext cx="213085" cy="159814"/>
          </a:xfrm>
          <a:prstGeom prst="rect">
            <a:avLst/>
          </a:prstGeom>
          <a:solidFill>
            <a:srgbClr val="FF0000"/>
          </a:solidFill>
        </p:spPr>
      </p:pic>
      <p:sp>
        <p:nvSpPr>
          <p:cNvPr id="37" name="TextBox 36"/>
          <p:cNvSpPr txBox="1"/>
          <p:nvPr/>
        </p:nvSpPr>
        <p:spPr>
          <a:xfrm>
            <a:off x="7214401" y="1144126"/>
            <a:ext cx="599844" cy="430887"/>
          </a:xfrm>
          <a:prstGeom prst="rect">
            <a:avLst/>
          </a:prstGeom>
          <a:noFill/>
          <a:ln>
            <a:noFill/>
          </a:ln>
        </p:spPr>
        <p:txBody>
          <a:bodyPr wrap="none" lIns="0" tIns="0" rIns="0" bIns="0" rtlCol="0">
            <a:spAutoFit/>
          </a:bodyPr>
          <a:lstStyle/>
          <a:p>
            <a:pPr algn="ctr" defTabSz="457200" fontAlgn="auto">
              <a:spcBef>
                <a:spcPts val="0"/>
              </a:spcBef>
              <a:spcAft>
                <a:spcPts val="0"/>
              </a:spcAft>
            </a:pPr>
            <a:r>
              <a:rPr lang="en-US" sz="1400" b="1" kern="0" spc="-30" dirty="0">
                <a:latin typeface="Arial" panose="020B0604020202020204" pitchFamily="34" charset="0"/>
                <a:cs typeface="Arial" panose="020B0604020202020204" pitchFamily="34" charset="0"/>
              </a:rPr>
              <a:t>Small</a:t>
            </a:r>
          </a:p>
          <a:p>
            <a:pPr algn="ctr" defTabSz="457200" fontAlgn="auto">
              <a:spcBef>
                <a:spcPts val="0"/>
              </a:spcBef>
              <a:spcAft>
                <a:spcPts val="0"/>
              </a:spcAft>
            </a:pPr>
            <a:r>
              <a:rPr lang="en-US" sz="1400" b="1" kern="0" spc="-30" dirty="0">
                <a:latin typeface="Arial" panose="020B0604020202020204" pitchFamily="34" charset="0"/>
                <a:cs typeface="Arial" panose="020B0604020202020204" pitchFamily="34" charset="0"/>
              </a:rPr>
              <a:t>Startup</a:t>
            </a:r>
          </a:p>
        </p:txBody>
      </p:sp>
      <p:cxnSp>
        <p:nvCxnSpPr>
          <p:cNvPr id="38" name="Straight Connector 37"/>
          <p:cNvCxnSpPr/>
          <p:nvPr/>
        </p:nvCxnSpPr>
        <p:spPr>
          <a:xfrm flipH="1">
            <a:off x="6497197" y="1702775"/>
            <a:ext cx="4867" cy="194527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7026241" y="3636302"/>
            <a:ext cx="2004075" cy="292388"/>
          </a:xfrm>
          <a:prstGeom prst="rect">
            <a:avLst/>
          </a:prstGeom>
          <a:noFill/>
          <a:ln>
            <a:noFill/>
          </a:ln>
        </p:spPr>
        <p:txBody>
          <a:bodyPr wrap="none" lIns="0" tIns="0" rIns="0" bIns="0" rtlCol="0">
            <a:spAutoFit/>
          </a:bodyPr>
          <a:lstStyle/>
          <a:p>
            <a:pPr defTabSz="457200" fontAlgn="auto">
              <a:spcBef>
                <a:spcPts val="0"/>
              </a:spcBef>
              <a:spcAft>
                <a:spcPts val="0"/>
              </a:spcAft>
            </a:pPr>
            <a:r>
              <a:rPr lang="en-US" sz="1000" b="1" kern="0" spc="-30" dirty="0">
                <a:latin typeface="Arial" panose="020B0604020202020204" pitchFamily="34" charset="0"/>
                <a:cs typeface="Arial" panose="020B0604020202020204" pitchFamily="34" charset="0"/>
              </a:rPr>
              <a:t>Third party cloud provider </a:t>
            </a:r>
            <a:r>
              <a:rPr lang="en-US" sz="900" b="1" kern="0" spc="-30" dirty="0">
                <a:latin typeface="Arial" panose="020B0604020202020204" pitchFamily="34" charset="0"/>
                <a:cs typeface="Arial" panose="020B0604020202020204" pitchFamily="34" charset="0"/>
              </a:rPr>
              <a:t>(ex: IBM) </a:t>
            </a:r>
            <a:br>
              <a:rPr lang="en-US" sz="900" b="1" kern="0" spc="-30" dirty="0">
                <a:latin typeface="Arial" panose="020B0604020202020204" pitchFamily="34" charset="0"/>
                <a:cs typeface="Arial" panose="020B0604020202020204" pitchFamily="34" charset="0"/>
              </a:rPr>
            </a:br>
            <a:r>
              <a:rPr lang="en-US" sz="900" b="1" kern="0" spc="-30" dirty="0">
                <a:latin typeface="Arial" panose="020B0604020202020204" pitchFamily="34" charset="0"/>
                <a:cs typeface="Arial" panose="020B0604020202020204" pitchFamily="34" charset="0"/>
              </a:rPr>
              <a:t> </a:t>
            </a:r>
            <a:endParaRPr lang="en-US" sz="900" kern="0" spc="-30" dirty="0">
              <a:latin typeface="Arial" panose="020B0604020202020204" pitchFamily="34" charset="0"/>
              <a:cs typeface="Arial" panose="020B0604020202020204" pitchFamily="34" charset="0"/>
            </a:endParaRPr>
          </a:p>
        </p:txBody>
      </p:sp>
      <p:pic>
        <p:nvPicPr>
          <p:cNvPr id="40" name="Picture 39"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1095" y="3701235"/>
            <a:ext cx="213085" cy="159814"/>
          </a:xfrm>
          <a:prstGeom prst="rect">
            <a:avLst/>
          </a:prstGeom>
          <a:solidFill>
            <a:srgbClr val="FF0000"/>
          </a:solidFill>
        </p:spPr>
      </p:pic>
      <p:pic>
        <p:nvPicPr>
          <p:cNvPr id="41" name="Picture 40" descr="man_person_mens_roo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3330" y="3514484"/>
            <a:ext cx="213085" cy="159814"/>
          </a:xfrm>
          <a:prstGeom prst="rect">
            <a:avLst/>
          </a:prstGeom>
          <a:solidFill>
            <a:schemeClr val="accent6">
              <a:lumMod val="75000"/>
              <a:lumOff val="25000"/>
            </a:schemeClr>
          </a:solidFill>
        </p:spPr>
      </p:pic>
      <p:cxnSp>
        <p:nvCxnSpPr>
          <p:cNvPr id="42" name="Straight Connector 41"/>
          <p:cNvCxnSpPr/>
          <p:nvPr/>
        </p:nvCxnSpPr>
        <p:spPr>
          <a:xfrm flipH="1" flipV="1">
            <a:off x="6559170" y="3377919"/>
            <a:ext cx="2329782" cy="1375"/>
          </a:xfrm>
          <a:prstGeom prst="line">
            <a:avLst/>
          </a:prstGeom>
          <a:ln>
            <a:solidFill>
              <a:schemeClr val="tx1"/>
            </a:solidFill>
            <a:prstDash val="dash"/>
            <a:tailEnd type="none"/>
          </a:ln>
          <a:effectLst/>
        </p:spPr>
        <p:style>
          <a:lnRef idx="2">
            <a:schemeClr val="accent1"/>
          </a:lnRef>
          <a:fillRef idx="0">
            <a:schemeClr val="accent1"/>
          </a:fillRef>
          <a:effectRef idx="1">
            <a:schemeClr val="accent1"/>
          </a:effectRef>
          <a:fontRef idx="minor">
            <a:schemeClr val="tx1"/>
          </a:fontRef>
        </p:style>
      </p:cxnSp>
      <p:sp>
        <p:nvSpPr>
          <p:cNvPr id="43" name="Left-Right Arrow 42"/>
          <p:cNvSpPr/>
          <p:nvPr/>
        </p:nvSpPr>
        <p:spPr>
          <a:xfrm>
            <a:off x="2469763" y="1282502"/>
            <a:ext cx="915862" cy="181263"/>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solidFill>
                <a:schemeClr val="tx1"/>
              </a:solidFill>
              <a:latin typeface="Arial" panose="020B0604020202020204" pitchFamily="34" charset="0"/>
              <a:cs typeface="Arial" panose="020B0604020202020204" pitchFamily="34" charset="0"/>
            </a:endParaRPr>
          </a:p>
        </p:txBody>
      </p:sp>
      <p:sp>
        <p:nvSpPr>
          <p:cNvPr id="44" name="TextBox 43"/>
          <p:cNvSpPr txBox="1"/>
          <p:nvPr/>
        </p:nvSpPr>
        <p:spPr>
          <a:xfrm>
            <a:off x="2607260" y="1097868"/>
            <a:ext cx="626454" cy="215444"/>
          </a:xfrm>
          <a:prstGeom prst="rect">
            <a:avLst/>
          </a:prstGeom>
          <a:noFill/>
          <a:ln>
            <a:noFill/>
          </a:ln>
        </p:spPr>
        <p:txBody>
          <a:bodyPr wrap="none" lIns="0" tIns="0" rIns="0" bIns="0" rtlCol="0">
            <a:spAutoFit/>
          </a:bodyPr>
          <a:lstStyle/>
          <a:p>
            <a:r>
              <a:rPr lang="en-US" sz="1400" i="1" kern="0" spc="-30" dirty="0">
                <a:latin typeface="Arial" panose="020B0604020202020204" pitchFamily="34" charset="0"/>
                <a:cs typeface="Arial" panose="020B0604020202020204" pitchFamily="34" charset="0"/>
              </a:rPr>
              <a:t>Co-exist</a:t>
            </a:r>
          </a:p>
        </p:txBody>
      </p:sp>
      <p:sp>
        <p:nvSpPr>
          <p:cNvPr id="45" name="TextBox 44"/>
          <p:cNvSpPr txBox="1"/>
          <p:nvPr/>
        </p:nvSpPr>
        <p:spPr>
          <a:xfrm>
            <a:off x="3153626" y="4060762"/>
            <a:ext cx="5412700" cy="707886"/>
          </a:xfrm>
          <a:prstGeom prst="rect">
            <a:avLst/>
          </a:prstGeom>
          <a:noFill/>
          <a:ln>
            <a:noFill/>
          </a:ln>
        </p:spPr>
        <p:txBody>
          <a:bodyPr wrap="none" lIns="0" tIns="0" rIns="0" bIns="0" rtlCol="0">
            <a:spAutoFit/>
          </a:bodyPr>
          <a:lstStyle/>
          <a:p>
            <a:pPr>
              <a:spcBef>
                <a:spcPts val="600"/>
              </a:spcBef>
            </a:pPr>
            <a:r>
              <a:rPr lang="en-US" sz="1200" b="1" kern="0" spc="-30" dirty="0">
                <a:latin typeface="Arial" panose="020B0604020202020204" pitchFamily="34" charset="0"/>
                <a:cs typeface="Arial" panose="020B0604020202020204" pitchFamily="34" charset="0"/>
              </a:rPr>
              <a:t>DevOps personas need a view of their project</a:t>
            </a:r>
          </a:p>
          <a:p>
            <a:pPr>
              <a:spcBef>
                <a:spcPts val="600"/>
              </a:spcBef>
            </a:pPr>
            <a:r>
              <a:rPr lang="en-US" sz="1200" b="1" kern="0" spc="-30" dirty="0">
                <a:latin typeface="Arial" panose="020B0604020202020204" pitchFamily="34" charset="0"/>
                <a:cs typeface="Arial" panose="020B0604020202020204" pitchFamily="34" charset="0"/>
              </a:rPr>
              <a:t>SRE / Environment Ops personas need a view across multiple DevOps teams</a:t>
            </a:r>
          </a:p>
          <a:p>
            <a:pPr>
              <a:spcBef>
                <a:spcPts val="600"/>
              </a:spcBef>
            </a:pPr>
            <a:r>
              <a:rPr lang="en-US" sz="1200" b="1" kern="0" spc="-30" dirty="0">
                <a:latin typeface="Arial" panose="020B0604020202020204" pitchFamily="34" charset="0"/>
                <a:cs typeface="Arial" panose="020B0604020202020204" pitchFamily="34" charset="0"/>
              </a:rPr>
              <a:t>Traditional IT Ops needs view across both traditional and cloud environments</a:t>
            </a:r>
          </a:p>
        </p:txBody>
      </p:sp>
      <p:cxnSp>
        <p:nvCxnSpPr>
          <p:cNvPr id="48" name="Straight Arrow Connector 47"/>
          <p:cNvCxnSpPr/>
          <p:nvPr/>
        </p:nvCxnSpPr>
        <p:spPr>
          <a:xfrm flipV="1">
            <a:off x="2741220" y="2032527"/>
            <a:ext cx="825533" cy="274665"/>
          </a:xfrm>
          <a:prstGeom prst="straightConnector1">
            <a:avLst/>
          </a:prstGeom>
          <a:ln>
            <a:headEnd type="triangle"/>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891474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6">
            <a:extLst>
              <a:ext uri="{FF2B5EF4-FFF2-40B4-BE49-F238E27FC236}">
                <a16:creationId xmlns:a16="http://schemas.microsoft.com/office/drawing/2014/main" id="{EF0B0C39-6448-4324-A6B0-0F8A1C95EA5E}"/>
              </a:ext>
            </a:extLst>
          </p:cNvPr>
          <p:cNvSpPr txBox="1">
            <a:spLocks noChangeArrowheads="1"/>
          </p:cNvSpPr>
          <p:nvPr/>
        </p:nvSpPr>
        <p:spPr bwMode="auto">
          <a:xfrm>
            <a:off x="4999821" y="289192"/>
            <a:ext cx="3382179" cy="1169551"/>
          </a:xfrm>
          <a:prstGeom prst="rect">
            <a:avLst/>
          </a:prstGeom>
          <a:solidFill>
            <a:schemeClr val="accent2">
              <a:lumMod val="40000"/>
              <a:lumOff val="60000"/>
            </a:schemeClr>
          </a:solidFill>
          <a:ln w="9525">
            <a:solidFill>
              <a:schemeClr val="accent1"/>
            </a:solidFill>
            <a:miter lim="800000"/>
            <a:headEnd/>
            <a:tailEnd/>
          </a:ln>
          <a:extLst/>
        </p:spPr>
        <p:txBody>
          <a:bodyPr wrap="square">
            <a:spAutoFit/>
          </a:bodyPr>
          <a:lstStyle>
            <a:defPPr>
              <a:defRPr lang="he-IL"/>
            </a:defPPr>
            <a:lvl1pPr algn="ctr" eaLnBrk="1" fontAlgn="auto" hangingPunct="1">
              <a:spcBef>
                <a:spcPts val="0"/>
              </a:spcBef>
              <a:spcAft>
                <a:spcPts val="0"/>
              </a:spcAft>
              <a:defRPr sz="1333" b="1">
                <a:solidFill>
                  <a:srgbClr val="002060"/>
                </a:solidFill>
                <a:latin typeface="Arial" panose="020B0604020202020204" pitchFamily="34" charset="0"/>
                <a:ea typeface="ＭＳ Ｐゴシック" pitchFamily="34" charset="-128"/>
                <a:cs typeface="Arial" panose="020B0604020202020204" pitchFamily="34" charset="0"/>
              </a:defRPr>
            </a:lvl1pPr>
            <a:lvl2pPr marL="742950" indent="-285750">
              <a:defRPr>
                <a:solidFill>
                  <a:schemeClr val="tx1"/>
                </a:solidFill>
                <a:latin typeface="Calibri" charset="0"/>
                <a:cs typeface="Arial" panose="020B0604020202020204" pitchFamily="34" charset="0"/>
              </a:defRPr>
            </a:lvl2pPr>
            <a:lvl3pPr marL="1143000" indent="-228600">
              <a:defRPr>
                <a:solidFill>
                  <a:schemeClr val="tx1"/>
                </a:solidFill>
                <a:latin typeface="Calibri" charset="0"/>
                <a:cs typeface="Arial" panose="020B0604020202020204" pitchFamily="34" charset="0"/>
              </a:defRPr>
            </a:lvl3pPr>
            <a:lvl4pPr marL="1600200" indent="-228600">
              <a:defRPr>
                <a:solidFill>
                  <a:schemeClr val="tx1"/>
                </a:solidFill>
                <a:latin typeface="Calibri" charset="0"/>
                <a:cs typeface="Arial" panose="020B0604020202020204" pitchFamily="34" charset="0"/>
              </a:defRPr>
            </a:lvl4pPr>
            <a:lvl5pPr marL="2057400" indent="-228600">
              <a:defRPr>
                <a:solidFill>
                  <a:schemeClr val="tx1"/>
                </a:solidFill>
                <a:latin typeface="Calibri" charset="0"/>
                <a:cs typeface="Arial" panose="020B0604020202020204" pitchFamily="34" charset="0"/>
              </a:defRPr>
            </a:lvl5pPr>
            <a:lvl6pPr marL="2514600" indent="-228600" fontAlgn="base">
              <a:spcBef>
                <a:spcPct val="0"/>
              </a:spcBef>
              <a:spcAft>
                <a:spcPct val="0"/>
              </a:spcAft>
              <a:defRPr>
                <a:solidFill>
                  <a:schemeClr val="tx1"/>
                </a:solidFill>
                <a:latin typeface="Calibri" charset="0"/>
                <a:cs typeface="Arial" panose="020B0604020202020204" pitchFamily="34" charset="0"/>
              </a:defRPr>
            </a:lvl6pPr>
            <a:lvl7pPr marL="2971800" indent="-228600" fontAlgn="base">
              <a:spcBef>
                <a:spcPct val="0"/>
              </a:spcBef>
              <a:spcAft>
                <a:spcPct val="0"/>
              </a:spcAft>
              <a:defRPr>
                <a:solidFill>
                  <a:schemeClr val="tx1"/>
                </a:solidFill>
                <a:latin typeface="Calibri" charset="0"/>
                <a:cs typeface="Arial" panose="020B0604020202020204" pitchFamily="34" charset="0"/>
              </a:defRPr>
            </a:lvl7pPr>
            <a:lvl8pPr marL="3429000" indent="-228600" fontAlgn="base">
              <a:spcBef>
                <a:spcPct val="0"/>
              </a:spcBef>
              <a:spcAft>
                <a:spcPct val="0"/>
              </a:spcAft>
              <a:defRPr>
                <a:solidFill>
                  <a:schemeClr val="tx1"/>
                </a:solidFill>
                <a:latin typeface="Calibri" charset="0"/>
                <a:cs typeface="Arial" panose="020B0604020202020204" pitchFamily="34" charset="0"/>
              </a:defRPr>
            </a:lvl8pPr>
            <a:lvl9pPr marL="3886200" indent="-228600" fontAlgn="base">
              <a:spcBef>
                <a:spcPct val="0"/>
              </a:spcBef>
              <a:spcAft>
                <a:spcPct val="0"/>
              </a:spcAft>
              <a:defRPr>
                <a:solidFill>
                  <a:schemeClr val="tx1"/>
                </a:solidFill>
                <a:latin typeface="Calibri" charset="0"/>
                <a:cs typeface="Arial" panose="020B0604020202020204" pitchFamily="34" charset="0"/>
              </a:defRPr>
            </a:lvl9pPr>
          </a:lstStyle>
          <a:p>
            <a:endParaRPr lang="en-US" altLang="en-US" sz="1000" dirty="0"/>
          </a:p>
          <a:p>
            <a:r>
              <a:rPr lang="en-US" altLang="en-US" sz="1000" dirty="0">
                <a:solidFill>
                  <a:schemeClr val="accent4"/>
                </a:solidFill>
              </a:rPr>
              <a:t>Logging</a:t>
            </a:r>
          </a:p>
          <a:p>
            <a:endParaRPr lang="en-US" altLang="en-US" sz="1000" dirty="0"/>
          </a:p>
          <a:p>
            <a:endParaRPr lang="en-US" altLang="en-US" sz="1000" dirty="0"/>
          </a:p>
          <a:p>
            <a:endParaRPr lang="en-US" altLang="en-US" sz="1000" dirty="0"/>
          </a:p>
          <a:p>
            <a:endParaRPr lang="en-US" altLang="en-US" sz="1000" dirty="0"/>
          </a:p>
          <a:p>
            <a:endParaRPr lang="en-US" altLang="en-US" sz="1000" dirty="0"/>
          </a:p>
        </p:txBody>
      </p:sp>
      <p:sp>
        <p:nvSpPr>
          <p:cNvPr id="2" name="Text Placeholder 1">
            <a:extLst>
              <a:ext uri="{FF2B5EF4-FFF2-40B4-BE49-F238E27FC236}">
                <a16:creationId xmlns:a16="http://schemas.microsoft.com/office/drawing/2014/main" id="{B149E942-AE5F-4CC9-9D76-836F71009D7C}"/>
              </a:ext>
            </a:extLst>
          </p:cNvPr>
          <p:cNvSpPr>
            <a:spLocks noGrp="1"/>
          </p:cNvSpPr>
          <p:nvPr>
            <p:ph type="body" sz="quarter" idx="11"/>
          </p:nvPr>
        </p:nvSpPr>
        <p:spPr>
          <a:xfrm>
            <a:off x="202517" y="290927"/>
            <a:ext cx="4633252" cy="464018"/>
          </a:xfrm>
        </p:spPr>
        <p:txBody>
          <a:bodyPr/>
          <a:lstStyle/>
          <a:p>
            <a:pPr algn="l" rtl="0"/>
            <a:r>
              <a:rPr lang="en-US" dirty="0"/>
              <a:t>Logging in a Cloud-Native App</a:t>
            </a:r>
            <a:endParaRPr lang="he-IL" dirty="0"/>
          </a:p>
        </p:txBody>
      </p:sp>
      <p:sp>
        <p:nvSpPr>
          <p:cNvPr id="3" name="Text Placeholder 2">
            <a:extLst>
              <a:ext uri="{FF2B5EF4-FFF2-40B4-BE49-F238E27FC236}">
                <a16:creationId xmlns:a16="http://schemas.microsoft.com/office/drawing/2014/main" id="{A9AED4D7-D039-45FE-BCF3-9B8AFF7315F1}"/>
              </a:ext>
            </a:extLst>
          </p:cNvPr>
          <p:cNvSpPr>
            <a:spLocks noGrp="1"/>
          </p:cNvSpPr>
          <p:nvPr>
            <p:ph type="body" sz="quarter" idx="13"/>
          </p:nvPr>
        </p:nvSpPr>
        <p:spPr>
          <a:xfrm>
            <a:off x="200026" y="841455"/>
            <a:ext cx="8181975" cy="4005967"/>
          </a:xfrm>
        </p:spPr>
        <p:txBody>
          <a:bodyPr/>
          <a:lstStyle/>
          <a:p>
            <a:r>
              <a:rPr lang="en-US" dirty="0"/>
              <a:t>…</a:t>
            </a:r>
          </a:p>
          <a:p>
            <a:r>
              <a:rPr lang="en-US" dirty="0"/>
              <a:t>A twelve-factor app </a:t>
            </a:r>
            <a:r>
              <a:rPr lang="en-US" b="1" dirty="0"/>
              <a:t>never concerns </a:t>
            </a:r>
            <a:r>
              <a:rPr lang="en-US" dirty="0"/>
              <a:t>itself with routing or </a:t>
            </a:r>
            <a:r>
              <a:rPr lang="en-US" b="1" dirty="0"/>
              <a:t>storage of its output stream</a:t>
            </a:r>
            <a:r>
              <a:rPr lang="en-US" dirty="0"/>
              <a:t>. It should not attempt to write to or manage logfiles. Instead, each running process writes its event stream, unbuffered, to </a:t>
            </a:r>
            <a:r>
              <a:rPr lang="en-US" dirty="0" err="1"/>
              <a:t>stdout</a:t>
            </a:r>
            <a:r>
              <a:rPr lang="en-US" dirty="0"/>
              <a:t>. During local development, the developer will view this stream in the foreground of their terminal to observe the app’s behavior.</a:t>
            </a:r>
          </a:p>
          <a:p>
            <a:r>
              <a:rPr lang="en-US" dirty="0"/>
              <a:t>…</a:t>
            </a:r>
          </a:p>
          <a:p>
            <a:r>
              <a:rPr lang="en-US" dirty="0"/>
              <a:t>The event stream for an app can be routed to a file, or watched via </a:t>
            </a:r>
            <a:r>
              <a:rPr lang="en-US" dirty="0" err="1"/>
              <a:t>realtime</a:t>
            </a:r>
            <a:r>
              <a:rPr lang="en-US" dirty="0"/>
              <a:t> tail in a terminal. Most significantly, the stream </a:t>
            </a:r>
            <a:r>
              <a:rPr lang="en-US" b="1" u="sng" dirty="0"/>
              <a:t>can</a:t>
            </a:r>
            <a:r>
              <a:rPr lang="en-US" dirty="0"/>
              <a:t> be sent to a log indexing and analysis system</a:t>
            </a:r>
          </a:p>
          <a:p>
            <a:r>
              <a:rPr lang="en-US" dirty="0"/>
              <a:t>…</a:t>
            </a:r>
          </a:p>
          <a:p>
            <a:endParaRPr lang="en-US" dirty="0"/>
          </a:p>
          <a:p>
            <a:endParaRPr lang="en-US" dirty="0"/>
          </a:p>
          <a:p>
            <a:endParaRPr lang="en-US" dirty="0"/>
          </a:p>
          <a:p>
            <a:endParaRPr lang="en-US" dirty="0"/>
          </a:p>
          <a:p>
            <a:endParaRPr lang="en-US" dirty="0"/>
          </a:p>
          <a:p>
            <a:endParaRPr lang="en-US" dirty="0"/>
          </a:p>
          <a:p>
            <a:endParaRPr lang="en-US" dirty="0">
              <a:hlinkClick r:id="rId2"/>
            </a:endParaRPr>
          </a:p>
          <a:p>
            <a:r>
              <a:rPr lang="en-US" dirty="0">
                <a:hlinkClick r:id="rId2"/>
              </a:rPr>
              <a:t>https://12factor.net/logs</a:t>
            </a:r>
            <a:endParaRPr lang="en-US" dirty="0"/>
          </a:p>
          <a:p>
            <a:endParaRPr lang="en-US" dirty="0"/>
          </a:p>
          <a:p>
            <a:r>
              <a:rPr lang="en-US" dirty="0">
                <a:hlinkClick r:id="rId3"/>
              </a:rPr>
              <a:t>Logging Service</a:t>
            </a:r>
            <a:endParaRPr lang="en-US" dirty="0"/>
          </a:p>
          <a:p>
            <a:endParaRPr lang="he-IL" dirty="0"/>
          </a:p>
        </p:txBody>
      </p:sp>
      <p:pic>
        <p:nvPicPr>
          <p:cNvPr id="4" name="Picture 3">
            <a:extLst>
              <a:ext uri="{FF2B5EF4-FFF2-40B4-BE49-F238E27FC236}">
                <a16:creationId xmlns:a16="http://schemas.microsoft.com/office/drawing/2014/main" id="{80190C60-A788-4425-9149-5CC1530382A3}"/>
              </a:ext>
            </a:extLst>
          </p:cNvPr>
          <p:cNvPicPr>
            <a:picLocks noChangeAspect="1"/>
          </p:cNvPicPr>
          <p:nvPr/>
        </p:nvPicPr>
        <p:blipFill rotWithShape="1">
          <a:blip r:embed="rId4"/>
          <a:srcRect l="31205" t="10281" r="31807" b="65087"/>
          <a:stretch/>
        </p:blipFill>
        <p:spPr>
          <a:xfrm>
            <a:off x="4999821" y="289192"/>
            <a:ext cx="3382179" cy="1266939"/>
          </a:xfrm>
          <a:prstGeom prst="rect">
            <a:avLst/>
          </a:prstGeom>
        </p:spPr>
      </p:pic>
    </p:spTree>
    <p:extLst>
      <p:ext uri="{BB962C8B-B14F-4D97-AF65-F5344CB8AC3E}">
        <p14:creationId xmlns:p14="http://schemas.microsoft.com/office/powerpoint/2010/main" val="2908295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500"/>
                                        <p:tgtEl>
                                          <p:spTgt spid="7">
                                            <p:txEl>
                                              <p:pRg st="1" end="1"/>
                                            </p:txEl>
                                          </p:spTgt>
                                        </p:tgtEl>
                                      </p:cBhvr>
                                    </p:animEffect>
                                    <p:set>
                                      <p:cBhvr>
                                        <p:cTn id="7" dur="1" fill="hold">
                                          <p:stCondLst>
                                            <p:cond delay="499"/>
                                          </p:stCondLst>
                                        </p:cTn>
                                        <p:tgtEl>
                                          <p:spTgt spid="7">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BDD006-C73C-4155-94EE-DFE9AA26D0BB}"/>
              </a:ext>
            </a:extLst>
          </p:cNvPr>
          <p:cNvSpPr>
            <a:spLocks noGrp="1"/>
          </p:cNvSpPr>
          <p:nvPr>
            <p:ph type="body" sz="quarter" idx="4294967295"/>
          </p:nvPr>
        </p:nvSpPr>
        <p:spPr>
          <a:xfrm>
            <a:off x="0" y="290513"/>
            <a:ext cx="8178800" cy="465137"/>
          </a:xfrm>
        </p:spPr>
        <p:txBody>
          <a:bodyPr/>
          <a:lstStyle/>
          <a:p>
            <a:pPr algn="l" rtl="0"/>
            <a:r>
              <a:rPr lang="en-US" dirty="0"/>
              <a:t>Bi-Modal IT Operations: A hybrid approach to operations</a:t>
            </a:r>
            <a:endParaRPr lang="he-IL" dirty="0"/>
          </a:p>
        </p:txBody>
      </p:sp>
      <p:graphicFrame>
        <p:nvGraphicFramePr>
          <p:cNvPr id="16" name="Table 15"/>
          <p:cNvGraphicFramePr>
            <a:graphicFrameLocks noGrp="1"/>
          </p:cNvGraphicFramePr>
          <p:nvPr>
            <p:extLst>
              <p:ext uri="{D42A27DB-BD31-4B8C-83A1-F6EECF244321}">
                <p14:modId xmlns:p14="http://schemas.microsoft.com/office/powerpoint/2010/main" val="2111342726"/>
              </p:ext>
            </p:extLst>
          </p:nvPr>
        </p:nvGraphicFramePr>
        <p:xfrm>
          <a:off x="572470" y="2790139"/>
          <a:ext cx="7999061" cy="1289320"/>
        </p:xfrm>
        <a:graphic>
          <a:graphicData uri="http://schemas.openxmlformats.org/drawingml/2006/table">
            <a:tbl>
              <a:tblPr firstRow="1" bandRow="1">
                <a:tableStyleId>{073A0DAA-6AF3-43AB-8588-CEC1D06C72B9}</a:tableStyleId>
              </a:tblPr>
              <a:tblGrid>
                <a:gridCol w="3322294">
                  <a:extLst>
                    <a:ext uri="{9D8B030D-6E8A-4147-A177-3AD203B41FA5}">
                      <a16:colId xmlns:a16="http://schemas.microsoft.com/office/drawing/2014/main" val="20000"/>
                    </a:ext>
                  </a:extLst>
                </a:gridCol>
                <a:gridCol w="1415143">
                  <a:extLst>
                    <a:ext uri="{9D8B030D-6E8A-4147-A177-3AD203B41FA5}">
                      <a16:colId xmlns:a16="http://schemas.microsoft.com/office/drawing/2014/main" val="20001"/>
                    </a:ext>
                  </a:extLst>
                </a:gridCol>
                <a:gridCol w="3261624">
                  <a:extLst>
                    <a:ext uri="{9D8B030D-6E8A-4147-A177-3AD203B41FA5}">
                      <a16:colId xmlns:a16="http://schemas.microsoft.com/office/drawing/2014/main" val="20002"/>
                    </a:ext>
                  </a:extLst>
                </a:gridCol>
              </a:tblGrid>
              <a:tr h="257864">
                <a:tc>
                  <a:txBody>
                    <a:bodyPr/>
                    <a:lstStyle/>
                    <a:p>
                      <a:pPr algn="ctr"/>
                      <a:r>
                        <a:rPr lang="en-US" sz="1200" b="0" dirty="0">
                          <a:solidFill>
                            <a:schemeClr val="tx2"/>
                          </a:solidFill>
                          <a:latin typeface="+mn-lt"/>
                          <a:ea typeface="Arial Narrow" charset="0"/>
                          <a:cs typeface="Arial Narrow" charset="0"/>
                        </a:rPr>
                        <a:t>Some,</a:t>
                      </a:r>
                      <a:r>
                        <a:rPr lang="en-US" sz="1200" b="0" baseline="0" dirty="0">
                          <a:solidFill>
                            <a:schemeClr val="tx2"/>
                          </a:solidFill>
                          <a:latin typeface="+mn-lt"/>
                          <a:ea typeface="Arial Narrow" charset="0"/>
                          <a:cs typeface="Arial Narrow" charset="0"/>
                        </a:rPr>
                        <a:t> big</a:t>
                      </a:r>
                      <a:endParaRPr lang="en-US" sz="1200" b="0" dirty="0">
                        <a:solidFill>
                          <a:schemeClr val="tx2"/>
                        </a:solidFill>
                        <a:latin typeface="+mn-lt"/>
                        <a:ea typeface="Arial Narrow" charset="0"/>
                        <a:cs typeface="Arial Narrow" charset="0"/>
                      </a:endParaRP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b="1" i="1" dirty="0">
                          <a:solidFill>
                            <a:schemeClr val="tx2"/>
                          </a:solidFill>
                          <a:latin typeface="+mn-lt"/>
                          <a:ea typeface="Arial Narrow" charset="0"/>
                          <a:cs typeface="Arial Narrow" charset="0"/>
                        </a:rPr>
                        <a:t>Projects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b="0" dirty="0">
                          <a:solidFill>
                            <a:schemeClr val="tx2"/>
                          </a:solidFill>
                          <a:latin typeface="+mn-lt"/>
                          <a:ea typeface="Arial Narrow" charset="0"/>
                          <a:cs typeface="Arial Narrow" charset="0"/>
                        </a:rPr>
                        <a:t>Many,</a:t>
                      </a:r>
                      <a:r>
                        <a:rPr lang="en-US" sz="1200" b="0" baseline="0" dirty="0">
                          <a:solidFill>
                            <a:schemeClr val="tx2"/>
                          </a:solidFill>
                          <a:latin typeface="+mn-lt"/>
                          <a:ea typeface="Arial Narrow" charset="0"/>
                          <a:cs typeface="Arial Narrow" charset="0"/>
                        </a:rPr>
                        <a:t> small</a:t>
                      </a:r>
                      <a:endParaRPr lang="en-US" sz="1200" b="0" dirty="0">
                        <a:solidFill>
                          <a:schemeClr val="tx2"/>
                        </a:solidFill>
                        <a:latin typeface="+mn-lt"/>
                        <a:ea typeface="Arial Narrow" charset="0"/>
                        <a:cs typeface="Arial Narrow" charset="0"/>
                      </a:endParaRP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0"/>
                  </a:ext>
                </a:extLst>
              </a:tr>
              <a:tr h="257864">
                <a:tc>
                  <a:txBody>
                    <a:bodyPr/>
                    <a:lstStyle/>
                    <a:p>
                      <a:pPr algn="ctr"/>
                      <a:r>
                        <a:rPr lang="en-US" sz="1200" dirty="0">
                          <a:solidFill>
                            <a:schemeClr val="tx2"/>
                          </a:solidFill>
                          <a:latin typeface="+mn-lt"/>
                          <a:ea typeface="Arial Narrow" charset="0"/>
                          <a:cs typeface="Arial Narrow" charset="0"/>
                        </a:rPr>
                        <a:t>2-3 years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b="1" i="1" dirty="0">
                          <a:solidFill>
                            <a:schemeClr val="tx2"/>
                          </a:solidFill>
                          <a:latin typeface="+mn-lt"/>
                          <a:ea typeface="Arial Narrow" charset="0"/>
                          <a:cs typeface="Arial Narrow" charset="0"/>
                        </a:rPr>
                        <a:t>Time to go live</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dirty="0">
                          <a:solidFill>
                            <a:schemeClr val="tx2"/>
                          </a:solidFill>
                          <a:latin typeface="+mn-lt"/>
                          <a:ea typeface="Arial Narrow" charset="0"/>
                          <a:cs typeface="Arial Narrow" charset="0"/>
                        </a:rPr>
                        <a:t>2-3 months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1"/>
                  </a:ext>
                </a:extLst>
              </a:tr>
              <a:tr h="257864">
                <a:tc>
                  <a:txBody>
                    <a:bodyPr/>
                    <a:lstStyle/>
                    <a:p>
                      <a:pPr algn="ctr"/>
                      <a:r>
                        <a:rPr lang="en-US" sz="1200" dirty="0">
                          <a:solidFill>
                            <a:schemeClr val="tx2"/>
                          </a:solidFill>
                          <a:latin typeface="+mn-lt"/>
                          <a:ea typeface="Arial Narrow" charset="0"/>
                          <a:cs typeface="Arial Narrow" charset="0"/>
                        </a:rPr>
                        <a:t>Lower</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b="1" i="1" dirty="0">
                          <a:solidFill>
                            <a:schemeClr val="tx2"/>
                          </a:solidFill>
                          <a:latin typeface="+mn-lt"/>
                          <a:ea typeface="Arial Narrow" charset="0"/>
                          <a:cs typeface="Arial Narrow" charset="0"/>
                        </a:rPr>
                        <a:t>Change rate</a:t>
                      </a:r>
                      <a:r>
                        <a:rPr lang="en-US" sz="1200" b="1" i="1" baseline="0" dirty="0">
                          <a:solidFill>
                            <a:schemeClr val="tx2"/>
                          </a:solidFill>
                          <a:latin typeface="+mn-lt"/>
                          <a:ea typeface="Arial Narrow" charset="0"/>
                          <a:cs typeface="Arial Narrow" charset="0"/>
                        </a:rPr>
                        <a:t> </a:t>
                      </a:r>
                      <a:endParaRPr lang="en-US" sz="1200" b="1" i="1" dirty="0">
                        <a:solidFill>
                          <a:schemeClr val="tx2"/>
                        </a:solidFill>
                        <a:latin typeface="+mn-lt"/>
                        <a:ea typeface="Arial Narrow" charset="0"/>
                        <a:cs typeface="Arial Narrow" charset="0"/>
                      </a:endParaRP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dirty="0">
                          <a:solidFill>
                            <a:schemeClr val="tx2"/>
                          </a:solidFill>
                          <a:latin typeface="+mn-lt"/>
                          <a:ea typeface="Arial Narrow" charset="0"/>
                          <a:cs typeface="Arial Narrow" charset="0"/>
                        </a:rPr>
                        <a:t>Higher</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2"/>
                  </a:ext>
                </a:extLst>
              </a:tr>
              <a:tr h="257864">
                <a:tc>
                  <a:txBody>
                    <a:bodyPr/>
                    <a:lstStyle/>
                    <a:p>
                      <a:pPr algn="ctr"/>
                      <a:r>
                        <a:rPr lang="en-US" sz="1200" dirty="0">
                          <a:solidFill>
                            <a:schemeClr val="tx2"/>
                          </a:solidFill>
                          <a:latin typeface="+mn-lt"/>
                          <a:ea typeface="Arial Narrow" charset="0"/>
                          <a:cs typeface="Arial Narrow" charset="0"/>
                        </a:rPr>
                        <a:t>Centralized</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b="1" i="1" dirty="0">
                          <a:solidFill>
                            <a:schemeClr val="tx2"/>
                          </a:solidFill>
                          <a:latin typeface="+mn-lt"/>
                          <a:ea typeface="Arial Narrow" charset="0"/>
                          <a:cs typeface="Arial Narrow" charset="0"/>
                        </a:rPr>
                        <a:t>Governance</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dirty="0">
                          <a:solidFill>
                            <a:schemeClr val="tx2"/>
                          </a:solidFill>
                          <a:latin typeface="+mn-lt"/>
                          <a:ea typeface="Arial Narrow" charset="0"/>
                          <a:cs typeface="Arial Narrow" charset="0"/>
                        </a:rPr>
                        <a:t>Decentralized</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3"/>
                  </a:ext>
                </a:extLst>
              </a:tr>
              <a:tr h="257864">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200" b="0" kern="1200" dirty="0">
                          <a:solidFill>
                            <a:schemeClr val="tx2"/>
                          </a:solidFill>
                          <a:latin typeface="+mn-lt"/>
                          <a:ea typeface="Arial Narrow" charset="0"/>
                          <a:cs typeface="Arial Narrow" charset="0"/>
                        </a:rPr>
                        <a:t>Operational Excellence</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b="1" i="1" dirty="0">
                          <a:solidFill>
                            <a:schemeClr val="tx2"/>
                          </a:solidFill>
                          <a:latin typeface="+mn-lt"/>
                          <a:ea typeface="Arial Narrow" charset="0"/>
                          <a:cs typeface="Arial Narrow" charset="0"/>
                        </a:rPr>
                        <a:t>Goals</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ctr"/>
                      <a:r>
                        <a:rPr lang="en-US" sz="1200" b="0" dirty="0">
                          <a:solidFill>
                            <a:schemeClr val="tx2"/>
                          </a:solidFill>
                          <a:latin typeface="+mn-lt"/>
                          <a:ea typeface="Arial Narrow" charset="0"/>
                          <a:cs typeface="Arial Narrow" charset="0"/>
                        </a:rPr>
                        <a:t>Transformation &amp; Differentiation</a:t>
                      </a:r>
                    </a:p>
                  </a:txBody>
                  <a:tcPr marL="68580" marR="68580" marT="34290" marB="3429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2" name="Right Triangle 11"/>
          <p:cNvSpPr/>
          <p:nvPr/>
        </p:nvSpPr>
        <p:spPr>
          <a:xfrm>
            <a:off x="572478" y="1644165"/>
            <a:ext cx="7999061" cy="946923"/>
          </a:xfrm>
          <a:prstGeom prst="rtTriangle">
            <a:avLst/>
          </a:prstGeom>
          <a:solidFill>
            <a:srgbClr val="677885"/>
          </a:solidFill>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189" eaLnBrk="0" fontAlgn="base" hangingPunct="0">
              <a:spcBef>
                <a:spcPct val="0"/>
              </a:spcBef>
              <a:spcAft>
                <a:spcPct val="0"/>
              </a:spcAft>
            </a:pPr>
            <a:endParaRPr lang="en-US" sz="1200" dirty="0">
              <a:solidFill>
                <a:srgbClr val="000000"/>
              </a:solidFill>
              <a:latin typeface="Arial Narrow" charset="0"/>
              <a:ea typeface="Arial Narrow" charset="0"/>
              <a:cs typeface="Arial Narrow" charset="0"/>
            </a:endParaRPr>
          </a:p>
        </p:txBody>
      </p:sp>
      <p:sp>
        <p:nvSpPr>
          <p:cNvPr id="17" name="Right Triangle 16"/>
          <p:cNvSpPr/>
          <p:nvPr/>
        </p:nvSpPr>
        <p:spPr>
          <a:xfrm rot="10800000">
            <a:off x="572469" y="1634475"/>
            <a:ext cx="7999061" cy="937275"/>
          </a:xfrm>
          <a:prstGeom prst="rtTriangle">
            <a:avLst/>
          </a:prstGeom>
          <a:solidFill>
            <a:srgbClr val="8EBDE3"/>
          </a:solidFill>
          <a:ln>
            <a:solidFill>
              <a:schemeClr val="bg1"/>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defTabSz="457189" eaLnBrk="0" fontAlgn="base" hangingPunct="0">
              <a:spcBef>
                <a:spcPct val="0"/>
              </a:spcBef>
              <a:spcAft>
                <a:spcPct val="0"/>
              </a:spcAft>
            </a:pPr>
            <a:endParaRPr lang="en-US" sz="1800" dirty="0">
              <a:solidFill>
                <a:srgbClr val="000000"/>
              </a:solidFill>
            </a:endParaRPr>
          </a:p>
        </p:txBody>
      </p:sp>
      <p:sp>
        <p:nvSpPr>
          <p:cNvPr id="15" name="TextBox 14"/>
          <p:cNvSpPr txBox="1"/>
          <p:nvPr/>
        </p:nvSpPr>
        <p:spPr>
          <a:xfrm>
            <a:off x="6038596" y="1817456"/>
            <a:ext cx="1757552" cy="423598"/>
          </a:xfrm>
          <a:prstGeom prst="rect">
            <a:avLst/>
          </a:prstGeom>
        </p:spPr>
        <p:txBody>
          <a:bodyPr vert="horz" wrap="none" lIns="91440" tIns="45720" rIns="91440" bIns="45720" rtlCol="0" anchor="ctr" anchorCtr="0">
            <a:noAutofit/>
          </a:bodyPr>
          <a:lstStyle/>
          <a:p>
            <a:pPr algn="ctr" defTabSz="457189" eaLnBrk="0" fontAlgn="base" hangingPunct="0">
              <a:lnSpc>
                <a:spcPct val="90000"/>
              </a:lnSpc>
              <a:spcBef>
                <a:spcPct val="0"/>
              </a:spcBef>
              <a:spcAft>
                <a:spcPct val="0"/>
              </a:spcAft>
            </a:pPr>
            <a:r>
              <a:rPr lang="en-US" sz="1400" b="1" dirty="0">
                <a:solidFill>
                  <a:srgbClr val="FFFFFF"/>
                </a:solidFill>
              </a:rPr>
              <a:t>Agile Management</a:t>
            </a:r>
          </a:p>
          <a:p>
            <a:pPr algn="ctr" defTabSz="457189" eaLnBrk="0" fontAlgn="base" hangingPunct="0">
              <a:lnSpc>
                <a:spcPct val="90000"/>
              </a:lnSpc>
              <a:spcBef>
                <a:spcPct val="0"/>
              </a:spcBef>
              <a:spcAft>
                <a:spcPct val="0"/>
              </a:spcAft>
            </a:pPr>
            <a:endParaRPr lang="en-US" sz="300" b="1" dirty="0">
              <a:solidFill>
                <a:srgbClr val="FFFFFF"/>
              </a:solidFill>
            </a:endParaRPr>
          </a:p>
          <a:p>
            <a:pPr algn="ctr" defTabSz="457189" eaLnBrk="0" fontAlgn="base" hangingPunct="0">
              <a:lnSpc>
                <a:spcPct val="90000"/>
              </a:lnSpc>
              <a:spcBef>
                <a:spcPct val="0"/>
              </a:spcBef>
              <a:spcAft>
                <a:spcPct val="0"/>
              </a:spcAft>
            </a:pPr>
            <a:r>
              <a:rPr lang="en-US" sz="1200" dirty="0">
                <a:solidFill>
                  <a:srgbClr val="E7E6E6"/>
                </a:solidFill>
                <a:latin typeface="Arial Narrow" charset="0"/>
                <a:ea typeface="Arial Narrow" charset="0"/>
                <a:cs typeface="Arial Narrow" charset="0"/>
              </a:rPr>
              <a:t>DevOps, Lean</a:t>
            </a:r>
          </a:p>
        </p:txBody>
      </p:sp>
      <p:sp>
        <p:nvSpPr>
          <p:cNvPr id="6" name="Rectangle 5"/>
          <p:cNvSpPr/>
          <p:nvPr/>
        </p:nvSpPr>
        <p:spPr>
          <a:xfrm>
            <a:off x="959055" y="2000412"/>
            <a:ext cx="2550634" cy="538609"/>
          </a:xfrm>
          <a:prstGeom prst="rect">
            <a:avLst/>
          </a:prstGeom>
        </p:spPr>
        <p:txBody>
          <a:bodyPr wrap="square">
            <a:spAutoFit/>
          </a:bodyPr>
          <a:lstStyle/>
          <a:p>
            <a:pPr algn="ctr" defTabSz="457189" eaLnBrk="0" fontAlgn="base" hangingPunct="0">
              <a:spcBef>
                <a:spcPct val="0"/>
              </a:spcBef>
              <a:spcAft>
                <a:spcPct val="0"/>
              </a:spcAft>
            </a:pPr>
            <a:r>
              <a:rPr lang="en-US" sz="1400" b="1" dirty="0">
                <a:solidFill>
                  <a:srgbClr val="FFFFFF"/>
                </a:solidFill>
                <a:cs typeface="Arial" charset="0"/>
              </a:rPr>
              <a:t>Traditional Management</a:t>
            </a:r>
          </a:p>
          <a:p>
            <a:pPr algn="ctr" defTabSz="457189" eaLnBrk="0" fontAlgn="base" hangingPunct="0">
              <a:spcBef>
                <a:spcPct val="0"/>
              </a:spcBef>
              <a:spcAft>
                <a:spcPct val="0"/>
              </a:spcAft>
            </a:pPr>
            <a:endParaRPr lang="en-US" sz="300" b="1" dirty="0">
              <a:solidFill>
                <a:srgbClr val="FFFFFF"/>
              </a:solidFill>
              <a:cs typeface="Arial" charset="0"/>
            </a:endParaRPr>
          </a:p>
          <a:p>
            <a:pPr algn="ctr" defTabSz="457189" eaLnBrk="0" fontAlgn="base" hangingPunct="0">
              <a:spcBef>
                <a:spcPct val="0"/>
              </a:spcBef>
              <a:spcAft>
                <a:spcPct val="0"/>
              </a:spcAft>
            </a:pPr>
            <a:r>
              <a:rPr lang="en-US" sz="1200" dirty="0">
                <a:solidFill>
                  <a:srgbClr val="E7E6E6"/>
                </a:solidFill>
                <a:latin typeface="Arial Narrow" charset="0"/>
                <a:ea typeface="Arial Narrow" charset="0"/>
                <a:cs typeface="Arial Narrow" charset="0"/>
              </a:rPr>
              <a:t>ITIL, CMMI</a:t>
            </a:r>
          </a:p>
        </p:txBody>
      </p:sp>
      <p:sp>
        <p:nvSpPr>
          <p:cNvPr id="18" name="Left-Right Arrow 17"/>
          <p:cNvSpPr/>
          <p:nvPr/>
        </p:nvSpPr>
        <p:spPr>
          <a:xfrm>
            <a:off x="3890469" y="1852863"/>
            <a:ext cx="1366939" cy="529527"/>
          </a:xfrm>
          <a:prstGeom prst="leftRightArrow">
            <a:avLst>
              <a:gd name="adj1" fmla="val 64018"/>
              <a:gd name="adj2" fmla="val 50000"/>
            </a:avLst>
          </a:prstGeom>
          <a:solidFill>
            <a:schemeClr val="bg1"/>
          </a:solidFill>
          <a:ln>
            <a:solidFill>
              <a:schemeClr val="accent3"/>
            </a:solid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defTabSz="457189" eaLnBrk="0" fontAlgn="base" hangingPunct="0">
              <a:spcBef>
                <a:spcPct val="0"/>
              </a:spcBef>
              <a:spcAft>
                <a:spcPct val="0"/>
              </a:spcAft>
            </a:pPr>
            <a:r>
              <a:rPr lang="en-US" sz="1400" b="1" i="1" dirty="0">
                <a:solidFill>
                  <a:srgbClr val="F05253"/>
                </a:solidFill>
                <a:latin typeface="Arial Narrow" charset="0"/>
                <a:ea typeface="Arial Narrow" charset="0"/>
                <a:cs typeface="Arial Narrow" charset="0"/>
              </a:rPr>
              <a:t>Hybrid Ops</a:t>
            </a:r>
          </a:p>
        </p:txBody>
      </p:sp>
      <p:sp>
        <p:nvSpPr>
          <p:cNvPr id="4" name="Rectangle 3"/>
          <p:cNvSpPr/>
          <p:nvPr/>
        </p:nvSpPr>
        <p:spPr>
          <a:xfrm>
            <a:off x="544118" y="705096"/>
            <a:ext cx="3316068" cy="369332"/>
          </a:xfrm>
          <a:prstGeom prst="rect">
            <a:avLst/>
          </a:prstGeom>
        </p:spPr>
        <p:txBody>
          <a:bodyPr wrap="square">
            <a:spAutoFit/>
          </a:bodyPr>
          <a:lstStyle/>
          <a:p>
            <a:pPr algn="ctr" defTabSz="457189" eaLnBrk="0" fontAlgn="base" hangingPunct="0">
              <a:spcBef>
                <a:spcPct val="0"/>
              </a:spcBef>
              <a:spcAft>
                <a:spcPct val="0"/>
              </a:spcAft>
            </a:pPr>
            <a:r>
              <a:rPr lang="en-US" sz="1800" b="1" dirty="0">
                <a:solidFill>
                  <a:srgbClr val="F05253"/>
                </a:solidFill>
                <a:ea typeface="Arial Narrow" charset="0"/>
                <a:cs typeface="Arial Narrow" charset="0"/>
              </a:rPr>
              <a:t>Slow, Traditional Mode</a:t>
            </a:r>
          </a:p>
        </p:txBody>
      </p:sp>
      <p:sp>
        <p:nvSpPr>
          <p:cNvPr id="8" name="Rectangle 7"/>
          <p:cNvSpPr/>
          <p:nvPr/>
        </p:nvSpPr>
        <p:spPr>
          <a:xfrm>
            <a:off x="5227125" y="705096"/>
            <a:ext cx="3316057" cy="369332"/>
          </a:xfrm>
          <a:prstGeom prst="rect">
            <a:avLst/>
          </a:prstGeom>
        </p:spPr>
        <p:txBody>
          <a:bodyPr wrap="square">
            <a:spAutoFit/>
          </a:bodyPr>
          <a:lstStyle/>
          <a:p>
            <a:pPr algn="ctr" defTabSz="457189" eaLnBrk="0" fontAlgn="base" hangingPunct="0">
              <a:spcBef>
                <a:spcPct val="0"/>
              </a:spcBef>
              <a:spcAft>
                <a:spcPct val="0"/>
              </a:spcAft>
            </a:pPr>
            <a:r>
              <a:rPr lang="en-US" sz="1800" b="1" dirty="0">
                <a:solidFill>
                  <a:srgbClr val="F05253"/>
                </a:solidFill>
                <a:ea typeface="Arial Narrow" charset="0"/>
                <a:cs typeface="Arial Narrow" charset="0"/>
              </a:rPr>
              <a:t>Fast, Agile Mode</a:t>
            </a:r>
          </a:p>
        </p:txBody>
      </p:sp>
      <p:sp>
        <p:nvSpPr>
          <p:cNvPr id="10" name="Rectangle 9">
            <a:extLst>
              <a:ext uri="{FF2B5EF4-FFF2-40B4-BE49-F238E27FC236}">
                <a16:creationId xmlns:a16="http://schemas.microsoft.com/office/drawing/2014/main" id="{DD6EAF61-1FA1-4FD4-B5FD-E7E344E15F7C}"/>
              </a:ext>
            </a:extLst>
          </p:cNvPr>
          <p:cNvSpPr/>
          <p:nvPr/>
        </p:nvSpPr>
        <p:spPr>
          <a:xfrm>
            <a:off x="1717812" y="3536283"/>
            <a:ext cx="6853718" cy="2960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9" name="Straight Connector 8">
            <a:extLst>
              <a:ext uri="{FF2B5EF4-FFF2-40B4-BE49-F238E27FC236}">
                <a16:creationId xmlns:a16="http://schemas.microsoft.com/office/drawing/2014/main" id="{51D21D2E-A42D-4861-8F92-04CF582AD36C}"/>
              </a:ext>
            </a:extLst>
          </p:cNvPr>
          <p:cNvCxnSpPr/>
          <p:nvPr/>
        </p:nvCxnSpPr>
        <p:spPr>
          <a:xfrm flipV="1">
            <a:off x="6455276" y="3623369"/>
            <a:ext cx="966651" cy="12192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EE592D0-995B-4C37-AD2A-E7B075E60EBB}"/>
              </a:ext>
            </a:extLst>
          </p:cNvPr>
          <p:cNvSpPr txBox="1"/>
          <p:nvPr/>
        </p:nvSpPr>
        <p:spPr>
          <a:xfrm>
            <a:off x="7386368" y="3563413"/>
            <a:ext cx="1130438" cy="276999"/>
          </a:xfrm>
          <a:prstGeom prst="rect">
            <a:avLst/>
          </a:prstGeom>
          <a:noFill/>
        </p:spPr>
        <p:txBody>
          <a:bodyPr wrap="none" rtlCol="1">
            <a:spAutoFit/>
          </a:bodyPr>
          <a:lstStyle/>
          <a:p>
            <a:r>
              <a:rPr lang="en-US" sz="1200" dirty="0"/>
              <a:t>Democratized</a:t>
            </a:r>
            <a:endParaRPr lang="he-IL" sz="1200" dirty="0"/>
          </a:p>
        </p:txBody>
      </p:sp>
    </p:spTree>
    <p:extLst>
      <p:ext uri="{BB962C8B-B14F-4D97-AF65-F5344CB8AC3E}">
        <p14:creationId xmlns:p14="http://schemas.microsoft.com/office/powerpoint/2010/main" val="141552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theme/theme1.xml><?xml version="1.0" encoding="utf-8"?>
<a:theme xmlns:a="http://schemas.openxmlformats.org/drawingml/2006/main" name="7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4.xml><?xml version="1.0" encoding="utf-8"?>
<a:theme xmlns:a="http://schemas.openxmlformats.org/drawingml/2006/main" name="3_IBMSecurityTemplate_2013-08-09">
  <a:themeElements>
    <a:clrScheme name="">
      <a:dk1>
        <a:srgbClr val="000000"/>
      </a:dk1>
      <a:lt1>
        <a:srgbClr val="FFFFFF"/>
      </a:lt1>
      <a:dk2>
        <a:srgbClr val="00B2EF"/>
      </a:dk2>
      <a:lt2>
        <a:srgbClr val="00649D"/>
      </a:lt2>
      <a:accent1>
        <a:srgbClr val="83D1F5"/>
      </a:accent1>
      <a:accent2>
        <a:srgbClr val="17AF4B"/>
      </a:accent2>
      <a:accent3>
        <a:srgbClr val="FFFFFF"/>
      </a:accent3>
      <a:accent4>
        <a:srgbClr val="000000"/>
      </a:accent4>
      <a:accent5>
        <a:srgbClr val="C1E5F9"/>
      </a:accent5>
      <a:accent6>
        <a:srgbClr val="149E43"/>
      </a:accent6>
      <a:hlink>
        <a:srgbClr val="00B0DA"/>
      </a:hlink>
      <a:folHlink>
        <a:srgbClr val="7F1C7D"/>
      </a:folHlink>
    </a:clrScheme>
    <a:fontScheme name="3_IBMSecurityTemplate_2013-08-09">
      <a:majorFont>
        <a:latin typeface="Arial"/>
        <a:ea typeface="MS PGothic"/>
        <a:cs typeface="Arial"/>
      </a:majorFont>
      <a:minorFont>
        <a:latin typeface="Arial"/>
        <a:ea typeface="MS PGothic"/>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IBMSecurityTemplate_2013-08-09 1">
        <a:dk1>
          <a:srgbClr val="000000"/>
        </a:dk1>
        <a:lt1>
          <a:srgbClr val="FFFFFF"/>
        </a:lt1>
        <a:dk2>
          <a:srgbClr val="00B2EF"/>
        </a:dk2>
        <a:lt2>
          <a:srgbClr val="005B7F"/>
        </a:lt2>
        <a:accent1>
          <a:srgbClr val="32BAEC"/>
        </a:accent1>
        <a:accent2>
          <a:srgbClr val="68A400"/>
        </a:accent2>
        <a:accent3>
          <a:srgbClr val="FFFFFF"/>
        </a:accent3>
        <a:accent4>
          <a:srgbClr val="000000"/>
        </a:accent4>
        <a:accent5>
          <a:srgbClr val="ADD9F4"/>
        </a:accent5>
        <a:accent6>
          <a:srgbClr val="5E9400"/>
        </a:accent6>
        <a:hlink>
          <a:srgbClr val="7889FB"/>
        </a:hlink>
        <a:folHlink>
          <a:srgbClr val="7F1C7D"/>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16294</TotalTime>
  <Words>2050</Words>
  <Application>Microsoft Office PowerPoint</Application>
  <PresentationFormat>On-screen Show (16:9)</PresentationFormat>
  <Paragraphs>394</Paragraphs>
  <Slides>19</Slides>
  <Notes>15</Notes>
  <HiddenSlides>1</HiddenSlides>
  <MMClips>0</MMClips>
  <ScaleCrop>false</ScaleCrop>
  <HeadingPairs>
    <vt:vector size="6" baseType="variant">
      <vt:variant>
        <vt:lpstr>Fonts Used</vt:lpstr>
      </vt:variant>
      <vt:variant>
        <vt:i4>17</vt:i4>
      </vt:variant>
      <vt:variant>
        <vt:lpstr>Theme</vt:lpstr>
      </vt:variant>
      <vt:variant>
        <vt:i4>4</vt:i4>
      </vt:variant>
      <vt:variant>
        <vt:lpstr>Slide Titles</vt:lpstr>
      </vt:variant>
      <vt:variant>
        <vt:i4>19</vt:i4>
      </vt:variant>
    </vt:vector>
  </HeadingPairs>
  <TitlesOfParts>
    <vt:vector size="40" baseType="lpstr">
      <vt:lpstr>ＭＳ 明朝</vt:lpstr>
      <vt:lpstr>MS PGothic</vt:lpstr>
      <vt:lpstr>MS PGothic</vt:lpstr>
      <vt:lpstr>Arial</vt:lpstr>
      <vt:lpstr>Arial Narrow</vt:lpstr>
      <vt:lpstr>Calibri</vt:lpstr>
      <vt:lpstr>Cambria</vt:lpstr>
      <vt:lpstr>Comic Sans MS</vt:lpstr>
      <vt:lpstr>Corbel</vt:lpstr>
      <vt:lpstr>Helvetica</vt:lpstr>
      <vt:lpstr>Helvetica Light</vt:lpstr>
      <vt:lpstr>Helvetica Neue Roman for IBM</vt:lpstr>
      <vt:lpstr>HelvNeue Light for IBM</vt:lpstr>
      <vt:lpstr>HelvNeue Roman for IBM</vt:lpstr>
      <vt:lpstr>Miriam</vt:lpstr>
      <vt:lpstr>Times New Roman</vt:lpstr>
      <vt:lpstr>Wingdings</vt:lpstr>
      <vt:lpstr>7_BLANK</vt:lpstr>
      <vt:lpstr>BLANK</vt:lpstr>
      <vt:lpstr>2_Depth</vt:lpstr>
      <vt:lpstr>3_IBMSecurityTemplate_2013-08-09</vt:lpstr>
      <vt:lpstr>The Evolution of IT Service Management towards Cloud Service Management and Operations</vt:lpstr>
      <vt:lpstr>The Evolving Application Landscape and the role of Service Management</vt:lpstr>
      <vt:lpstr>PowerPoint Presentation</vt:lpstr>
      <vt:lpstr>PowerPoint Presentation</vt:lpstr>
      <vt:lpstr>PowerPoint Presentation</vt:lpstr>
      <vt:lpstr>Changing Service Model</vt:lpstr>
      <vt:lpstr>Operations Transformation – Organizational Change</vt:lpstr>
      <vt:lpstr>PowerPoint Presentation</vt:lpstr>
      <vt:lpstr>PowerPoint Presentation</vt:lpstr>
      <vt:lpstr>Change Management – Processes Change</vt:lpstr>
      <vt:lpstr>Technology Transformation – Tooling Changes</vt:lpstr>
      <vt:lpstr>Incident Management ChatOps Rapid restoration of service through collaboration</vt:lpstr>
      <vt:lpstr>Cultural Changes</vt:lpstr>
      <vt:lpstr>Operations Transformation – Relationship of CSMO and DevOps</vt:lpstr>
      <vt:lpstr>Operations Transformation – Roles in Service Management</vt:lpstr>
      <vt:lpstr>Incident Management Tool Chain</vt:lpstr>
      <vt:lpstr>PowerPoint Presentation</vt:lpstr>
      <vt:lpstr>Build To Manage – How to build manageable applications</vt:lpstr>
      <vt:lpstr>PowerPoint Presentation</vt:lpstr>
    </vt:vector>
  </TitlesOfParts>
  <Company>Creative Concepts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Malcomb</dc:creator>
  <cp:lastModifiedBy>ROBERT Barron</cp:lastModifiedBy>
  <cp:revision>688</cp:revision>
  <cp:lastPrinted>2015-11-22T20:47:50Z</cp:lastPrinted>
  <dcterms:created xsi:type="dcterms:W3CDTF">2015-10-23T13:25:50Z</dcterms:created>
  <dcterms:modified xsi:type="dcterms:W3CDTF">2017-12-06T10:52:17Z</dcterms:modified>
</cp:coreProperties>
</file>