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701" autoAdjust="0"/>
  </p:normalViewPr>
  <p:slideViewPr>
    <p:cSldViewPr snapToGrid="0">
      <p:cViewPr varScale="1">
        <p:scale>
          <a:sx n="95" d="100"/>
          <a:sy n="95" d="100"/>
        </p:scale>
        <p:origin x="6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4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4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4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3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2:03.5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2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2:08.7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2:08.7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2:28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2:28.5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3:43.9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3:52.7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4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3:00:50.4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36C0-1720-403C-AF3E-21147D3A95C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24FB9-48B5-4496-8E3C-C0C34D12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9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7F71-B218-572B-C00E-76D2E92AE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9EF02-892D-58A2-DE1A-AE4EDFA1D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8A0A-2276-2BEC-1068-98F9CFAC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30FF7-88F5-A811-1534-5F574C0D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2063-6EF5-84B6-2FBD-1CCC803E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045-B3EB-7A5D-58E9-72BA6152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088F1-4FDB-59F1-1D7D-E99F05B8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BB17-CCBB-FD28-2EA2-25B4BE25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C39E-8BBF-F334-716A-8E10BD57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4208-1DEB-6026-BFBC-02A118BE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82E10-29DB-E0BA-12D8-7659D6374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6A393-460D-6154-323B-596BE5E6E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0BA1-F44A-1748-6A4D-985B339A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130D-9EAA-C1A1-901A-AE2335C0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AF3DB-D7D7-B6BD-9FB8-12D51C3F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0780-0C48-510B-D858-09077C09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A012-6818-0263-14D2-CC7E9D49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26FA-3590-BB0F-7D97-41E17AF4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2B56-5B7C-4B8A-E57A-D58CB94F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80F3-5131-813D-45FB-87753EA6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1907-F3F5-D355-2785-C8D0B06D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F7B9A-5E2A-63D1-D722-93D19AF0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A4A0F-D51D-3EF7-67C6-015C7EBD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76A0-67C6-416E-40FE-8088EFA1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7937-1A70-EDA1-5129-82097954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986-3514-94AB-0E0D-0FD62A3A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9980-984F-6E7E-3FC3-FC3616E83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40086-8280-4031-993C-AB3F6A5E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3B418-966E-9617-8F01-6BD93872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8630-8E73-F85F-9622-0E81E8CA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4C3CA-1587-6257-43EE-A815F9F6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5E7A-EC18-97E6-C98C-5F30A4F6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ACD62-482C-BC33-0CF8-7A060EA0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951F1-8F72-5942-057A-A58E7DD44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B24F9-DFA5-F36E-9610-68EF54F40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EA950-DF25-2FAE-7466-BD9A6EB31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9E0C6-13A6-3B97-4D08-B047F25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78CDF-65FC-6624-662E-F5C4B200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D9C4E-7E90-252A-D110-9D254580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C27C-0A87-C907-56E0-B19314F4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FEC66-4A43-8FA3-E6A0-B2784258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92E24-DB9A-4543-FC32-D20571F7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BB03B-BC97-63D7-E9AC-A33D6DAD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1F447-18C8-C1C6-8397-E6F1085F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15443-2764-2555-5033-4B9BC541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D09E2-8D89-3E8E-9E2D-62E7C988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BD10-CA8A-F849-3699-EE7D11FD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9B8F-9940-464F-D9A3-E1A713478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06C3B-C679-80C0-8041-ABB7308D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C90F6-B41E-D561-1145-3CC6A135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98735-3222-10CA-A5C8-57F35572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4EDD-6EAE-2030-C55F-9356534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4CB5-3777-2799-0620-1F35D831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7497F-1714-4ED7-5B7C-A2D9B7A9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70056-03F5-393C-33DC-AFB742342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E5771-5092-A95D-9B37-B5B1F077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5E379-0982-4458-5083-F9DB9360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41ABD-E7E2-3052-320A-80876398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00DE3-281A-75AB-A542-6C6ADA22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97749-4448-B2B4-C618-33ACCD6B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2FB3-E1C1-4F59-6D97-08A9098AC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7BA90-4868-48EF-B80B-25D6ACD2A47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9E6F-45F8-8A6E-1FD6-5B2E385EC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6F17-5C10-A247-B3CF-1D4C10C94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F5C23-FCDB-46DB-9EC7-76E3EA45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21" Type="http://schemas.openxmlformats.org/officeDocument/2006/relationships/customXml" Target="../ink/ink17.xml"/><Relationship Id="rId42" Type="http://schemas.openxmlformats.org/officeDocument/2006/relationships/customXml" Target="../ink/ink38.xml"/><Relationship Id="rId47" Type="http://schemas.openxmlformats.org/officeDocument/2006/relationships/customXml" Target="../ink/ink43.xml"/><Relationship Id="rId63" Type="http://schemas.openxmlformats.org/officeDocument/2006/relationships/customXml" Target="../ink/ink59.xml"/><Relationship Id="rId68" Type="http://schemas.openxmlformats.org/officeDocument/2006/relationships/customXml" Target="../ink/ink64.xml"/><Relationship Id="rId2" Type="http://schemas.openxmlformats.org/officeDocument/2006/relationships/image" Target="../media/image1.png"/><Relationship Id="rId16" Type="http://schemas.openxmlformats.org/officeDocument/2006/relationships/customXml" Target="../ink/ink12.xml"/><Relationship Id="rId29" Type="http://schemas.openxmlformats.org/officeDocument/2006/relationships/customXml" Target="../ink/ink25.xml"/><Relationship Id="rId11" Type="http://schemas.openxmlformats.org/officeDocument/2006/relationships/customXml" Target="../ink/ink7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customXml" Target="../ink/ink33.xml"/><Relationship Id="rId40" Type="http://schemas.openxmlformats.org/officeDocument/2006/relationships/customXml" Target="../ink/ink36.xml"/><Relationship Id="rId45" Type="http://schemas.openxmlformats.org/officeDocument/2006/relationships/customXml" Target="../ink/ink41.xml"/><Relationship Id="rId53" Type="http://schemas.openxmlformats.org/officeDocument/2006/relationships/customXml" Target="../ink/ink49.xml"/><Relationship Id="rId58" Type="http://schemas.openxmlformats.org/officeDocument/2006/relationships/customXml" Target="../ink/ink54.xml"/><Relationship Id="rId66" Type="http://schemas.openxmlformats.org/officeDocument/2006/relationships/customXml" Target="../ink/ink62.xml"/><Relationship Id="rId74" Type="http://schemas.openxmlformats.org/officeDocument/2006/relationships/image" Target="../media/image4.png"/><Relationship Id="rId5" Type="http://schemas.openxmlformats.org/officeDocument/2006/relationships/customXml" Target="../ink/ink2.xml"/><Relationship Id="rId61" Type="http://schemas.openxmlformats.org/officeDocument/2006/relationships/customXml" Target="../ink/ink57.xml"/><Relationship Id="rId19" Type="http://schemas.openxmlformats.org/officeDocument/2006/relationships/customXml" Target="../ink/ink15.xml"/><Relationship Id="rId14" Type="http://schemas.openxmlformats.org/officeDocument/2006/relationships/customXml" Target="../ink/ink10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1.xml"/><Relationship Id="rId43" Type="http://schemas.openxmlformats.org/officeDocument/2006/relationships/customXml" Target="../ink/ink39.xml"/><Relationship Id="rId48" Type="http://schemas.openxmlformats.org/officeDocument/2006/relationships/customXml" Target="../ink/ink44.xml"/><Relationship Id="rId56" Type="http://schemas.openxmlformats.org/officeDocument/2006/relationships/customXml" Target="../ink/ink52.xml"/><Relationship Id="rId64" Type="http://schemas.openxmlformats.org/officeDocument/2006/relationships/customXml" Target="../ink/ink60.xml"/><Relationship Id="rId69" Type="http://schemas.openxmlformats.org/officeDocument/2006/relationships/customXml" Target="../ink/ink65.xml"/><Relationship Id="rId8" Type="http://schemas.openxmlformats.org/officeDocument/2006/relationships/customXml" Target="../ink/ink5.xml"/><Relationship Id="rId51" Type="http://schemas.openxmlformats.org/officeDocument/2006/relationships/customXml" Target="../ink/ink47.xml"/><Relationship Id="rId72" Type="http://schemas.openxmlformats.org/officeDocument/2006/relationships/customXml" Target="../ink/ink68.xml"/><Relationship Id="rId3" Type="http://schemas.openxmlformats.org/officeDocument/2006/relationships/customXml" Target="../ink/ink1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5" Type="http://schemas.openxmlformats.org/officeDocument/2006/relationships/customXml" Target="../ink/ink21.xml"/><Relationship Id="rId33" Type="http://schemas.openxmlformats.org/officeDocument/2006/relationships/customXml" Target="../ink/ink29.xml"/><Relationship Id="rId38" Type="http://schemas.openxmlformats.org/officeDocument/2006/relationships/customXml" Target="../ink/ink34.xml"/><Relationship Id="rId46" Type="http://schemas.openxmlformats.org/officeDocument/2006/relationships/customXml" Target="../ink/ink42.xml"/><Relationship Id="rId59" Type="http://schemas.openxmlformats.org/officeDocument/2006/relationships/customXml" Target="../ink/ink55.xml"/><Relationship Id="rId67" Type="http://schemas.openxmlformats.org/officeDocument/2006/relationships/customXml" Target="../ink/ink63.xml"/><Relationship Id="rId20" Type="http://schemas.openxmlformats.org/officeDocument/2006/relationships/customXml" Target="../ink/ink16.xml"/><Relationship Id="rId41" Type="http://schemas.openxmlformats.org/officeDocument/2006/relationships/customXml" Target="../ink/ink37.xml"/><Relationship Id="rId54" Type="http://schemas.openxmlformats.org/officeDocument/2006/relationships/customXml" Target="../ink/ink50.xml"/><Relationship Id="rId62" Type="http://schemas.openxmlformats.org/officeDocument/2006/relationships/customXml" Target="../ink/ink58.xml"/><Relationship Id="rId70" Type="http://schemas.openxmlformats.org/officeDocument/2006/relationships/customXml" Target="../ink/ink66.xml"/><Relationship Id="rId7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customXml" Target="../ink/ink11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customXml" Target="../ink/ink32.xml"/><Relationship Id="rId49" Type="http://schemas.openxmlformats.org/officeDocument/2006/relationships/customXml" Target="../ink/ink45.xml"/><Relationship Id="rId57" Type="http://schemas.openxmlformats.org/officeDocument/2006/relationships/customXml" Target="../ink/ink53.xml"/><Relationship Id="rId10" Type="http://schemas.openxmlformats.org/officeDocument/2006/relationships/customXml" Target="../ink/ink6.xml"/><Relationship Id="rId31" Type="http://schemas.openxmlformats.org/officeDocument/2006/relationships/customXml" Target="../ink/ink27.xml"/><Relationship Id="rId44" Type="http://schemas.openxmlformats.org/officeDocument/2006/relationships/customXml" Target="../ink/ink40.xml"/><Relationship Id="rId52" Type="http://schemas.openxmlformats.org/officeDocument/2006/relationships/customXml" Target="../ink/ink48.xml"/><Relationship Id="rId60" Type="http://schemas.openxmlformats.org/officeDocument/2006/relationships/customXml" Target="../ink/ink56.xml"/><Relationship Id="rId65" Type="http://schemas.openxmlformats.org/officeDocument/2006/relationships/customXml" Target="../ink/ink61.xml"/><Relationship Id="rId7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39" Type="http://schemas.openxmlformats.org/officeDocument/2006/relationships/customXml" Target="../ink/ink35.xml"/><Relationship Id="rId34" Type="http://schemas.openxmlformats.org/officeDocument/2006/relationships/customXml" Target="../ink/ink30.xml"/><Relationship Id="rId50" Type="http://schemas.openxmlformats.org/officeDocument/2006/relationships/customXml" Target="../ink/ink46.xml"/><Relationship Id="rId55" Type="http://schemas.openxmlformats.org/officeDocument/2006/relationships/customXml" Target="../ink/ink51.xml"/><Relationship Id="rId7" Type="http://schemas.openxmlformats.org/officeDocument/2006/relationships/customXml" Target="../ink/ink4.xml"/><Relationship Id="rId71" Type="http://schemas.openxmlformats.org/officeDocument/2006/relationships/customXml" Target="../ink/ink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D060B9C8-070B-F625-2EF0-030BD2A523FE}"/>
              </a:ext>
            </a:extLst>
          </p:cNvPr>
          <p:cNvGrpSpPr/>
          <p:nvPr/>
        </p:nvGrpSpPr>
        <p:grpSpPr>
          <a:xfrm>
            <a:off x="288852" y="-12704"/>
            <a:ext cx="7266983" cy="6870704"/>
            <a:chOff x="2409752" y="-12704"/>
            <a:chExt cx="7266983" cy="687070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8DDAA3E-5749-3D94-CF25-35A9B2D4B543}"/>
                </a:ext>
              </a:extLst>
            </p:cNvPr>
            <p:cNvGrpSpPr/>
            <p:nvPr/>
          </p:nvGrpSpPr>
          <p:grpSpPr>
            <a:xfrm>
              <a:off x="2409753" y="272474"/>
              <a:ext cx="6925262" cy="6585526"/>
              <a:chOff x="2633037" y="495758"/>
              <a:chExt cx="6925262" cy="658552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459ACB3-13AA-648A-5A5F-AF3605231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6694"/>
              <a:stretch>
                <a:fillRect/>
              </a:stretch>
            </p:blipFill>
            <p:spPr>
              <a:xfrm>
                <a:off x="3233338" y="495758"/>
                <a:ext cx="5725324" cy="6319851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A4836499-8F4B-3DF0-5F75-50EB359D93F0}"/>
                      </a:ext>
                    </a:extLst>
                  </p14:cNvPr>
                  <p14:cNvContentPartPr/>
                  <p14:nvPr/>
                </p14:nvContentPartPr>
                <p14:xfrm>
                  <a:off x="4129350" y="849777"/>
                  <a:ext cx="331" cy="372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A4836499-8F4B-3DF0-5F75-50EB359D93F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096250" y="812577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28AC85A0-59A0-349A-61A2-32DA5E7912F5}"/>
                      </a:ext>
                    </a:extLst>
                  </p14:cNvPr>
                  <p14:cNvContentPartPr/>
                  <p14:nvPr/>
                </p14:nvContentPartPr>
                <p14:xfrm>
                  <a:off x="4223661" y="637716"/>
                  <a:ext cx="331" cy="372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28AC85A0-59A0-349A-61A2-32DA5E7912F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190561" y="600516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A62D773-3AFB-1739-0D9E-E2E9FF497425}"/>
                      </a:ext>
                    </a:extLst>
                  </p14:cNvPr>
                  <p14:cNvContentPartPr/>
                  <p14:nvPr/>
                </p14:nvContentPartPr>
                <p14:xfrm>
                  <a:off x="4450338" y="648133"/>
                  <a:ext cx="331" cy="372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A62D773-3AFB-1739-0D9E-E2E9FF49742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17238" y="610933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EB8ECC68-2B5E-4AE3-549E-287695AA2566}"/>
                      </a:ext>
                    </a:extLst>
                  </p14:cNvPr>
                  <p14:cNvContentPartPr/>
                  <p14:nvPr/>
                </p14:nvContentPartPr>
                <p14:xfrm>
                  <a:off x="4544649" y="839360"/>
                  <a:ext cx="331" cy="372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EB8ECC68-2B5E-4AE3-549E-287695AA256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49" y="802160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D8315BF-65D9-5C09-2040-ABC4AB0770E2}"/>
                  </a:ext>
                </a:extLst>
              </p:cNvPr>
              <p:cNvGrpSpPr/>
              <p:nvPr/>
            </p:nvGrpSpPr>
            <p:grpSpPr>
              <a:xfrm>
                <a:off x="4148212" y="6509195"/>
                <a:ext cx="1057938" cy="223594"/>
                <a:chOff x="4356206" y="6236248"/>
                <a:chExt cx="1150920" cy="216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086AE505-BD32-54C0-4AB5-E91D169685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6206" y="6431368"/>
                    <a:ext cx="360" cy="360"/>
                  </p14:xfrm>
                </p:contentPart>
              </mc:Choice>
              <mc:Fallback xmlns=""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021A4C04-A1EF-9D38-4D7A-BB185032D6F4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320566" y="639572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AC0853BB-9F30-60AC-28C9-3A99DC750F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58806" y="6246688"/>
                    <a:ext cx="360" cy="36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1C44BB69-F06F-8BC8-B883-371D614C4AD0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422806" y="621104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70819D4A-B5C7-F5AD-E717-90ECF519E6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4006" y="6256768"/>
                    <a:ext cx="360" cy="36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5C5B070C-8C47-27E0-61B4-8EA9B1648188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628366" y="622112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9B44AE09-4B34-063B-1CE5-A3A9C87D13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97566" y="6441808"/>
                    <a:ext cx="360" cy="360"/>
                  </p14:xfrm>
                </p:contentPart>
              </mc:Choice>
              <mc:Fallback xmlns=""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6E4A53AD-60E0-CDFE-69FD-6CE4A9B062EB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761926" y="640580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610F0780-5E2C-9C71-1BDA-772A2F6DED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23646" y="6452248"/>
                    <a:ext cx="360" cy="36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51CF425E-1C53-E142-6F47-4A293DB37D03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988006" y="641624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16B741C3-B1D5-82C1-B290-8DF975F46F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36686" y="6246688"/>
                    <a:ext cx="360" cy="360"/>
                  </p14:xfrm>
                </p:contentPart>
              </mc:Choice>
              <mc:Fallback xmlns=""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BC7631E1-5599-EAB3-AB7F-A39F0B453DE7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101046" y="621104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2179246E-A74D-6ACC-8004-95995F7AAA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83286" y="6236248"/>
                    <a:ext cx="360" cy="360"/>
                  </p14:xfrm>
                </p:contentPart>
              </mc:Choice>
              <mc:Fallback xmlns=""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50C1541E-8452-7D3D-9D96-868AD880E508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347646" y="620024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78CB7E16-99CC-3E1B-02C4-2319D6F6C5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06766" y="6441808"/>
                    <a:ext cx="360" cy="36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71FC37CC-A0C1-B83D-EDC3-74AE4F4230F9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471126" y="640580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2055BA45-AEB7-EDD2-6193-09416EEB7341}"/>
                      </a:ext>
                    </a:extLst>
                  </p14:cNvPr>
                  <p14:cNvContentPartPr/>
                  <p14:nvPr/>
                </p14:nvContentPartPr>
                <p14:xfrm>
                  <a:off x="5422576" y="6699067"/>
                  <a:ext cx="331" cy="372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2055BA45-AEB7-EDD2-6193-09416EEB734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89476" y="6661867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0F1247-7570-64D6-5F55-E7DAFB3F28C2}"/>
                      </a:ext>
                    </a:extLst>
                  </p14:cNvPr>
                  <p14:cNvContentPartPr/>
                  <p14:nvPr/>
                </p14:nvContentPartPr>
                <p14:xfrm>
                  <a:off x="5534772" y="6508212"/>
                  <a:ext cx="331" cy="372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0F1247-7570-64D6-5F55-E7DAFB3F28C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501672" y="6471012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691BA778-8576-A832-55A6-E54A2AEE3B44}"/>
                      </a:ext>
                    </a:extLst>
                  </p14:cNvPr>
                  <p14:cNvContentPartPr/>
                  <p14:nvPr/>
                </p14:nvContentPartPr>
                <p14:xfrm>
                  <a:off x="5723394" y="6518629"/>
                  <a:ext cx="331" cy="372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691BA778-8576-A832-55A6-E54A2AEE3B4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0294" y="6481429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290F4A9D-B8A2-87B4-7220-7DEC1FCD5A52}"/>
                      </a:ext>
                    </a:extLst>
                  </p14:cNvPr>
                  <p14:cNvContentPartPr/>
                  <p14:nvPr/>
                </p14:nvContentPartPr>
                <p14:xfrm>
                  <a:off x="5846163" y="6709856"/>
                  <a:ext cx="331" cy="372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290F4A9D-B8A2-87B4-7220-7DEC1FCD5A5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813063" y="6672656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5F7932B1-13C2-34D0-8477-A6A7113E254F}"/>
                      </a:ext>
                    </a:extLst>
                  </p14:cNvPr>
                  <p14:cNvContentPartPr/>
                  <p14:nvPr/>
                </p14:nvContentPartPr>
                <p14:xfrm>
                  <a:off x="6053978" y="6720645"/>
                  <a:ext cx="331" cy="372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5F7932B1-13C2-34D0-8477-A6A7113E254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20878" y="6683445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FB09C0BA-9B38-CE98-E5A7-724E65F88DB6}"/>
                      </a:ext>
                    </a:extLst>
                  </p14:cNvPr>
                  <p14:cNvContentPartPr/>
                  <p14:nvPr/>
                </p14:nvContentPartPr>
                <p14:xfrm>
                  <a:off x="6157886" y="6508212"/>
                  <a:ext cx="331" cy="372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FB09C0BA-9B38-CE98-E5A7-724E65F88DB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124786" y="6471012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484E052-8AE4-4FB8-8293-683706FEBCE6}"/>
                      </a:ext>
                    </a:extLst>
                  </p14:cNvPr>
                  <p14:cNvContentPartPr/>
                  <p14:nvPr/>
                </p14:nvContentPartPr>
                <p14:xfrm>
                  <a:off x="6384563" y="6497423"/>
                  <a:ext cx="331" cy="372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484E052-8AE4-4FB8-8293-683706FEBCE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351463" y="6460223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B1CA7E5F-C492-FF8D-0D4F-0CEDB1F75F7F}"/>
                      </a:ext>
                    </a:extLst>
                  </p14:cNvPr>
                  <p14:cNvContentPartPr/>
                  <p14:nvPr/>
                </p14:nvContentPartPr>
                <p14:xfrm>
                  <a:off x="6498068" y="6709856"/>
                  <a:ext cx="331" cy="372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1CA7E5F-C492-FF8D-0D4F-0CEDB1F75F7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64968" y="6672656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BFB1357-09E3-9A56-2BAB-6EDEF05BFCED}"/>
                  </a:ext>
                </a:extLst>
              </p:cNvPr>
              <p:cNvGrpSpPr/>
              <p:nvPr/>
            </p:nvGrpSpPr>
            <p:grpSpPr>
              <a:xfrm>
                <a:off x="4767141" y="604629"/>
                <a:ext cx="414976" cy="211333"/>
                <a:chOff x="5029532" y="522712"/>
                <a:chExt cx="451448" cy="204496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64A602F1-DAC2-09E8-F424-C5D5DA1C10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29532" y="726848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265D5E8C-1FC9-19B9-5647-9A271DC8E413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993892" y="69120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80B56995-0D1A-B062-87A1-CB7BD03C86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41860" y="522712"/>
                    <a:ext cx="360" cy="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131B048B-B499-1D2C-D637-49CFB1B1F754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105860" y="48707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57B3DCD2-4CD7-6F01-D6A1-C03B999CB8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66516" y="532792"/>
                    <a:ext cx="360" cy="36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686D56C8-68E8-F600-048C-EA5E68C441D6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330876" y="49715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CD4E4D4E-46E9-2320-3B56-C0B929AA0A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80620" y="717832"/>
                    <a:ext cx="360" cy="36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1CC2E5C1-CFFD-B992-D4B8-BD2115A2D8F4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444980" y="68183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D4B9EE2E-F629-CCE7-D85D-C2F3C19D2336}"/>
                      </a:ext>
                    </a:extLst>
                  </p14:cNvPr>
                  <p14:cNvContentPartPr/>
                  <p14:nvPr/>
                </p14:nvContentPartPr>
                <p14:xfrm>
                  <a:off x="5389601" y="817062"/>
                  <a:ext cx="331" cy="372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D4B9EE2E-F629-CCE7-D85D-C2F3C19D233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6501" y="779862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64A33D6A-22B2-451B-FDD4-3D1A2EE0C9AF}"/>
                      </a:ext>
                    </a:extLst>
                  </p14:cNvPr>
                  <p14:cNvContentPartPr/>
                  <p14:nvPr/>
                </p14:nvContentPartPr>
                <p14:xfrm>
                  <a:off x="5493508" y="604629"/>
                  <a:ext cx="331" cy="372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64A33D6A-22B2-451B-FDD4-3D1A2EE0C9A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60408" y="567429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C8FEB3D-52EA-A900-C20A-2179907AAB19}"/>
                      </a:ext>
                    </a:extLst>
                  </p14:cNvPr>
                  <p14:cNvContentPartPr/>
                  <p14:nvPr/>
                </p14:nvContentPartPr>
                <p14:xfrm>
                  <a:off x="5720186" y="593840"/>
                  <a:ext cx="331" cy="372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C8FEB3D-52EA-A900-C20A-2179907AAB1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87086" y="556640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DDE61DD-5D70-74FE-844A-C4E6A32A1163}"/>
                      </a:ext>
                    </a:extLst>
                  </p14:cNvPr>
                  <p14:cNvContentPartPr/>
                  <p14:nvPr/>
                </p14:nvContentPartPr>
                <p14:xfrm>
                  <a:off x="5833690" y="806273"/>
                  <a:ext cx="331" cy="372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1DDE61DD-5D70-74FE-844A-C4E6A32A116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800590" y="769073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128619DE-958A-7555-B538-B09C46089784}"/>
                      </a:ext>
                    </a:extLst>
                  </p14:cNvPr>
                  <p14:cNvContentPartPr/>
                  <p14:nvPr/>
                </p14:nvContentPartPr>
                <p14:xfrm>
                  <a:off x="6705647" y="6697959"/>
                  <a:ext cx="331" cy="372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128619DE-958A-7555-B538-B09C4608978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672547" y="6660759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6B9F8DCE-A39B-C1CE-E2A5-99E531B0A11C}"/>
                      </a:ext>
                    </a:extLst>
                  </p14:cNvPr>
                  <p14:cNvContentPartPr/>
                  <p14:nvPr/>
                </p14:nvContentPartPr>
                <p14:xfrm>
                  <a:off x="6799958" y="6507105"/>
                  <a:ext cx="331" cy="372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6B9F8DCE-A39B-C1CE-E2A5-99E531B0A11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766858" y="6469905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7F635AA-C61B-3A3A-0E27-059F93243C3D}"/>
                      </a:ext>
                    </a:extLst>
                  </p14:cNvPr>
                  <p14:cNvContentPartPr/>
                  <p14:nvPr/>
                </p14:nvContentPartPr>
                <p14:xfrm>
                  <a:off x="7015407" y="6517522"/>
                  <a:ext cx="331" cy="372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7F635AA-C61B-3A3A-0E27-059F93243C3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982307" y="6480322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B3EE331-8213-2F58-D62B-29F2ECC0B988}"/>
                      </a:ext>
                    </a:extLst>
                  </p14:cNvPr>
                  <p14:cNvContentPartPr/>
                  <p14:nvPr/>
                </p14:nvContentPartPr>
                <p14:xfrm>
                  <a:off x="7111350" y="6708748"/>
                  <a:ext cx="331" cy="372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B3EE331-8213-2F58-D62B-29F2ECC0B98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078250" y="6671548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C9BECFF-9897-5E94-44C3-0356FEF944AC}"/>
                  </a:ext>
                </a:extLst>
              </p:cNvPr>
              <p:cNvGrpSpPr/>
              <p:nvPr/>
            </p:nvGrpSpPr>
            <p:grpSpPr>
              <a:xfrm>
                <a:off x="7319165" y="6507105"/>
                <a:ext cx="104238" cy="212805"/>
                <a:chOff x="7805854" y="6234225"/>
                <a:chExt cx="113400" cy="205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BD6F20F4-BDBD-F914-53DF-6887E60193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05854" y="6439785"/>
                    <a:ext cx="360" cy="36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769622B6-420E-FAD7-93D0-A10B11AB9B79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770214" y="6403785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A9D089CC-157D-6B81-1334-DCB20E174B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18894" y="6234225"/>
                    <a:ext cx="360" cy="3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CA6A5A10-BFC7-8895-846A-C8EB07107C7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883254" y="6198585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F82670B-7266-751F-BA9B-80E676938825}"/>
                  </a:ext>
                </a:extLst>
              </p:cNvPr>
              <p:cNvGrpSpPr/>
              <p:nvPr/>
            </p:nvGrpSpPr>
            <p:grpSpPr>
              <a:xfrm>
                <a:off x="6053412" y="604629"/>
                <a:ext cx="1057938" cy="223594"/>
                <a:chOff x="4356206" y="6236248"/>
                <a:chExt cx="1150920" cy="216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445D2654-F48C-6C2E-3FD8-A0A17AB6D6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6206" y="6431368"/>
                    <a:ext cx="360" cy="36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9644E013-AB01-F014-FA7B-4263EB67C47D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320566" y="639572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F3DA3CD2-6935-6D22-6E27-90EF3BDEB2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58806" y="6246688"/>
                    <a:ext cx="360" cy="360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E8D7F3FA-2984-9595-0973-4899DA2BB568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422806" y="621104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5F516449-608B-87B0-DEA6-9107B8AB1C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4006" y="6256768"/>
                    <a:ext cx="360" cy="360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26322A6A-692C-91A5-7065-F4A4257C358D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628366" y="622112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8F8179E5-91F0-14E6-8BFC-95658D666D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97566" y="6441808"/>
                    <a:ext cx="360" cy="360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2575FF84-4B1E-FE49-948C-19A1B90C8DA4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761926" y="640580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5F3B4104-113C-1A14-47F3-9EB4996732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23646" y="6452248"/>
                    <a:ext cx="360" cy="360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96512F69-B346-392D-5FB3-59E4D24F8434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988006" y="641624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8FF7FCE6-9CEF-158B-93BD-69047AA11A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36686" y="6246688"/>
                    <a:ext cx="360" cy="360"/>
                  </p14:xfrm>
                </p:contentPart>
              </mc:Choice>
              <mc:Fallback xmlns=""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2B32E515-C3FC-DADB-7BC8-499F1FE1B4E1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101046" y="621104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7973A0CB-1B0C-6EAF-7ED4-1A156AC113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83286" y="6236248"/>
                    <a:ext cx="360" cy="360"/>
                  </p14:xfrm>
                </p:contentPart>
              </mc:Choice>
              <mc:Fallback xmlns=""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7316A78E-C8D7-8BC8-A150-1530D216B820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347646" y="620024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CCDC3C1F-5C0B-7392-832B-590C7CD781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06766" y="6441808"/>
                    <a:ext cx="360" cy="360"/>
                  </p14:xfrm>
                </p:contentPart>
              </mc:Choice>
              <mc:Fallback xmlns=""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2756DA64-F983-CEF1-B72C-1322C983E55D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471126" y="640580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4CE54AC5-D453-9CC0-740F-7893B5675AF1}"/>
                      </a:ext>
                    </a:extLst>
                  </p14:cNvPr>
                  <p14:cNvContentPartPr/>
                  <p14:nvPr/>
                </p14:nvContentPartPr>
                <p14:xfrm>
                  <a:off x="7429072" y="625463"/>
                  <a:ext cx="331" cy="372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4CE54AC5-D453-9CC0-740F-7893B5675AF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95972" y="588263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61983B0-6603-1890-96AA-D151CBF58C0A}"/>
                      </a:ext>
                    </a:extLst>
                  </p14:cNvPr>
                  <p14:cNvContentPartPr/>
                  <p14:nvPr/>
                </p14:nvContentPartPr>
                <p14:xfrm>
                  <a:off x="7346530" y="816690"/>
                  <a:ext cx="331" cy="372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61983B0-6603-1890-96AA-D151CBF58C0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13430" y="779490"/>
                    <a:ext cx="66200" cy="74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8DC9E7C-F1E5-835B-16DF-7FDF3AEBF51D}"/>
                  </a:ext>
                </a:extLst>
              </p:cNvPr>
              <p:cNvGrpSpPr/>
              <p:nvPr/>
            </p:nvGrpSpPr>
            <p:grpSpPr>
              <a:xfrm>
                <a:off x="7654147" y="623859"/>
                <a:ext cx="59276" cy="183159"/>
                <a:chOff x="8170287" y="541319"/>
                <a:chExt cx="64486" cy="177233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9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52F8C7FA-C25D-DD1C-7CA7-E5A52F7575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70287" y="541319"/>
                    <a:ext cx="360" cy="36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9AEDF28A-4DCE-0E64-E73D-2FC676896F68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134647" y="505319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0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99F66C89-48CC-8B7D-E9E6-1EEA7DFB20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34413" y="718192"/>
                    <a:ext cx="360" cy="360"/>
                  </p14:xfrm>
                </p:contentPart>
              </mc:Choice>
              <mc:Fallback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99F66C89-48CC-8B7D-E9E6-1EEA7DFB20C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8198413" y="68219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5C6200F-A7A9-07D6-F5C9-8BCD2B426DF3}"/>
                  </a:ext>
                </a:extLst>
              </p:cNvPr>
              <p:cNvGrpSpPr/>
              <p:nvPr/>
            </p:nvGrpSpPr>
            <p:grpSpPr>
              <a:xfrm>
                <a:off x="7663424" y="6482458"/>
                <a:ext cx="132548" cy="226290"/>
                <a:chOff x="8170287" y="541319"/>
                <a:chExt cx="144198" cy="218969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1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91D76E56-5FD8-C896-B8CD-D715D81B0F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70287" y="541319"/>
                    <a:ext cx="360" cy="360"/>
                  </p14:xfrm>
                </p:contentPart>
              </mc:Choice>
              <mc:Fallback xmlns=""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102058CB-257C-E53F-0193-66A7EAFEEEF1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134647" y="505319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0C238CEC-8C63-FA00-0730-8D07B45B36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14125" y="759928"/>
                    <a:ext cx="360" cy="360"/>
                  </p14:xfrm>
                </p:contentPart>
              </mc:Choice>
              <mc:Fallback xmlns=""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4B73DFF6-0625-BAD0-8CA8-5230C87ED9C1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278485" y="72392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6D656D3-3568-D77B-7FB4-72B2A38A9985}"/>
                  </a:ext>
                </a:extLst>
              </p:cNvPr>
              <p:cNvGrpSpPr/>
              <p:nvPr/>
            </p:nvGrpSpPr>
            <p:grpSpPr>
              <a:xfrm>
                <a:off x="7989295" y="6485154"/>
                <a:ext cx="104238" cy="212805"/>
                <a:chOff x="7805854" y="6234225"/>
                <a:chExt cx="113400" cy="205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0EC81447-6249-8BDD-E59B-483A064064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05854" y="6439785"/>
                    <a:ext cx="360" cy="36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A03E2754-10CE-1830-8C73-CA0D962B521F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770214" y="6403785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DDD5D1BF-E82F-08A6-93EA-648A15FE8A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18894" y="6234225"/>
                    <a:ext cx="360" cy="360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C46452B8-8826-4927-BB70-00EDC69EDA48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883254" y="6198585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FB16B7B-E5AD-8C6B-0A32-ABC72AFB76FD}"/>
                  </a:ext>
                </a:extLst>
              </p:cNvPr>
              <p:cNvGrpSpPr/>
              <p:nvPr/>
            </p:nvGrpSpPr>
            <p:grpSpPr>
              <a:xfrm>
                <a:off x="8005441" y="623858"/>
                <a:ext cx="104238" cy="212805"/>
                <a:chOff x="7805854" y="6234225"/>
                <a:chExt cx="113400" cy="205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8819E946-C157-9E51-0CFE-E0B11B34CF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05854" y="6439785"/>
                    <a:ext cx="360" cy="36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C458C0B3-BBB2-0055-2445-E0D67E797109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770214" y="6403785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4E97EA5E-369D-7A6E-9290-3CE220D19D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18894" y="6234225"/>
                    <a:ext cx="360" cy="36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CB9CA7EA-FCD8-B35A-992B-211205361B45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883254" y="6198585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748CD0F-1C93-C32F-FA6E-08DCEF84B001}"/>
                  </a:ext>
                </a:extLst>
              </p:cNvPr>
              <p:cNvGrpSpPr/>
              <p:nvPr/>
            </p:nvGrpSpPr>
            <p:grpSpPr>
              <a:xfrm>
                <a:off x="3467257" y="619303"/>
                <a:ext cx="414976" cy="211333"/>
                <a:chOff x="5029532" y="522712"/>
                <a:chExt cx="451448" cy="204496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E91268FB-2325-5B52-159E-44C2E8C4BC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29532" y="726848"/>
                    <a:ext cx="360" cy="360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8920E2FA-33A1-193F-2786-0D8B925150C7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993892" y="69120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9A2122CD-3E8A-CE1A-E470-4F592E7EE3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41860" y="522712"/>
                    <a:ext cx="360" cy="36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A221D089-840D-3922-B6E3-73130B35F63E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105860" y="48707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81F67104-309A-C991-9C10-82C966C7E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66516" y="532792"/>
                    <a:ext cx="360" cy="360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2D0FFAD5-B892-CE63-5740-F71CBE2E3A94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330876" y="49715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C39A0DEC-C71E-ABAE-1F96-04249DE16E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80620" y="717832"/>
                    <a:ext cx="360" cy="360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26822868-E293-928D-D397-63313102560B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444980" y="68183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6832BCD-DB0A-7440-30B6-FB191E62ACA9}"/>
                  </a:ext>
                </a:extLst>
              </p:cNvPr>
              <p:cNvGrpSpPr/>
              <p:nvPr/>
            </p:nvGrpSpPr>
            <p:grpSpPr>
              <a:xfrm>
                <a:off x="3466701" y="6507105"/>
                <a:ext cx="414976" cy="211333"/>
                <a:chOff x="5029532" y="522712"/>
                <a:chExt cx="451448" cy="204496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F7A11B28-9E88-7197-0BE7-DDD6013231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29532" y="726848"/>
                    <a:ext cx="360" cy="360"/>
                  </p14:xfrm>
                </p:contentPart>
              </mc:Choice>
              <mc:Fallback xmlns=""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008D97B7-75A9-0718-EDF5-ABD8F13835B7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993892" y="69120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FEBE1743-D353-6A60-0D8C-35ABBDC689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41860" y="522712"/>
                    <a:ext cx="360" cy="36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337B734B-3BE1-8760-E4B3-9971A48570A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105860" y="48707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id="{1E57F91E-4BAE-2A7C-631F-6AB13E0767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66516" y="532792"/>
                    <a:ext cx="360" cy="36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5DCF40B9-08E5-F8EE-0B3C-47D33C698C6C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330876" y="49715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2C7C64E6-CC43-C2BA-71F2-7278A0C91A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80620" y="717832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D57497CE-06EB-F7D9-7307-74806ABAB8F4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444980" y="68183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DD32073-23A4-8A4E-3614-F7C6FC27D2C8}"/>
                  </a:ext>
                </a:extLst>
              </p:cNvPr>
              <p:cNvSpPr/>
              <p:nvPr/>
            </p:nvSpPr>
            <p:spPr>
              <a:xfrm>
                <a:off x="3019261" y="6719461"/>
                <a:ext cx="5724327" cy="361823"/>
              </a:xfrm>
              <a:custGeom>
                <a:avLst/>
                <a:gdLst>
                  <a:gd name="connsiteX0" fmla="*/ 500385 w 5627366"/>
                  <a:gd name="connsiteY0" fmla="*/ 0 h 350117"/>
                  <a:gd name="connsiteX1" fmla="*/ 23730 w 5627366"/>
                  <a:gd name="connsiteY1" fmla="*/ 175098 h 350117"/>
                  <a:gd name="connsiteX2" fmla="*/ 1161866 w 5627366"/>
                  <a:gd name="connsiteY2" fmla="*/ 282102 h 350117"/>
                  <a:gd name="connsiteX3" fmla="*/ 2835023 w 5627366"/>
                  <a:gd name="connsiteY3" fmla="*/ 330740 h 350117"/>
                  <a:gd name="connsiteX4" fmla="*/ 5354487 w 5627366"/>
                  <a:gd name="connsiteY4" fmla="*/ 321012 h 350117"/>
                  <a:gd name="connsiteX5" fmla="*/ 5442036 w 5627366"/>
                  <a:gd name="connsiteY5" fmla="*/ 0 h 35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27366" h="350117">
                    <a:moveTo>
                      <a:pt x="500385" y="0"/>
                    </a:moveTo>
                    <a:cubicBezTo>
                      <a:pt x="206934" y="64040"/>
                      <a:pt x="-86517" y="128081"/>
                      <a:pt x="23730" y="175098"/>
                    </a:cubicBezTo>
                    <a:cubicBezTo>
                      <a:pt x="133977" y="222115"/>
                      <a:pt x="693317" y="256162"/>
                      <a:pt x="1161866" y="282102"/>
                    </a:cubicBezTo>
                    <a:cubicBezTo>
                      <a:pt x="1630415" y="308042"/>
                      <a:pt x="2835023" y="330740"/>
                      <a:pt x="2835023" y="330740"/>
                    </a:cubicBezTo>
                    <a:cubicBezTo>
                      <a:pt x="3533793" y="337225"/>
                      <a:pt x="4919985" y="376135"/>
                      <a:pt x="5354487" y="321012"/>
                    </a:cubicBezTo>
                    <a:cubicBezTo>
                      <a:pt x="5788989" y="265889"/>
                      <a:pt x="5615512" y="132944"/>
                      <a:pt x="5442036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8788921-2E59-E113-F7EE-301DAE0B3714}"/>
                  </a:ext>
                </a:extLst>
              </p:cNvPr>
              <p:cNvSpPr/>
              <p:nvPr/>
            </p:nvSpPr>
            <p:spPr>
              <a:xfrm>
                <a:off x="2940194" y="6478191"/>
                <a:ext cx="6618105" cy="478831"/>
              </a:xfrm>
              <a:custGeom>
                <a:avLst/>
                <a:gdLst>
                  <a:gd name="connsiteX0" fmla="*/ 664222 w 6457863"/>
                  <a:gd name="connsiteY0" fmla="*/ 29183 h 463339"/>
                  <a:gd name="connsiteX1" fmla="*/ 2741 w 6457863"/>
                  <a:gd name="connsiteY1" fmla="*/ 165370 h 463339"/>
                  <a:gd name="connsiteX2" fmla="*/ 887958 w 6457863"/>
                  <a:gd name="connsiteY2" fmla="*/ 418289 h 463339"/>
                  <a:gd name="connsiteX3" fmla="*/ 2979405 w 6457863"/>
                  <a:gd name="connsiteY3" fmla="*/ 457200 h 463339"/>
                  <a:gd name="connsiteX4" fmla="*/ 4740112 w 6457863"/>
                  <a:gd name="connsiteY4" fmla="*/ 457200 h 463339"/>
                  <a:gd name="connsiteX5" fmla="*/ 6432724 w 6457863"/>
                  <a:gd name="connsiteY5" fmla="*/ 398834 h 463339"/>
                  <a:gd name="connsiteX6" fmla="*/ 5596146 w 6457863"/>
                  <a:gd name="connsiteY6" fmla="*/ 0 h 46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7863" h="463339">
                    <a:moveTo>
                      <a:pt x="664222" y="29183"/>
                    </a:moveTo>
                    <a:cubicBezTo>
                      <a:pt x="314837" y="64851"/>
                      <a:pt x="-34548" y="100519"/>
                      <a:pt x="2741" y="165370"/>
                    </a:cubicBezTo>
                    <a:cubicBezTo>
                      <a:pt x="40030" y="230221"/>
                      <a:pt x="391847" y="369651"/>
                      <a:pt x="887958" y="418289"/>
                    </a:cubicBezTo>
                    <a:cubicBezTo>
                      <a:pt x="1384069" y="466927"/>
                      <a:pt x="2337379" y="450715"/>
                      <a:pt x="2979405" y="457200"/>
                    </a:cubicBezTo>
                    <a:cubicBezTo>
                      <a:pt x="3621431" y="463685"/>
                      <a:pt x="4164559" y="466928"/>
                      <a:pt x="4740112" y="457200"/>
                    </a:cubicBezTo>
                    <a:cubicBezTo>
                      <a:pt x="5315665" y="447472"/>
                      <a:pt x="6290052" y="475034"/>
                      <a:pt x="6432724" y="398834"/>
                    </a:cubicBezTo>
                    <a:cubicBezTo>
                      <a:pt x="6575396" y="322634"/>
                      <a:pt x="6085771" y="161317"/>
                      <a:pt x="5596146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8BFFAED-AAF7-B14C-7634-25C5A3D43F0F}"/>
                  </a:ext>
                </a:extLst>
              </p:cNvPr>
              <p:cNvSpPr/>
              <p:nvPr/>
            </p:nvSpPr>
            <p:spPr>
              <a:xfrm>
                <a:off x="2890008" y="617350"/>
                <a:ext cx="678630" cy="5921159"/>
              </a:xfrm>
              <a:custGeom>
                <a:avLst/>
                <a:gdLst>
                  <a:gd name="connsiteX0" fmla="*/ 1047719 w 1086630"/>
                  <a:gd name="connsiteY0" fmla="*/ 0 h 5729592"/>
                  <a:gd name="connsiteX1" fmla="*/ 318145 w 1086630"/>
                  <a:gd name="connsiteY1" fmla="*/ 836579 h 5729592"/>
                  <a:gd name="connsiteX2" fmla="*/ 36042 w 1086630"/>
                  <a:gd name="connsiteY2" fmla="*/ 3560324 h 5729592"/>
                  <a:gd name="connsiteX3" fmla="*/ 1086630 w 1086630"/>
                  <a:gd name="connsiteY3" fmla="*/ 5729592 h 5729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6630" h="5729592">
                    <a:moveTo>
                      <a:pt x="1047719" y="0"/>
                    </a:moveTo>
                    <a:cubicBezTo>
                      <a:pt x="767238" y="121596"/>
                      <a:pt x="486758" y="243192"/>
                      <a:pt x="318145" y="836579"/>
                    </a:cubicBezTo>
                    <a:cubicBezTo>
                      <a:pt x="149532" y="1429966"/>
                      <a:pt x="-92039" y="2744822"/>
                      <a:pt x="36042" y="3560324"/>
                    </a:cubicBezTo>
                    <a:cubicBezTo>
                      <a:pt x="164123" y="4375826"/>
                      <a:pt x="625376" y="5052709"/>
                      <a:pt x="1086630" y="5729592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FF046B2-1620-0B48-8E48-0A4E1DE6A5CA}"/>
                  </a:ext>
                </a:extLst>
              </p:cNvPr>
              <p:cNvSpPr/>
              <p:nvPr/>
            </p:nvSpPr>
            <p:spPr>
              <a:xfrm>
                <a:off x="2633037" y="858620"/>
                <a:ext cx="828301" cy="5830683"/>
              </a:xfrm>
              <a:custGeom>
                <a:avLst/>
                <a:gdLst>
                  <a:gd name="connsiteX0" fmla="*/ 1682894 w 1682894"/>
                  <a:gd name="connsiteY0" fmla="*/ 0 h 5642043"/>
                  <a:gd name="connsiteX1" fmla="*/ 9 w 1682894"/>
                  <a:gd name="connsiteY1" fmla="*/ 2898843 h 5642043"/>
                  <a:gd name="connsiteX2" fmla="*/ 1663438 w 1682894"/>
                  <a:gd name="connsiteY2" fmla="*/ 5642043 h 5642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2894" h="5642043">
                    <a:moveTo>
                      <a:pt x="1682894" y="0"/>
                    </a:moveTo>
                    <a:cubicBezTo>
                      <a:pt x="843073" y="979251"/>
                      <a:pt x="3252" y="1958503"/>
                      <a:pt x="9" y="2898843"/>
                    </a:cubicBezTo>
                    <a:cubicBezTo>
                      <a:pt x="-3234" y="3839183"/>
                      <a:pt x="830102" y="4740613"/>
                      <a:pt x="1663438" y="564204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8BB383A-4142-311F-5CDD-68BDCBEC2D34}"/>
                  </a:ext>
                </a:extLst>
              </p:cNvPr>
              <p:cNvGrpSpPr/>
              <p:nvPr/>
            </p:nvGrpSpPr>
            <p:grpSpPr>
              <a:xfrm>
                <a:off x="8602814" y="6505192"/>
                <a:ext cx="104238" cy="212805"/>
                <a:chOff x="7805854" y="6234225"/>
                <a:chExt cx="113400" cy="205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81AC0B9D-DB23-A882-B5B0-E608271412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05854" y="6439785"/>
                    <a:ext cx="360" cy="36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C458C0B3-BBB2-0055-2445-E0D67E797109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770214" y="6403785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ABA90D31-64C8-A1E6-8190-32AD283E50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18894" y="6234225"/>
                    <a:ext cx="360" cy="36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CB9CA7EA-FCD8-B35A-992B-211205361B45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883254" y="6198585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7977485-0B92-50DC-3298-83F389500EA6}"/>
                  </a:ext>
                </a:extLst>
              </p:cNvPr>
              <p:cNvGrpSpPr/>
              <p:nvPr/>
            </p:nvGrpSpPr>
            <p:grpSpPr>
              <a:xfrm>
                <a:off x="8274390" y="574240"/>
                <a:ext cx="132548" cy="226290"/>
                <a:chOff x="8170287" y="541319"/>
                <a:chExt cx="144198" cy="218969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02A40E1F-0E73-874E-E55C-3758CE485C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70287" y="541319"/>
                    <a:ext cx="360" cy="36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9AEDF28A-4DCE-0E64-E73D-2FC676896F68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134647" y="505319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18A7ED6F-3246-D06C-FA05-11D6D73CBD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14125" y="759928"/>
                    <a:ext cx="360" cy="36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4D3204E4-5D75-A4A8-5B2E-A03305899E21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278485" y="72392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4D7CFD5-2A49-B62D-72FF-15CB275A21A5}"/>
                  </a:ext>
                </a:extLst>
              </p:cNvPr>
              <p:cNvGrpSpPr/>
              <p:nvPr/>
            </p:nvGrpSpPr>
            <p:grpSpPr>
              <a:xfrm>
                <a:off x="8267301" y="6500134"/>
                <a:ext cx="132548" cy="226290"/>
                <a:chOff x="8170287" y="541319"/>
                <a:chExt cx="144198" cy="218969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D8CA595F-94A8-3F6C-A213-01085F28D2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70287" y="541319"/>
                    <a:ext cx="360" cy="36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9AEDF28A-4DCE-0E64-E73D-2FC676896F68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134647" y="505319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AF575048-CF07-BC2E-717C-4E29E26A2A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14125" y="759928"/>
                    <a:ext cx="360" cy="36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4D3204E4-5D75-A4A8-5B2E-A03305899E21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278485" y="723928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A5ACEFA-D7CE-133F-65F5-B9C3F764B1E7}"/>
                </a:ext>
              </a:extLst>
            </p:cNvPr>
            <p:cNvSpPr/>
            <p:nvPr/>
          </p:nvSpPr>
          <p:spPr>
            <a:xfrm>
              <a:off x="2409752" y="53547"/>
              <a:ext cx="7266983" cy="540154"/>
            </a:xfrm>
            <a:custGeom>
              <a:avLst/>
              <a:gdLst>
                <a:gd name="connsiteX0" fmla="*/ 784421 w 6978100"/>
                <a:gd name="connsiteY0" fmla="*/ 537923 h 540154"/>
                <a:gd name="connsiteX1" fmla="*/ 122940 w 6978100"/>
                <a:gd name="connsiteY1" fmla="*/ 460102 h 540154"/>
                <a:gd name="connsiteX2" fmla="*/ 716327 w 6978100"/>
                <a:gd name="connsiteY2" fmla="*/ 12630 h 540154"/>
                <a:gd name="connsiteX3" fmla="*/ 6757204 w 6978100"/>
                <a:gd name="connsiteY3" fmla="*/ 158544 h 540154"/>
                <a:gd name="connsiteX4" fmla="*/ 5764982 w 6978100"/>
                <a:gd name="connsiteY4" fmla="*/ 528195 h 540154"/>
                <a:gd name="connsiteX5" fmla="*/ 5764982 w 6978100"/>
                <a:gd name="connsiteY5" fmla="*/ 528195 h 540154"/>
                <a:gd name="connsiteX6" fmla="*/ 5784438 w 6978100"/>
                <a:gd name="connsiteY6" fmla="*/ 537923 h 5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78100" h="540154">
                  <a:moveTo>
                    <a:pt x="784421" y="537923"/>
                  </a:moveTo>
                  <a:cubicBezTo>
                    <a:pt x="459355" y="542787"/>
                    <a:pt x="134289" y="547651"/>
                    <a:pt x="122940" y="460102"/>
                  </a:cubicBezTo>
                  <a:cubicBezTo>
                    <a:pt x="111591" y="372553"/>
                    <a:pt x="-389384" y="62890"/>
                    <a:pt x="716327" y="12630"/>
                  </a:cubicBezTo>
                  <a:cubicBezTo>
                    <a:pt x="1822038" y="-37630"/>
                    <a:pt x="5915762" y="72616"/>
                    <a:pt x="6757204" y="158544"/>
                  </a:cubicBezTo>
                  <a:cubicBezTo>
                    <a:pt x="7598647" y="244471"/>
                    <a:pt x="5764982" y="528195"/>
                    <a:pt x="5764982" y="528195"/>
                  </a:cubicBezTo>
                  <a:lnTo>
                    <a:pt x="5764982" y="528195"/>
                  </a:lnTo>
                  <a:lnTo>
                    <a:pt x="5784438" y="537923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54C852-3681-4E39-8331-51C2EF208222}"/>
                    </a:ext>
                  </a:extLst>
                </p14:cNvPr>
                <p14:cNvContentPartPr/>
                <p14:nvPr/>
              </p14:nvContentPartPr>
              <p14:xfrm>
                <a:off x="8477694" y="354125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54C852-3681-4E39-8331-51C2EF2082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41694" y="31812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AC47423-B98D-8D71-0721-CB60249B94BC}"/>
                    </a:ext>
                  </a:extLst>
                </p14:cNvPr>
                <p14:cNvContentPartPr/>
                <p14:nvPr/>
              </p14:nvContentPartPr>
              <p14:xfrm>
                <a:off x="8388794" y="531925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AC47423-B98D-8D71-0721-CB60249B94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52794" y="49592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D5581E2-8746-100A-C6C2-86D0C53ECA53}"/>
                </a:ext>
              </a:extLst>
            </p:cNvPr>
            <p:cNvSpPr/>
            <p:nvPr/>
          </p:nvSpPr>
          <p:spPr>
            <a:xfrm>
              <a:off x="3308194" y="-12704"/>
              <a:ext cx="5301686" cy="423421"/>
            </a:xfrm>
            <a:custGeom>
              <a:avLst/>
              <a:gdLst>
                <a:gd name="connsiteX0" fmla="*/ 0 w 5184336"/>
                <a:gd name="connsiteY0" fmla="*/ 413694 h 423421"/>
                <a:gd name="connsiteX1" fmla="*/ 904673 w 5184336"/>
                <a:gd name="connsiteY1" fmla="*/ 82953 h 423421"/>
                <a:gd name="connsiteX2" fmla="*/ 3151762 w 5184336"/>
                <a:gd name="connsiteY2" fmla="*/ 5132 h 423421"/>
                <a:gd name="connsiteX3" fmla="*/ 5000017 w 5184336"/>
                <a:gd name="connsiteY3" fmla="*/ 53770 h 423421"/>
                <a:gd name="connsiteX4" fmla="*/ 5019473 w 5184336"/>
                <a:gd name="connsiteY4" fmla="*/ 423421 h 42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4336" h="423421">
                  <a:moveTo>
                    <a:pt x="0" y="413694"/>
                  </a:moveTo>
                  <a:cubicBezTo>
                    <a:pt x="189689" y="282370"/>
                    <a:pt x="379379" y="151047"/>
                    <a:pt x="904673" y="82953"/>
                  </a:cubicBezTo>
                  <a:cubicBezTo>
                    <a:pt x="1429967" y="14859"/>
                    <a:pt x="2469205" y="9996"/>
                    <a:pt x="3151762" y="5132"/>
                  </a:cubicBezTo>
                  <a:cubicBezTo>
                    <a:pt x="3834319" y="268"/>
                    <a:pt x="4688732" y="-15945"/>
                    <a:pt x="5000017" y="53770"/>
                  </a:cubicBezTo>
                  <a:cubicBezTo>
                    <a:pt x="5311302" y="123485"/>
                    <a:pt x="5165387" y="273453"/>
                    <a:pt x="5019473" y="42342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5517A9F-3136-F6A2-92CC-43E7BF7662AB}"/>
              </a:ext>
            </a:extLst>
          </p:cNvPr>
          <p:cNvSpPr/>
          <p:nvPr/>
        </p:nvSpPr>
        <p:spPr>
          <a:xfrm>
            <a:off x="6356794" y="354125"/>
            <a:ext cx="665613" cy="5899588"/>
          </a:xfrm>
          <a:custGeom>
            <a:avLst/>
            <a:gdLst>
              <a:gd name="connsiteX0" fmla="*/ 0 w 742603"/>
              <a:gd name="connsiteY0" fmla="*/ 5714360 h 5714360"/>
              <a:gd name="connsiteX1" fmla="*/ 700392 w 742603"/>
              <a:gd name="connsiteY1" fmla="*/ 4751322 h 5714360"/>
              <a:gd name="connsiteX2" fmla="*/ 661481 w 742603"/>
              <a:gd name="connsiteY2" fmla="*/ 2368045 h 5714360"/>
              <a:gd name="connsiteX3" fmla="*/ 642026 w 742603"/>
              <a:gd name="connsiteY3" fmla="*/ 831075 h 5714360"/>
              <a:gd name="connsiteX4" fmla="*/ 330741 w 742603"/>
              <a:gd name="connsiteY4" fmla="*/ 101500 h 5714360"/>
              <a:gd name="connsiteX5" fmla="*/ 87549 w 742603"/>
              <a:gd name="connsiteY5" fmla="*/ 23679 h 571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603" h="5714360">
                <a:moveTo>
                  <a:pt x="0" y="5714360"/>
                </a:moveTo>
                <a:cubicBezTo>
                  <a:pt x="295072" y="5511700"/>
                  <a:pt x="590145" y="5309041"/>
                  <a:pt x="700392" y="4751322"/>
                </a:cubicBezTo>
                <a:cubicBezTo>
                  <a:pt x="810639" y="4193603"/>
                  <a:pt x="671209" y="3021419"/>
                  <a:pt x="661481" y="2368045"/>
                </a:cubicBezTo>
                <a:cubicBezTo>
                  <a:pt x="651753" y="1714671"/>
                  <a:pt x="697149" y="1208832"/>
                  <a:pt x="642026" y="831075"/>
                </a:cubicBezTo>
                <a:cubicBezTo>
                  <a:pt x="586903" y="453318"/>
                  <a:pt x="423154" y="236066"/>
                  <a:pt x="330741" y="101500"/>
                </a:cubicBezTo>
                <a:cubicBezTo>
                  <a:pt x="238328" y="-33066"/>
                  <a:pt x="162938" y="-4694"/>
                  <a:pt x="87549" y="2367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3A9C045-09BC-4F08-D66F-3F663B47F3EA}"/>
              </a:ext>
            </a:extLst>
          </p:cNvPr>
          <p:cNvSpPr/>
          <p:nvPr/>
        </p:nvSpPr>
        <p:spPr>
          <a:xfrm>
            <a:off x="6286195" y="540351"/>
            <a:ext cx="641850" cy="5913821"/>
          </a:xfrm>
          <a:custGeom>
            <a:avLst/>
            <a:gdLst>
              <a:gd name="connsiteX0" fmla="*/ 19455 w 624273"/>
              <a:gd name="connsiteY0" fmla="*/ 5764115 h 5764115"/>
              <a:gd name="connsiteX1" fmla="*/ 398834 w 624273"/>
              <a:gd name="connsiteY1" fmla="*/ 5423647 h 5764115"/>
              <a:gd name="connsiteX2" fmla="*/ 612842 w 624273"/>
              <a:gd name="connsiteY2" fmla="*/ 3925588 h 5764115"/>
              <a:gd name="connsiteX3" fmla="*/ 583659 w 624273"/>
              <a:gd name="connsiteY3" fmla="*/ 1610405 h 5764115"/>
              <a:gd name="connsiteX4" fmla="*/ 486383 w 624273"/>
              <a:gd name="connsiteY4" fmla="*/ 190166 h 5764115"/>
              <a:gd name="connsiteX5" fmla="*/ 0 w 624273"/>
              <a:gd name="connsiteY5" fmla="*/ 53979 h 576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273" h="5764115">
                <a:moveTo>
                  <a:pt x="19455" y="5764115"/>
                </a:moveTo>
                <a:cubicBezTo>
                  <a:pt x="159695" y="5747091"/>
                  <a:pt x="299936" y="5730068"/>
                  <a:pt x="398834" y="5423647"/>
                </a:cubicBezTo>
                <a:cubicBezTo>
                  <a:pt x="497732" y="5117226"/>
                  <a:pt x="582038" y="4561128"/>
                  <a:pt x="612842" y="3925588"/>
                </a:cubicBezTo>
                <a:cubicBezTo>
                  <a:pt x="643646" y="3290048"/>
                  <a:pt x="604736" y="2232975"/>
                  <a:pt x="583659" y="1610405"/>
                </a:cubicBezTo>
                <a:cubicBezTo>
                  <a:pt x="562583" y="987835"/>
                  <a:pt x="583659" y="449570"/>
                  <a:pt x="486383" y="190166"/>
                </a:cubicBezTo>
                <a:cubicBezTo>
                  <a:pt x="389107" y="-69238"/>
                  <a:pt x="194553" y="-7630"/>
                  <a:pt x="0" y="5397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DF776B-C1C9-BA91-1A18-8B46F331BFFC}"/>
              </a:ext>
            </a:extLst>
          </p:cNvPr>
          <p:cNvSpPr txBox="1"/>
          <p:nvPr/>
        </p:nvSpPr>
        <p:spPr>
          <a:xfrm>
            <a:off x="7197266" y="1089498"/>
            <a:ext cx="465102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Corner carbons are counted </a:t>
            </a:r>
            <a:r>
              <a:rPr lang="en-US" b="1" noProof="0" dirty="0"/>
              <a:t>4</a:t>
            </a:r>
            <a:r>
              <a:rPr lang="en-US" noProof="0" dirty="0"/>
              <a:t> times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 Remove them </a:t>
            </a:r>
            <a:r>
              <a:rPr lang="en-US" b="1" noProof="0" dirty="0">
                <a:sym typeface="Wingdings" panose="05000000000000000000" pitchFamily="2" charset="2"/>
              </a:rPr>
              <a:t>3</a:t>
            </a:r>
            <a:r>
              <a:rPr lang="en-US" noProof="0" dirty="0">
                <a:sym typeface="Wingdings" panose="05000000000000000000" pitchFamily="2" charset="2"/>
              </a:rPr>
              <a:t>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Carbons at the edges are counted 2 times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 Remove them 1 time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464C5B9-37C8-B0C0-2845-B8786E661463}"/>
                  </a:ext>
                </a:extLst>
              </p:cNvPr>
              <p:cNvSpPr txBox="1"/>
              <p:nvPr/>
            </p:nvSpPr>
            <p:spPr>
              <a:xfrm>
                <a:off x="7315200" y="2850204"/>
                <a:ext cx="4505079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noProof="0" dirty="0"/>
                  <a:t>Total carbons : </a:t>
                </a:r>
                <a14:m/>
              </a:p>
              <a:p>
                <a:r>
                  <a:rPr lang="en-US" b="1" noProof="0" dirty="0"/>
                  <a:t> carbon atom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0" dirty="0"/>
                  <a:t>4</a:t>
                </a:r>
                <a:r>
                  <a:rPr lang="en-US" noProof="0" dirty="0"/>
                  <a:t> times repeated carbons :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2×4=8</m:t>
                    </m:r>
                  </m:oMath>
                </a14:m>
                <a:endParaRPr lang="en-US" noProof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2 times repeated carbons :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×4=104</m:t>
                    </m:r>
                  </m:oMath>
                </a14:m>
                <a:endParaRPr lang="en-US" noProof="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464C5B9-37C8-B0C0-2845-B8786E661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850204"/>
                <a:ext cx="4505079" cy="1200329"/>
              </a:xfrm>
              <a:prstGeom prst="rect">
                <a:avLst/>
              </a:prstGeom>
              <a:blipFill>
                <a:blip r:embed="rId73"/>
                <a:stretch>
                  <a:fillRect l="-943" t="-3518" b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C6087B2-6033-E617-9454-000C37ED1405}"/>
                  </a:ext>
                </a:extLst>
              </p:cNvPr>
              <p:cNvSpPr txBox="1"/>
              <p:nvPr/>
            </p:nvSpPr>
            <p:spPr>
              <a:xfrm>
                <a:off x="7432232" y="4333911"/>
                <a:ext cx="4216475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noProof="0" dirty="0"/>
                  <a:t>Unique carbons :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578−3×2−2×30=512</m:t>
                    </m:r>
                  </m:oMath>
                </a14:m>
                <a:r>
                  <a:rPr lang="en-US" noProof="0" dirty="0"/>
                  <a:t> net carbons</a:t>
                </a: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C6087B2-6033-E617-9454-000C37ED1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232" y="4333911"/>
                <a:ext cx="4216475" cy="646331"/>
              </a:xfrm>
              <a:prstGeom prst="rect">
                <a:avLst/>
              </a:prstGeom>
              <a:blipFill>
                <a:blip r:embed="rId74"/>
                <a:stretch>
                  <a:fillRect l="-1007" t="-3670" r="-288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3D2DF5-0F29-F0B4-960F-5F6787310999}"/>
                  </a:ext>
                </a:extLst>
              </p:cNvPr>
              <p:cNvSpPr txBox="1"/>
              <p:nvPr/>
            </p:nvSpPr>
            <p:spPr>
              <a:xfrm>
                <a:off x="7463337" y="5273685"/>
                <a:ext cx="4492833" cy="122309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:r>
                  <a:rPr lang="en-US" noProof="0" dirty="0"/>
                  <a:t>For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𝐿𝑖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noProof="0" dirty="0"/>
                  <a:t> configuration : </a:t>
                </a:r>
              </a:p>
              <a:p>
                <a:pPr/>
                <a:r>
                  <a:rPr lang="en-US" noProof="0" dirty="0"/>
                  <a:t>One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𝐿𝑖</m:t>
                    </m:r>
                  </m:oMath>
                </a14:m>
                <a:r>
                  <a:rPr lang="en-US" noProof="0" dirty="0"/>
                  <a:t> ion for each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noProof="0" dirty="0"/>
                  <a:t> carbons, in total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𝐿𝑖</m:t>
                              </m:r>
                            </m:e>
                          </m:d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𝐿𝑖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=85,33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3D2DF5-0F29-F0B4-960F-5F6787310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337" y="5273685"/>
                <a:ext cx="4492833" cy="1223092"/>
              </a:xfrm>
              <a:prstGeom prst="rect">
                <a:avLst/>
              </a:prstGeom>
              <a:blipFill>
                <a:blip r:embed="rId75"/>
                <a:stretch>
                  <a:fillRect l="-946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30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B6D2A1-A1F1-147B-F413-2BAB99D7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94"/>
          <a:stretch>
            <a:fillRect/>
          </a:stretch>
        </p:blipFill>
        <p:spPr>
          <a:xfrm>
            <a:off x="403279" y="236644"/>
            <a:ext cx="5725324" cy="6319851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3905DC7-C1BD-EDA5-8E1C-BCA90D62A4B9}"/>
              </a:ext>
            </a:extLst>
          </p:cNvPr>
          <p:cNvGrpSpPr/>
          <p:nvPr/>
        </p:nvGrpSpPr>
        <p:grpSpPr>
          <a:xfrm>
            <a:off x="679947" y="4451457"/>
            <a:ext cx="5104814" cy="1952542"/>
            <a:chOff x="679947" y="4451457"/>
            <a:chExt cx="5104814" cy="195254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4C60CC1-A818-D3EB-4A33-0682BAECDC3D}"/>
                </a:ext>
              </a:extLst>
            </p:cNvPr>
            <p:cNvGrpSpPr/>
            <p:nvPr/>
          </p:nvGrpSpPr>
          <p:grpSpPr>
            <a:xfrm>
              <a:off x="697838" y="5563034"/>
              <a:ext cx="5086923" cy="840965"/>
              <a:chOff x="697838" y="5563034"/>
              <a:chExt cx="5086923" cy="840965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9B239E4-4AF1-E19B-76C4-F7589CA33794}"/>
                  </a:ext>
                </a:extLst>
              </p:cNvPr>
              <p:cNvGrpSpPr/>
              <p:nvPr/>
            </p:nvGrpSpPr>
            <p:grpSpPr>
              <a:xfrm>
                <a:off x="1042843" y="6121638"/>
                <a:ext cx="4741918" cy="282361"/>
                <a:chOff x="1042843" y="6121638"/>
                <a:chExt cx="4741918" cy="282361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A0D510A-D2B4-664D-FB66-41249AD41E25}"/>
                    </a:ext>
                  </a:extLst>
                </p:cNvPr>
                <p:cNvSpPr/>
                <p:nvPr/>
              </p:nvSpPr>
              <p:spPr>
                <a:xfrm>
                  <a:off x="1685371" y="6125106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B862D24-47B7-6EC2-4BAF-EDD3F6F2C9AF}"/>
                    </a:ext>
                  </a:extLst>
                </p:cNvPr>
                <p:cNvSpPr/>
                <p:nvPr/>
              </p:nvSpPr>
              <p:spPr>
                <a:xfrm>
                  <a:off x="2959645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6DB2BDA-D6D5-FD58-0200-F05E892069D3}"/>
                    </a:ext>
                  </a:extLst>
                </p:cNvPr>
                <p:cNvSpPr/>
                <p:nvPr/>
              </p:nvSpPr>
              <p:spPr>
                <a:xfrm>
                  <a:off x="2314222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8E87A18-C8DA-9077-F658-297F5531865C}"/>
                    </a:ext>
                  </a:extLst>
                </p:cNvPr>
                <p:cNvSpPr/>
                <p:nvPr/>
              </p:nvSpPr>
              <p:spPr>
                <a:xfrm>
                  <a:off x="3601138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FF4730A-B4D1-8693-D586-03F24BDA0F9C}"/>
                    </a:ext>
                  </a:extLst>
                </p:cNvPr>
                <p:cNvSpPr/>
                <p:nvPr/>
              </p:nvSpPr>
              <p:spPr>
                <a:xfrm>
                  <a:off x="4252854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B7D9F8A-8158-F93E-1680-74558D8B9F4C}"/>
                    </a:ext>
                  </a:extLst>
                </p:cNvPr>
                <p:cNvSpPr/>
                <p:nvPr/>
              </p:nvSpPr>
              <p:spPr>
                <a:xfrm>
                  <a:off x="4895704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6BD6F59-BF51-269A-A8FB-48DF9D51461B}"/>
                    </a:ext>
                  </a:extLst>
                </p:cNvPr>
                <p:cNvSpPr/>
                <p:nvPr/>
              </p:nvSpPr>
              <p:spPr>
                <a:xfrm>
                  <a:off x="1042843" y="6131625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3ED162F-A12F-5C7E-38AD-F2DB4DD13AD3}"/>
                    </a:ext>
                  </a:extLst>
                </p:cNvPr>
                <p:cNvSpPr/>
                <p:nvPr/>
              </p:nvSpPr>
              <p:spPr>
                <a:xfrm>
                  <a:off x="5502659" y="6131625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C9DD885B-E50B-ECB7-F00A-27FD83BC9914}"/>
                  </a:ext>
                </a:extLst>
              </p:cNvPr>
              <p:cNvGrpSpPr/>
              <p:nvPr/>
            </p:nvGrpSpPr>
            <p:grpSpPr>
              <a:xfrm>
                <a:off x="697838" y="5563034"/>
                <a:ext cx="4741918" cy="282361"/>
                <a:chOff x="1042843" y="6121638"/>
                <a:chExt cx="4741918" cy="282361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B82CF12-4BF9-8F9A-C3D6-5789B2A2F9B8}"/>
                    </a:ext>
                  </a:extLst>
                </p:cNvPr>
                <p:cNvSpPr/>
                <p:nvPr/>
              </p:nvSpPr>
              <p:spPr>
                <a:xfrm>
                  <a:off x="1685371" y="6125106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286F196-51D4-FFC9-BF9A-9EC1F8AE1AE5}"/>
                    </a:ext>
                  </a:extLst>
                </p:cNvPr>
                <p:cNvSpPr/>
                <p:nvPr/>
              </p:nvSpPr>
              <p:spPr>
                <a:xfrm>
                  <a:off x="2959645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1AEA9ACD-C478-830C-5714-4761388EB66F}"/>
                    </a:ext>
                  </a:extLst>
                </p:cNvPr>
                <p:cNvSpPr/>
                <p:nvPr/>
              </p:nvSpPr>
              <p:spPr>
                <a:xfrm>
                  <a:off x="2314222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1622343-0A00-D19E-758E-E8F5B826BE88}"/>
                    </a:ext>
                  </a:extLst>
                </p:cNvPr>
                <p:cNvSpPr/>
                <p:nvPr/>
              </p:nvSpPr>
              <p:spPr>
                <a:xfrm>
                  <a:off x="3601138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9D9D1D1-1730-B2ED-6C75-DC31C2D53E72}"/>
                    </a:ext>
                  </a:extLst>
                </p:cNvPr>
                <p:cNvSpPr/>
                <p:nvPr/>
              </p:nvSpPr>
              <p:spPr>
                <a:xfrm>
                  <a:off x="4252854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82594F3-BC53-A819-EAC8-9E009EBE811A}"/>
                    </a:ext>
                  </a:extLst>
                </p:cNvPr>
                <p:cNvSpPr/>
                <p:nvPr/>
              </p:nvSpPr>
              <p:spPr>
                <a:xfrm>
                  <a:off x="4895704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D8514739-4B73-BCB9-0518-F5B0A8911409}"/>
                    </a:ext>
                  </a:extLst>
                </p:cNvPr>
                <p:cNvSpPr/>
                <p:nvPr/>
              </p:nvSpPr>
              <p:spPr>
                <a:xfrm>
                  <a:off x="1042843" y="6131625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347AF91-DDD1-0A7C-AA5B-CCC6C8702754}"/>
                    </a:ext>
                  </a:extLst>
                </p:cNvPr>
                <p:cNvSpPr/>
                <p:nvPr/>
              </p:nvSpPr>
              <p:spPr>
                <a:xfrm>
                  <a:off x="5502659" y="6131625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3C0AA33-743F-B3E5-7C18-9EAAED973701}"/>
                </a:ext>
              </a:extLst>
            </p:cNvPr>
            <p:cNvGrpSpPr/>
            <p:nvPr/>
          </p:nvGrpSpPr>
          <p:grpSpPr>
            <a:xfrm>
              <a:off x="679947" y="4451457"/>
              <a:ext cx="5086923" cy="840965"/>
              <a:chOff x="697838" y="5563034"/>
              <a:chExt cx="5086923" cy="840965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F4FFE01-2CD2-DD2C-4696-87F96E7BF2F9}"/>
                  </a:ext>
                </a:extLst>
              </p:cNvPr>
              <p:cNvGrpSpPr/>
              <p:nvPr/>
            </p:nvGrpSpPr>
            <p:grpSpPr>
              <a:xfrm>
                <a:off x="1042843" y="6121638"/>
                <a:ext cx="4741918" cy="282361"/>
                <a:chOff x="1042843" y="6121638"/>
                <a:chExt cx="4741918" cy="282361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B322600-131D-7795-84D0-0E5A90A54C9D}"/>
                    </a:ext>
                  </a:extLst>
                </p:cNvPr>
                <p:cNvSpPr/>
                <p:nvPr/>
              </p:nvSpPr>
              <p:spPr>
                <a:xfrm>
                  <a:off x="1685371" y="6125106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F388AB00-5F12-BF62-87DB-D0382930C28B}"/>
                    </a:ext>
                  </a:extLst>
                </p:cNvPr>
                <p:cNvSpPr/>
                <p:nvPr/>
              </p:nvSpPr>
              <p:spPr>
                <a:xfrm>
                  <a:off x="2959645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7F508B31-5BAD-2690-A753-D9F1686FE8B3}"/>
                    </a:ext>
                  </a:extLst>
                </p:cNvPr>
                <p:cNvSpPr/>
                <p:nvPr/>
              </p:nvSpPr>
              <p:spPr>
                <a:xfrm>
                  <a:off x="2314222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2E496186-8342-9E7F-CF9C-C518109F0CE9}"/>
                    </a:ext>
                  </a:extLst>
                </p:cNvPr>
                <p:cNvSpPr/>
                <p:nvPr/>
              </p:nvSpPr>
              <p:spPr>
                <a:xfrm>
                  <a:off x="3601138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A111620-496C-D81E-B7D4-30A37BB73690}"/>
                    </a:ext>
                  </a:extLst>
                </p:cNvPr>
                <p:cNvSpPr/>
                <p:nvPr/>
              </p:nvSpPr>
              <p:spPr>
                <a:xfrm>
                  <a:off x="4252854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E7A001C-9660-69DD-91F1-93F6A51B0ED3}"/>
                    </a:ext>
                  </a:extLst>
                </p:cNvPr>
                <p:cNvSpPr/>
                <p:nvPr/>
              </p:nvSpPr>
              <p:spPr>
                <a:xfrm>
                  <a:off x="4895704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EB9B6C2F-67E7-73AC-CC7E-37AEFE963F1D}"/>
                    </a:ext>
                  </a:extLst>
                </p:cNvPr>
                <p:cNvSpPr/>
                <p:nvPr/>
              </p:nvSpPr>
              <p:spPr>
                <a:xfrm>
                  <a:off x="1042843" y="6131625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F1B66215-00DE-42AA-02E9-A9759727E3A0}"/>
                    </a:ext>
                  </a:extLst>
                </p:cNvPr>
                <p:cNvSpPr/>
                <p:nvPr/>
              </p:nvSpPr>
              <p:spPr>
                <a:xfrm>
                  <a:off x="5502659" y="6131625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D0130A0-4EC8-EDF1-8DF2-04DEB11663DB}"/>
                  </a:ext>
                </a:extLst>
              </p:cNvPr>
              <p:cNvGrpSpPr/>
              <p:nvPr/>
            </p:nvGrpSpPr>
            <p:grpSpPr>
              <a:xfrm>
                <a:off x="697838" y="5563034"/>
                <a:ext cx="4741918" cy="282361"/>
                <a:chOff x="1042843" y="6121638"/>
                <a:chExt cx="4741918" cy="282361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2F0F963A-24E9-1794-2D02-3C64ED644BC9}"/>
                    </a:ext>
                  </a:extLst>
                </p:cNvPr>
                <p:cNvSpPr/>
                <p:nvPr/>
              </p:nvSpPr>
              <p:spPr>
                <a:xfrm>
                  <a:off x="1685371" y="6125106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43B86C33-6F5B-8179-D66E-DAC2F898CA5E}"/>
                    </a:ext>
                  </a:extLst>
                </p:cNvPr>
                <p:cNvSpPr/>
                <p:nvPr/>
              </p:nvSpPr>
              <p:spPr>
                <a:xfrm>
                  <a:off x="2959645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A3ABC1F-F3D8-2C06-2810-32663FDAF4D2}"/>
                    </a:ext>
                  </a:extLst>
                </p:cNvPr>
                <p:cNvSpPr/>
                <p:nvPr/>
              </p:nvSpPr>
              <p:spPr>
                <a:xfrm>
                  <a:off x="2314222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CDEFC6BE-2457-3D5B-6EEE-20D893998A21}"/>
                    </a:ext>
                  </a:extLst>
                </p:cNvPr>
                <p:cNvSpPr/>
                <p:nvPr/>
              </p:nvSpPr>
              <p:spPr>
                <a:xfrm>
                  <a:off x="3601138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F18194D-BC04-BA62-EE9F-27BC35856719}"/>
                    </a:ext>
                  </a:extLst>
                </p:cNvPr>
                <p:cNvSpPr/>
                <p:nvPr/>
              </p:nvSpPr>
              <p:spPr>
                <a:xfrm>
                  <a:off x="4252854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9ACA82E-AD60-A2AE-680C-2E5D41962579}"/>
                    </a:ext>
                  </a:extLst>
                </p:cNvPr>
                <p:cNvSpPr/>
                <p:nvPr/>
              </p:nvSpPr>
              <p:spPr>
                <a:xfrm>
                  <a:off x="4895704" y="6121638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4B31B118-CB9B-6767-0E9C-30D32215DCA4}"/>
                    </a:ext>
                  </a:extLst>
                </p:cNvPr>
                <p:cNvSpPr/>
                <p:nvPr/>
              </p:nvSpPr>
              <p:spPr>
                <a:xfrm>
                  <a:off x="1042843" y="6131625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B99D0040-43AE-57E2-0ED6-18FFCADA7163}"/>
                    </a:ext>
                  </a:extLst>
                </p:cNvPr>
                <p:cNvSpPr/>
                <p:nvPr/>
              </p:nvSpPr>
              <p:spPr>
                <a:xfrm>
                  <a:off x="5502659" y="6131625"/>
                  <a:ext cx="282102" cy="2723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 dirty="0"/>
                </a:p>
              </p:txBody>
            </p:sp>
          </p:grp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CBC02A-DF37-0AF5-154E-3AC6B3FD98E3}"/>
              </a:ext>
            </a:extLst>
          </p:cNvPr>
          <p:cNvGrpSpPr/>
          <p:nvPr/>
        </p:nvGrpSpPr>
        <p:grpSpPr>
          <a:xfrm>
            <a:off x="720162" y="3341330"/>
            <a:ext cx="5086923" cy="840965"/>
            <a:chOff x="697838" y="5563034"/>
            <a:chExt cx="5086923" cy="84096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EBD36AF-84F2-C1CF-0104-C2BCC84E50AC}"/>
                </a:ext>
              </a:extLst>
            </p:cNvPr>
            <p:cNvGrpSpPr/>
            <p:nvPr/>
          </p:nvGrpSpPr>
          <p:grpSpPr>
            <a:xfrm>
              <a:off x="1042843" y="6121638"/>
              <a:ext cx="4741918" cy="282361"/>
              <a:chOff x="1042843" y="6121638"/>
              <a:chExt cx="4741918" cy="28236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FF99FE5A-70B0-49C4-B102-6E0C93DAC93E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A5B60B1-23B3-591B-41A2-025AA77103F0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73441AF-1BC2-1041-5225-50E90788883F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65D2212C-B9B1-CB3B-2571-6340F022871F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8018676-CE2C-417E-63CD-E0E17BC3573B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DDAA7BE-176B-FB60-AB28-AE6A29C49A69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A054A9D-BD23-FAFD-E991-7823005FF7DF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F866492-36BE-1BDF-13C7-41AAB246B075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C2D612E-8403-0768-518C-EDC617E63A8D}"/>
                </a:ext>
              </a:extLst>
            </p:cNvPr>
            <p:cNvGrpSpPr/>
            <p:nvPr/>
          </p:nvGrpSpPr>
          <p:grpSpPr>
            <a:xfrm>
              <a:off x="697838" y="5563034"/>
              <a:ext cx="4741918" cy="282361"/>
              <a:chOff x="1042843" y="6121638"/>
              <a:chExt cx="4741918" cy="282361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1995543-448E-038E-D0D6-56F1B4CBC92B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FA3BF0CE-0680-D26D-2DB0-B2FC014C3299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973E169-568D-E046-44C6-58F7A0BD7931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21537D0-1C47-438E-AA04-DD5A215F6414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5AC191D-3957-F4A6-0529-94BDF0D241B4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75EFA82-9651-0433-43F2-ED721282A425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F7E1EE4-915A-76C7-7C97-20C0D7EB14CB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A1A49B4-3660-06EB-E567-EB74540FDA08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97FE5D9-7FA5-FE5E-D1E7-8E396EA8F821}"/>
              </a:ext>
            </a:extLst>
          </p:cNvPr>
          <p:cNvGrpSpPr/>
          <p:nvPr/>
        </p:nvGrpSpPr>
        <p:grpSpPr>
          <a:xfrm>
            <a:off x="702271" y="2229753"/>
            <a:ext cx="5086923" cy="840965"/>
            <a:chOff x="697838" y="5563034"/>
            <a:chExt cx="5086923" cy="84096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39CCEA4-D262-3066-E6C7-F6D94B7AD86D}"/>
                </a:ext>
              </a:extLst>
            </p:cNvPr>
            <p:cNvGrpSpPr/>
            <p:nvPr/>
          </p:nvGrpSpPr>
          <p:grpSpPr>
            <a:xfrm>
              <a:off x="1042843" y="6121638"/>
              <a:ext cx="4741918" cy="282361"/>
              <a:chOff x="1042843" y="6121638"/>
              <a:chExt cx="4741918" cy="282361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040FCA0-FE81-1801-7B42-FF92FBE6968A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1C825B54-847A-B9A9-AB3F-71ED77297F2D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7771D96D-D262-7FF4-4F1D-BED59EBCE5FD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123B356-0D45-D057-F8C4-99D9322DF5C2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E45C516D-B5E8-E831-A1F0-40AD15C9CAB0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55F2C8E-BDB9-4381-89E7-45A6585D441E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B3D6385-AE01-9EFF-4B21-96CFD8776858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002C858-A8D4-1E5A-4CB3-7733196F44FF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8E66787-06AE-D171-BDB8-2036516E2B78}"/>
                </a:ext>
              </a:extLst>
            </p:cNvPr>
            <p:cNvGrpSpPr/>
            <p:nvPr/>
          </p:nvGrpSpPr>
          <p:grpSpPr>
            <a:xfrm>
              <a:off x="697838" y="5563034"/>
              <a:ext cx="4741918" cy="282361"/>
              <a:chOff x="1042843" y="6121638"/>
              <a:chExt cx="4741918" cy="282361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DB91E44-11D3-CAEB-46A2-D78A4CB547D6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FB00AC06-DBA0-90D0-558B-BA70E9B52129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45F8163-D18F-65EB-6FB2-3D4699BDD94E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C27ED49-2EFC-24F5-1DC3-38B781ECD319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90FA601-005A-FFC2-487C-698A05E3604D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0F26A31-46CD-1328-0942-DAC9CFB2329A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B5A9E09-B237-D330-8DBF-D5A726485776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A1A2D08-3B2A-A7D4-D3AD-560DE67F38AE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092790-A9A4-C366-4B57-E20CA0045306}"/>
              </a:ext>
            </a:extLst>
          </p:cNvPr>
          <p:cNvGrpSpPr/>
          <p:nvPr/>
        </p:nvGrpSpPr>
        <p:grpSpPr>
          <a:xfrm>
            <a:off x="1058014" y="1685835"/>
            <a:ext cx="4741918" cy="282361"/>
            <a:chOff x="1042843" y="6121638"/>
            <a:chExt cx="4741918" cy="282361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FD8ADF-26E3-B79E-E99E-7D1F0D33DDC8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CD18371-483B-E4B3-B2F9-EFA64EEAED07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3F33F8B-44BB-2CF3-24D5-77D172E3C2AA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483E4A1-A250-2445-15DB-A72F48C85877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E407226-2393-DF00-2C97-F43E1B7C9426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75E41C-F0E3-FF8F-767A-91D2C4591810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8F17EA0-9291-25C1-05F5-91127F4E8996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05D99B6-13DF-BB18-6E76-CACEC83BCC51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DB56ACB-E278-E4C8-F45A-556385C9F99A}"/>
              </a:ext>
            </a:extLst>
          </p:cNvPr>
          <p:cNvGrpSpPr/>
          <p:nvPr/>
        </p:nvGrpSpPr>
        <p:grpSpPr>
          <a:xfrm>
            <a:off x="713009" y="1127231"/>
            <a:ext cx="4741918" cy="282361"/>
            <a:chOff x="1042843" y="6121638"/>
            <a:chExt cx="4741918" cy="2823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EEEEFFB-292C-509E-0D9E-9E1528FFC9FA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1FA9EC8-F66C-14B2-3D18-E9DFA8C24D86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99033E2-FF9F-E418-0F32-C4F2B10A8BB0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4120C79-FFCF-6D9B-CC64-ABE158E84A95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1BFD1C2-2476-3047-9AE1-4EC727C7D41E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ED2D8EB-4CB4-F8A0-44E1-EDDAACEA3678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190CD12-2617-26D7-73EF-80B3CF78F0B2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18B5531-FA18-179C-E579-5EEFD4ABB836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2E465E4-9BEB-63C0-D178-7B2CF1B89166}"/>
              </a:ext>
            </a:extLst>
          </p:cNvPr>
          <p:cNvGrpSpPr/>
          <p:nvPr/>
        </p:nvGrpSpPr>
        <p:grpSpPr>
          <a:xfrm>
            <a:off x="1026680" y="555172"/>
            <a:ext cx="4741918" cy="282361"/>
            <a:chOff x="1042843" y="6121638"/>
            <a:chExt cx="4741918" cy="282361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751CDDB-3EC6-D8D2-F7AD-D0DD32A9BCE3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BE89FCF-5558-0419-42DD-5276045624AC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36E7677-E571-245C-0861-A946FF079DE7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6C598C0-EC4D-6336-C5C7-B78EAC54B8D6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67317AC-5543-B22A-07EA-E97200680B4C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5BF9EBA-0F39-A61F-A958-000B0ECCEB4E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BA17D44-EDA7-AFE0-F628-1241351B18C6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3F6548E-C60A-5BA5-6D5C-F7EC4CFB88C0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89864A08-A40B-C026-51D9-30FF80011E3A}"/>
              </a:ext>
            </a:extLst>
          </p:cNvPr>
          <p:cNvSpPr txBox="1"/>
          <p:nvPr/>
        </p:nvSpPr>
        <p:spPr>
          <a:xfrm>
            <a:off x="7081736" y="768485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VERFIFICATION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598F8DC-CCF6-ECF8-76B3-7834F7FCCEC7}"/>
                  </a:ext>
                </a:extLst>
              </p:cNvPr>
              <p:cNvSpPr txBox="1"/>
              <p:nvPr/>
            </p:nvSpPr>
            <p:spPr>
              <a:xfrm>
                <a:off x="6689436" y="1469128"/>
                <a:ext cx="4651023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1" noProof="0" dirty="0">
                    <a:latin typeface="Cambria Math" panose="02040503050406030204" pitchFamily="18" charset="0"/>
                  </a:rPr>
                  <a:t>Initially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8×11=88</m:t>
                    </m:r>
                  </m:oMath>
                </a14:m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𝐿𝑖</m:t>
                    </m:r>
                  </m:oMath>
                </a14:m>
                <a:r>
                  <a:rPr lang="en-US" noProof="0" dirty="0"/>
                  <a:t> ions</a:t>
                </a:r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598F8DC-CCF6-ECF8-76B3-7834F7FC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36" y="1469128"/>
                <a:ext cx="4651023" cy="646331"/>
              </a:xfrm>
              <a:prstGeom prst="rect">
                <a:avLst/>
              </a:prstGeom>
              <a:blipFill>
                <a:blip r:embed="rId3"/>
                <a:stretch>
                  <a:fillRect l="-653" t="-5505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3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C3FC1-DB49-7089-E309-E1A7675F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6CB097-B473-A874-893B-04EDC9ED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94"/>
          <a:stretch>
            <a:fillRect/>
          </a:stretch>
        </p:blipFill>
        <p:spPr>
          <a:xfrm>
            <a:off x="403279" y="236644"/>
            <a:ext cx="5725324" cy="6319851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F233FB20-D29F-B762-4CB0-281305DDDF53}"/>
              </a:ext>
            </a:extLst>
          </p:cNvPr>
          <p:cNvGrpSpPr/>
          <p:nvPr/>
        </p:nvGrpSpPr>
        <p:grpSpPr>
          <a:xfrm>
            <a:off x="1042843" y="6121638"/>
            <a:ext cx="4741918" cy="282361"/>
            <a:chOff x="1042843" y="6121638"/>
            <a:chExt cx="4741918" cy="282361"/>
          </a:xfrm>
          <a:solidFill>
            <a:srgbClr val="002060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0EA5BD4-CF6B-0580-E7B6-0B267E2DB0DA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459C01-C8CA-F93C-C288-52837E391F08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7F4888C-790B-EDDA-34AC-8B1E6FD8F943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12665B-09D1-D2DE-152B-4FE1C6A6664C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372F18-29B0-F47B-58AD-D7F299FBFFC0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091CF7B-537E-DA48-1F39-FBDFB98293DB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18DA656-5EAF-DF48-93B5-C6064AEF1120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68095B-01DE-6FE3-724A-5F0A5987269F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B9BAE05-7C01-E2F9-7D6B-4C2193C88E60}"/>
              </a:ext>
            </a:extLst>
          </p:cNvPr>
          <p:cNvGrpSpPr/>
          <p:nvPr/>
        </p:nvGrpSpPr>
        <p:grpSpPr>
          <a:xfrm>
            <a:off x="697838" y="5563034"/>
            <a:ext cx="4741918" cy="282361"/>
            <a:chOff x="1042843" y="6121638"/>
            <a:chExt cx="4741918" cy="28236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05BDE6-1067-E714-B22A-8A8F5208A277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0418671-6218-2F02-28C2-29FD5B1458E5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1457E9A-DD80-1E37-5CC9-DBC36B144C94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82480EB-A4CE-3F2F-F9E5-E92AA3C7658B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AD6698E-2FF4-FCD2-B8D4-BB56DFC90D07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F48185C-CF29-3266-7C49-1C792D2F782C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21D5608-84CA-C0E7-E703-9B9015C046EB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D6F65D9-E513-C94E-CF46-207AE8159EA0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E43E57D-852B-900C-5728-42305FF28FAA}"/>
              </a:ext>
            </a:extLst>
          </p:cNvPr>
          <p:cNvGrpSpPr/>
          <p:nvPr/>
        </p:nvGrpSpPr>
        <p:grpSpPr>
          <a:xfrm>
            <a:off x="679947" y="4451457"/>
            <a:ext cx="5086923" cy="840965"/>
            <a:chOff x="697838" y="5563034"/>
            <a:chExt cx="5086923" cy="84096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EABB5EA-4D33-0DFB-ACFC-EB17DE77D21D}"/>
                </a:ext>
              </a:extLst>
            </p:cNvPr>
            <p:cNvGrpSpPr/>
            <p:nvPr/>
          </p:nvGrpSpPr>
          <p:grpSpPr>
            <a:xfrm>
              <a:off x="1042843" y="6121638"/>
              <a:ext cx="4741918" cy="282361"/>
              <a:chOff x="1042843" y="6121638"/>
              <a:chExt cx="4741918" cy="28236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D5833A3-4F54-B82E-26AC-8667F77261D3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1CC1019-8E91-C67B-4B10-7F2D39C0BF97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809E548-0F82-0946-EC4C-DFCEDA0ABF98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50F9D25-DD3E-09D0-7DDF-0DD350422291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25FA3E3-46FB-F719-19DE-AF67A87C9B13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583F218-AEC3-AAEF-06B5-37CA4A874FB4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149AB85-E7A2-B7C8-5A96-C8CDE6B76C3A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B9C23B5-3802-5C45-60D4-426A9EFCD87F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039CDAF-7F8E-C789-0174-35045D2D0915}"/>
                </a:ext>
              </a:extLst>
            </p:cNvPr>
            <p:cNvGrpSpPr/>
            <p:nvPr/>
          </p:nvGrpSpPr>
          <p:grpSpPr>
            <a:xfrm>
              <a:off x="697838" y="5563034"/>
              <a:ext cx="4741918" cy="282361"/>
              <a:chOff x="1042843" y="6121638"/>
              <a:chExt cx="4741918" cy="28236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3FAC8DA-8BBE-9623-D56B-027C6B769C60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9C526EB-888D-1979-434E-53BDA8EB7DFA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C4F9361-4E6A-BE2C-7A30-AB5A20D09773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205525E-9910-C07B-8EE6-5A4413A91CD1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A3000EC-46A4-E798-CB05-68602E85B7E6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EA6778F-9539-D63B-D39F-D28086BAC8BA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F405A55-4D28-5574-A1ED-8AA4C49A85BD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AAB9AC5-71D5-6817-BC30-913D2580CE3A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6ED2089-0550-CFAA-FAE5-7E66269688E3}"/>
              </a:ext>
            </a:extLst>
          </p:cNvPr>
          <p:cNvGrpSpPr/>
          <p:nvPr/>
        </p:nvGrpSpPr>
        <p:grpSpPr>
          <a:xfrm>
            <a:off x="720162" y="3341330"/>
            <a:ext cx="5086923" cy="840965"/>
            <a:chOff x="697838" y="5563034"/>
            <a:chExt cx="5086923" cy="84096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3C0481A-356E-97CA-EAE8-91568E935E41}"/>
                </a:ext>
              </a:extLst>
            </p:cNvPr>
            <p:cNvGrpSpPr/>
            <p:nvPr/>
          </p:nvGrpSpPr>
          <p:grpSpPr>
            <a:xfrm>
              <a:off x="1042843" y="6121638"/>
              <a:ext cx="4741918" cy="282361"/>
              <a:chOff x="1042843" y="6121638"/>
              <a:chExt cx="4741918" cy="28236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B269951-9F3C-1287-9E3E-3F3F4B47782C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221BDC7-3B01-18A0-2328-40F1BC45523A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73F9337-E419-5E86-1E2E-12108F62E972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3DE2917-D893-C40D-1AFF-424F1E905F7C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A48484C-BA0E-AC7D-7979-BDA7C3397FEF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488EF88-F060-887F-CD3F-D92EDD77CD98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98EE9A9-EC74-1719-7857-92F96D505161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07A63B93-EC90-FCE8-1D99-0F49E1A0005F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EE04D95-8D92-18CB-3EA3-9E0AC23D9603}"/>
                </a:ext>
              </a:extLst>
            </p:cNvPr>
            <p:cNvGrpSpPr/>
            <p:nvPr/>
          </p:nvGrpSpPr>
          <p:grpSpPr>
            <a:xfrm>
              <a:off x="697838" y="5563034"/>
              <a:ext cx="4741918" cy="282361"/>
              <a:chOff x="1042843" y="6121638"/>
              <a:chExt cx="4741918" cy="282361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93726B9-9755-6FC7-4893-EF5696C844DB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668987D-B9C1-E79F-D7CA-B0B13F905F9D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86F3803-070F-06ED-64D6-0329C9A43333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3FD1E92-10D7-8278-88B5-13289C1AE88D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546F685-9255-5CD7-6FA3-8B052731E62E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FA1E130-8DCA-31ED-0DC8-7F459C25DB78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8570E70-1095-EA59-EAAF-3353CBB4C90E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73763B1-9500-4701-C216-2D1FE5F823B1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E89C851-687F-9D04-F265-62ED90DD5DF3}"/>
              </a:ext>
            </a:extLst>
          </p:cNvPr>
          <p:cNvGrpSpPr/>
          <p:nvPr/>
        </p:nvGrpSpPr>
        <p:grpSpPr>
          <a:xfrm>
            <a:off x="702271" y="2229753"/>
            <a:ext cx="5086923" cy="840965"/>
            <a:chOff x="697838" y="5563034"/>
            <a:chExt cx="5086923" cy="84096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8DBBEF5-2951-3B6D-0155-10130FBA3CE3}"/>
                </a:ext>
              </a:extLst>
            </p:cNvPr>
            <p:cNvGrpSpPr/>
            <p:nvPr/>
          </p:nvGrpSpPr>
          <p:grpSpPr>
            <a:xfrm>
              <a:off x="1042843" y="6121638"/>
              <a:ext cx="4741918" cy="282361"/>
              <a:chOff x="1042843" y="6121638"/>
              <a:chExt cx="4741918" cy="282361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CB5C1EB-DD91-9BAD-6ECD-E8B5B4DA2FE1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2443AA2-EB96-A726-7BAC-21564FAAE2BB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2C1F934-704A-8B7E-6BB2-A4F69EB52840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2DE61CD-17C2-2B14-0563-9757A02375B0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F2B8228-4B1B-260A-F7C2-C8807523A1CD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6CE9ECB-44B7-80A4-09F3-E3714EFA9336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BD694C5-1764-E793-39A0-8C70C896DBE4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EB61E67-66D1-1340-779F-7CAD04B4BCAA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81044A4-2E84-B7CE-25E0-ACD6C3297054}"/>
                </a:ext>
              </a:extLst>
            </p:cNvPr>
            <p:cNvGrpSpPr/>
            <p:nvPr/>
          </p:nvGrpSpPr>
          <p:grpSpPr>
            <a:xfrm>
              <a:off x="697838" y="5563034"/>
              <a:ext cx="4741918" cy="282361"/>
              <a:chOff x="1042843" y="6121638"/>
              <a:chExt cx="4741918" cy="282361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C35DEF4-C3A1-40A1-AEC4-5D6EABBBFB67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D7F5FCA-D649-5B67-A212-EA1D608A0CF5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E508F4E-64D7-EB0E-976D-28D17FEC17E4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55D884E-B65B-2551-51FE-249FB10B3EB6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8D6E57E-6811-AEBF-CD83-9956FE9E0EA2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835032D-7B10-ED16-7F90-226F8E14BB93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D90D123-4524-5212-78CF-FEB51D2D7C1C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B420D53-C0E2-E967-E5B3-A871DD89E7CA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527BB26-1919-3797-AE6A-6C4E8A750EBF}"/>
              </a:ext>
            </a:extLst>
          </p:cNvPr>
          <p:cNvGrpSpPr/>
          <p:nvPr/>
        </p:nvGrpSpPr>
        <p:grpSpPr>
          <a:xfrm>
            <a:off x="1058014" y="1685835"/>
            <a:ext cx="4741918" cy="282361"/>
            <a:chOff x="1042843" y="6121638"/>
            <a:chExt cx="4741918" cy="282361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2DC5079-5F8B-DD7E-2FEB-A83E7258D397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985023A-C99E-CAE7-111C-DCE32C2AE06B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50E3119-066E-917A-D029-BB5DC6E33AF3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BE1F8D2-5F1F-B0EF-74DA-0B5B1F542D69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BBD383B-2B08-FF50-EFE0-630F602B59A3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86ADC49-1B1A-D0E8-55F2-76C2687B07AA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B91500E-5DAA-B292-9113-249E02FDCB9B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17A73F8-9792-9962-5F26-0A73A2632BEB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5133F81-E332-1DDF-285C-5C1412E31A84}"/>
              </a:ext>
            </a:extLst>
          </p:cNvPr>
          <p:cNvGrpSpPr/>
          <p:nvPr/>
        </p:nvGrpSpPr>
        <p:grpSpPr>
          <a:xfrm>
            <a:off x="713009" y="1127231"/>
            <a:ext cx="4741918" cy="282361"/>
            <a:chOff x="1042843" y="6121638"/>
            <a:chExt cx="4741918" cy="2823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3BF9B0C-3110-FFAA-5271-8BDC95C7A717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19D14FF-9953-FFDA-2B6E-7E074D435350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4AA3788-BE91-9655-2E5C-1451A2B901DE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5AC74FC-9CFE-3BA5-8F8A-32C7B073DFF5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B190BBA-9FAD-8ACF-E5DE-80842E788108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541ED16-870A-D223-F071-0997584DC420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4272B7E-03B2-A321-E4BF-BBDE65887C49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A346E1D-4EA4-23A7-7018-FF978F1DF05A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E004BA48-58A4-3480-5C8E-D76B04D33992}"/>
              </a:ext>
            </a:extLst>
          </p:cNvPr>
          <p:cNvSpPr txBox="1"/>
          <p:nvPr/>
        </p:nvSpPr>
        <p:spPr>
          <a:xfrm>
            <a:off x="7081736" y="768485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VERFIFICATION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ECAFCD1-364F-01FB-BA6C-44F6A1B2EE85}"/>
                  </a:ext>
                </a:extLst>
              </p:cNvPr>
              <p:cNvSpPr txBox="1"/>
              <p:nvPr/>
            </p:nvSpPr>
            <p:spPr>
              <a:xfrm>
                <a:off x="6689436" y="1469128"/>
                <a:ext cx="4651023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8×11=88</m:t>
                    </m:r>
                  </m:oMath>
                </a14:m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𝐿𝑖</m:t>
                    </m:r>
                  </m:oMath>
                </a14:m>
                <a:r>
                  <a:rPr lang="en-US" noProof="0" dirty="0"/>
                  <a:t> 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88−8=80</m:t>
                    </m:r>
                  </m:oMath>
                </a14:m>
                <a:endParaRPr lang="en-US" noProof="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ECAFCD1-364F-01FB-BA6C-44F6A1B2E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36" y="1469128"/>
                <a:ext cx="4651023" cy="923330"/>
              </a:xfrm>
              <a:prstGeom prst="rect">
                <a:avLst/>
              </a:prstGeom>
              <a:blipFill>
                <a:blip r:embed="rId3"/>
                <a:stretch>
                  <a:fillRect l="-653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EA3EBAC-FB5D-53AD-5AC2-697D57669487}"/>
              </a:ext>
            </a:extLst>
          </p:cNvPr>
          <p:cNvGrpSpPr/>
          <p:nvPr/>
        </p:nvGrpSpPr>
        <p:grpSpPr>
          <a:xfrm>
            <a:off x="1026680" y="555172"/>
            <a:ext cx="4741918" cy="282361"/>
            <a:chOff x="1042843" y="6121638"/>
            <a:chExt cx="4741918" cy="282361"/>
          </a:xfrm>
          <a:solidFill>
            <a:schemeClr val="bg1">
              <a:lumMod val="85000"/>
            </a:schemeClr>
          </a:solidFill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0E9AB7F-F29F-93DE-FC88-2C2093C56648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35EBDBA-9C8F-033A-8470-56B191E85A35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6DA78ED-F3C5-6445-8346-72EBB2714668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C5B7F182-1244-A633-FCBF-8D79D060E02C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5C869B9-EACE-CCB7-F869-5E67696383CC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A874CB89-76DF-CA6A-5B49-E385CECAA39C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9D4481D-F778-27AC-0228-42AC8A6DFDC5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FA8DC23-C9F5-49BA-0456-59CBBE5562D1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799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13035-7238-876F-8B5E-264E9F9A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668252-0559-D45A-DEFB-561AE730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94"/>
          <a:stretch>
            <a:fillRect/>
          </a:stretch>
        </p:blipFill>
        <p:spPr>
          <a:xfrm>
            <a:off x="403279" y="236644"/>
            <a:ext cx="5725324" cy="6319851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5E72390F-EC24-68C9-6DEE-A5C17D94FDCC}"/>
              </a:ext>
            </a:extLst>
          </p:cNvPr>
          <p:cNvGrpSpPr/>
          <p:nvPr/>
        </p:nvGrpSpPr>
        <p:grpSpPr>
          <a:xfrm>
            <a:off x="1042843" y="6121638"/>
            <a:ext cx="4741918" cy="282361"/>
            <a:chOff x="1042843" y="6121638"/>
            <a:chExt cx="4741918" cy="282361"/>
          </a:xfrm>
          <a:solidFill>
            <a:srgbClr val="002060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D6D9472-66FC-B278-3009-4A1CB7A01C56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3FE233-D877-4450-BFBA-C59FBF0F77F5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63CABE-02E4-0A9A-E797-B45AE89F4B25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56E9869-C044-C9BE-2099-402D905D6289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2C27688-5B8B-AE93-190D-4A5025888297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07E1AD3-9CC3-1BB5-E7F9-12AAE12E4916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DCD99BB-242B-6D1F-CE4C-037ECCBAE2EF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E8D7E5A-CBDF-AAF3-6665-741CD4182782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6D594E0-B8CF-946B-F061-C63E76AA2E5A}"/>
              </a:ext>
            </a:extLst>
          </p:cNvPr>
          <p:cNvGrpSpPr/>
          <p:nvPr/>
        </p:nvGrpSpPr>
        <p:grpSpPr>
          <a:xfrm>
            <a:off x="697838" y="5563034"/>
            <a:ext cx="4741918" cy="282361"/>
            <a:chOff x="1042843" y="6121638"/>
            <a:chExt cx="4741918" cy="28236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63CC12-3309-00B2-EDCF-AF84E00D327A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20EE383-1260-91FE-43C9-238E6D5A7115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6544BE7-8BEC-A542-E145-029E315D8DD0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4DEB443-7260-40AA-2799-42B6798FCE0D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B8976EE-0F2E-5F16-CB91-3A82310D91B2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2146AEE-0B75-6F68-CD0E-9A3C9A17A047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AFD28D4-0A8E-BCCA-EE09-42ECF6903D36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507909D-8A4D-B3BF-94EE-D2FD3509B141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09F046-AFD5-EEAC-3B37-03181DC7703C}"/>
              </a:ext>
            </a:extLst>
          </p:cNvPr>
          <p:cNvGrpSpPr/>
          <p:nvPr/>
        </p:nvGrpSpPr>
        <p:grpSpPr>
          <a:xfrm>
            <a:off x="679947" y="4451457"/>
            <a:ext cx="5086923" cy="840965"/>
            <a:chOff x="697838" y="5563034"/>
            <a:chExt cx="5086923" cy="84096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7D3A2C1-CFAD-3B5D-05F9-ADC7A4D2B706}"/>
                </a:ext>
              </a:extLst>
            </p:cNvPr>
            <p:cNvGrpSpPr/>
            <p:nvPr/>
          </p:nvGrpSpPr>
          <p:grpSpPr>
            <a:xfrm>
              <a:off x="1042843" y="6121638"/>
              <a:ext cx="4741918" cy="282361"/>
              <a:chOff x="1042843" y="6121638"/>
              <a:chExt cx="4741918" cy="282361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0A361E1-E1EA-12B4-89E8-3E6B13A61348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45A2F7D-4729-8D98-3A18-A58842D812B0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1448310-8739-6668-B66D-06882174AB46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7F6210-839E-9503-6185-A9847DC17A51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5A627F-49E5-B1B8-E11A-F72F14F639FF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5DE5B7A-2681-55CD-F22B-E6DA3645541A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D59F2648-2FA6-8E50-A1D7-990615DB38C7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F469743-C37C-3DF0-E16A-DFAB187D6FDB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2A82E38-167C-DA7E-4FF8-0DBC37467F4F}"/>
                </a:ext>
              </a:extLst>
            </p:cNvPr>
            <p:cNvGrpSpPr/>
            <p:nvPr/>
          </p:nvGrpSpPr>
          <p:grpSpPr>
            <a:xfrm>
              <a:off x="697838" y="5563034"/>
              <a:ext cx="4741918" cy="282361"/>
              <a:chOff x="1042843" y="6121638"/>
              <a:chExt cx="4741918" cy="28236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779707E-8A92-9FFC-6365-6041D8117C4D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F2D3015-773B-28B7-9D07-88365314B430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25C55F9-731B-92B0-65CE-383AD1E413E0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901FC8B-37DC-CEDB-5EC9-10D0C2281CCB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8D7DF9C-3AB5-BCA4-8D14-F606AB5E1ED9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52EC495-5A0E-43A4-9D5C-3812698F56F7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7CD91F9-2320-5844-2E4C-253AF1D58923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23EF2A1-7491-C438-C3D3-707FFDDA1B1D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FD880C4-537A-EE20-17A9-8DB646A30CAB}"/>
              </a:ext>
            </a:extLst>
          </p:cNvPr>
          <p:cNvGrpSpPr/>
          <p:nvPr/>
        </p:nvGrpSpPr>
        <p:grpSpPr>
          <a:xfrm>
            <a:off x="720162" y="3341330"/>
            <a:ext cx="5086923" cy="840965"/>
            <a:chOff x="697838" y="5563034"/>
            <a:chExt cx="5086923" cy="84096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035A5C0-CDB0-F2FB-A79E-2D9990247A17}"/>
                </a:ext>
              </a:extLst>
            </p:cNvPr>
            <p:cNvGrpSpPr/>
            <p:nvPr/>
          </p:nvGrpSpPr>
          <p:grpSpPr>
            <a:xfrm>
              <a:off x="1042843" y="6121638"/>
              <a:ext cx="4741918" cy="282361"/>
              <a:chOff x="1042843" y="6121638"/>
              <a:chExt cx="4741918" cy="28236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89EA750-B2EB-4AAD-07B0-132CB9066400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BFB62CE-5BD7-A987-0658-743D01C28339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2F97475-DDB9-3E60-FB69-36FDC2D9F682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41F468C-A87E-BFBD-93AE-72F68591F7A0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06F3AB0-D35A-B3ED-3C58-D21E442BDFC9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D56D30C7-EB4B-43D8-2767-B31C00D82B63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78CB3AD-F057-4B7B-B871-8E142F832A99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8161A8F-650F-6564-B713-F3F9B2125140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7094E9B-9416-650F-B007-BFE8C98B225A}"/>
                </a:ext>
              </a:extLst>
            </p:cNvPr>
            <p:cNvGrpSpPr/>
            <p:nvPr/>
          </p:nvGrpSpPr>
          <p:grpSpPr>
            <a:xfrm>
              <a:off x="697838" y="5563034"/>
              <a:ext cx="4741918" cy="282361"/>
              <a:chOff x="1042843" y="6121638"/>
              <a:chExt cx="4741918" cy="282361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51437D84-ADCB-30D4-18E5-6E33337337BA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F4C2125-FA6F-1957-FE0A-E19D54A76F65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C0C07B7-1DDB-54D4-FA58-876B206CE836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21B5000D-2CA4-1DF5-DBB0-EE1B32C26082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7321C16-E30E-1404-8F23-62B05C4EB01A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5A75AF6-08C1-AFBA-C628-0FE4CDA89FD4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A3E44CE-C758-D2DD-CD4A-C6CC1B90AE51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9C908873-A6AE-FA0E-9E1B-69C810EFBED6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E4EEDCC-B4AE-7076-248F-1701B05949E4}"/>
              </a:ext>
            </a:extLst>
          </p:cNvPr>
          <p:cNvGrpSpPr/>
          <p:nvPr/>
        </p:nvGrpSpPr>
        <p:grpSpPr>
          <a:xfrm>
            <a:off x="702271" y="2229753"/>
            <a:ext cx="5086923" cy="840965"/>
            <a:chOff x="697838" y="5563034"/>
            <a:chExt cx="5086923" cy="84096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E4FEA22-7DC4-3941-48B0-1D486E9BDE59}"/>
                </a:ext>
              </a:extLst>
            </p:cNvPr>
            <p:cNvGrpSpPr/>
            <p:nvPr/>
          </p:nvGrpSpPr>
          <p:grpSpPr>
            <a:xfrm>
              <a:off x="1042843" y="6121638"/>
              <a:ext cx="4741918" cy="282361"/>
              <a:chOff x="1042843" y="6121638"/>
              <a:chExt cx="4741918" cy="282361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34FF907-657A-4601-CF14-6C5E4A2CBB1C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C9D9E88-5C08-5BD1-E6BA-10A8A69CEBC0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D4A9C4C-2F00-727B-2FFE-660711CFE65F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E9D5516-0811-1729-2B31-496BFA0AB01D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EDA39D4F-ED6E-28A7-C22B-1287925E8FE2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3450A51-6FD6-58C2-F2FD-F0B79E8DA1FC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3F386E1-C3D6-08C5-0D82-FFEAF9F6EE3E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D8E227C-FA0D-B6EE-EE46-868C52C5EE1C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73AA9BE-B258-5BEC-E1B9-B363211362F4}"/>
                </a:ext>
              </a:extLst>
            </p:cNvPr>
            <p:cNvGrpSpPr/>
            <p:nvPr/>
          </p:nvGrpSpPr>
          <p:grpSpPr>
            <a:xfrm>
              <a:off x="697838" y="5563034"/>
              <a:ext cx="4741918" cy="282361"/>
              <a:chOff x="1042843" y="6121638"/>
              <a:chExt cx="4741918" cy="282361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8D5E69FA-ECCC-22C6-ECCE-4D3C91C71640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EFBA6F1-CF07-2DE2-760A-DE04A805FFE1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530E37D-6DB8-A7FB-0BB4-4F956AC8577E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ECF845A-2317-E4E0-EF14-561398BFA0BD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875750C-C43E-EB13-22E6-E60C25A38819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1892F9-A5DE-1FFE-D881-4869A0CD0E9C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36AF87D6-CF6A-39EC-B91C-2B5680275B54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085526D-2DC1-7075-C84C-5A900A61AC33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8699D54-A93B-40BC-9964-FE1B135741A1}"/>
              </a:ext>
            </a:extLst>
          </p:cNvPr>
          <p:cNvGrpSpPr/>
          <p:nvPr/>
        </p:nvGrpSpPr>
        <p:grpSpPr>
          <a:xfrm>
            <a:off x="1058014" y="1685835"/>
            <a:ext cx="4741918" cy="282361"/>
            <a:chOff x="1042843" y="6121638"/>
            <a:chExt cx="4741918" cy="282361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DC24EE3-EEB5-ECE9-FE26-D836BBABE139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1897291-7481-C9C9-78D3-5146128B1C4D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061B04B-5161-F8D8-E4B8-2E5CCC07D939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9CF8108-DC47-267A-85A1-E9F079035010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147BD4D-C77E-AF34-7F07-07448DE36180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162B423-FAF0-0E5A-45E9-DD00AFA821F9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443768E-FB9B-1A47-1C8B-65FB3BAA0E65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CB45981-CD74-A583-9CF8-CCB21D41AE11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151EBCF-DB91-BCB2-06C3-0E8F471A3C26}"/>
              </a:ext>
            </a:extLst>
          </p:cNvPr>
          <p:cNvGrpSpPr/>
          <p:nvPr/>
        </p:nvGrpSpPr>
        <p:grpSpPr>
          <a:xfrm>
            <a:off x="713009" y="1127231"/>
            <a:ext cx="4741918" cy="282361"/>
            <a:chOff x="1042843" y="6121638"/>
            <a:chExt cx="4741918" cy="2823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2E52131-B35D-CA8D-8FF4-9819CA699E07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13705A4-3B5F-92AE-7194-2256AA01ED26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F8F66F6-EEF5-4900-E64E-BBBCC4E3ADD0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E17EB87-7701-DBBA-C316-D3ECA69D8E24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064E782-DD3E-C251-B2D3-63F16960842D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BAF341F-4DFD-01D0-9B38-EAE755F02063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6A2C305-5852-A0C8-C678-66543D3CBDA4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F7E6552-F500-6DD8-E7EC-B0B390A5CF53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E5733B87-5456-EAFB-6586-06F39A4B9FDE}"/>
              </a:ext>
            </a:extLst>
          </p:cNvPr>
          <p:cNvSpPr txBox="1"/>
          <p:nvPr/>
        </p:nvSpPr>
        <p:spPr>
          <a:xfrm>
            <a:off x="7081736" y="768485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VERFIFICATION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64DBAD5-6E55-892A-9EB6-476305B4A752}"/>
                  </a:ext>
                </a:extLst>
              </p:cNvPr>
              <p:cNvSpPr txBox="1"/>
              <p:nvPr/>
            </p:nvSpPr>
            <p:spPr>
              <a:xfrm>
                <a:off x="6689436" y="1469128"/>
                <a:ext cx="4651023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8×11=88</m:t>
                    </m:r>
                  </m:oMath>
                </a14:m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𝐿𝑖</m:t>
                    </m:r>
                  </m:oMath>
                </a14:m>
                <a:r>
                  <a:rPr lang="en-US" noProof="0" dirty="0"/>
                  <a:t> 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88−8=80</m:t>
                    </m:r>
                  </m:oMath>
                </a14:m>
                <a:endParaRPr lang="en-US" noProof="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64DBAD5-6E55-892A-9EB6-476305B4A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36" y="1469128"/>
                <a:ext cx="4651023" cy="923330"/>
              </a:xfrm>
              <a:prstGeom prst="rect">
                <a:avLst/>
              </a:prstGeom>
              <a:blipFill>
                <a:blip r:embed="rId3"/>
                <a:stretch>
                  <a:fillRect l="-653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F5D8EFD-12F6-DD44-CA12-827D1B670507}"/>
              </a:ext>
            </a:extLst>
          </p:cNvPr>
          <p:cNvGrpSpPr/>
          <p:nvPr/>
        </p:nvGrpSpPr>
        <p:grpSpPr>
          <a:xfrm>
            <a:off x="1026680" y="555172"/>
            <a:ext cx="4741918" cy="282361"/>
            <a:chOff x="1042843" y="6121638"/>
            <a:chExt cx="4741918" cy="282361"/>
          </a:xfrm>
          <a:solidFill>
            <a:schemeClr val="bg1">
              <a:lumMod val="85000"/>
            </a:schemeClr>
          </a:solidFill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D344071-68F9-1FCC-A78E-037FDBC15086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B4018E5-0FEB-BA6B-C8B6-A658EB6D430E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6791C3E-4084-DE51-FC68-8B25DF09215D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C60A7EA7-70BC-47CB-D32E-ECA473AB5BAE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1E6668F-3F21-AF71-EEF0-40FE88AC4041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AAF0A9B2-F46B-AA30-8D5E-59C216D0B8F3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458C347-4026-565F-07EF-8D5999A5B4CF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F5B7BAA-E1FA-D8CA-82FB-6852B8F0C949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E7B316-5FC8-68A8-0CCA-BB2D1C85C678}"/>
              </a:ext>
            </a:extLst>
          </p:cNvPr>
          <p:cNvGrpSpPr/>
          <p:nvPr/>
        </p:nvGrpSpPr>
        <p:grpSpPr>
          <a:xfrm>
            <a:off x="720775" y="388941"/>
            <a:ext cx="4741918" cy="282361"/>
            <a:chOff x="1042843" y="6121638"/>
            <a:chExt cx="4741918" cy="282361"/>
          </a:xfrm>
          <a:solidFill>
            <a:schemeClr val="bg1">
              <a:lumMod val="85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47A107-47A1-2AE8-F5C3-6AE7F673C67B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D83F66-606D-D26A-A047-EB4CBFF2D549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1E5ABD-419D-C177-E808-B10C7D60E1AB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CFCD2D-C5A3-EF61-BBF9-C5FA90254DFE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75B933-3D2D-E3CC-3176-7027CBBC64F8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EEF767-496E-AFFD-7952-BE9FA582B855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C99422-53B8-EE66-C7D1-DF56B342068A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261E0A-21E9-9D5B-9619-5F4930268E9C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029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94DFEE-CEC7-A548-CF1A-EDB72D75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94"/>
          <a:stretch>
            <a:fillRect/>
          </a:stretch>
        </p:blipFill>
        <p:spPr>
          <a:xfrm>
            <a:off x="403279" y="236644"/>
            <a:ext cx="5725324" cy="63198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E8E8542-530C-B5EA-BD66-88A1B4EA83EF}"/>
              </a:ext>
            </a:extLst>
          </p:cNvPr>
          <p:cNvGrpSpPr/>
          <p:nvPr/>
        </p:nvGrpSpPr>
        <p:grpSpPr>
          <a:xfrm>
            <a:off x="1049530" y="5743904"/>
            <a:ext cx="4741918" cy="282361"/>
            <a:chOff x="1042843" y="6121638"/>
            <a:chExt cx="4741918" cy="2823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CE7837-06C1-A896-1721-C74C83D87A10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B02BAE-C82D-E45D-0674-2641443FBB0F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C4F683-7FD4-48CA-1C3E-CD696BF55CDD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FDF302-A2E3-A8CC-3D32-CCE9F158500C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9CBEFC-1092-E876-6818-BD917930F55C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AA4DE5-E92A-D737-0E39-545B364071CE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8FF681-43B1-84A5-9573-A833B8BCC096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9C1857-DE88-8CED-F7B3-24384F4803CF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C4362F-3066-8361-C128-E2705746D559}"/>
              </a:ext>
            </a:extLst>
          </p:cNvPr>
          <p:cNvGrpSpPr/>
          <p:nvPr/>
        </p:nvGrpSpPr>
        <p:grpSpPr>
          <a:xfrm>
            <a:off x="736424" y="4640627"/>
            <a:ext cx="5047193" cy="822578"/>
            <a:chOff x="736424" y="4640627"/>
            <a:chExt cx="5047193" cy="82257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B18B65-123D-BF0D-271B-5174454651D5}"/>
                </a:ext>
              </a:extLst>
            </p:cNvPr>
            <p:cNvGrpSpPr/>
            <p:nvPr/>
          </p:nvGrpSpPr>
          <p:grpSpPr>
            <a:xfrm>
              <a:off x="736424" y="5180844"/>
              <a:ext cx="4741918" cy="282361"/>
              <a:chOff x="1042843" y="6121638"/>
              <a:chExt cx="4741918" cy="28236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40D740C-7BDE-E5E7-01DF-CAF957489CB6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977F57-CE78-C2F6-4831-709B22E42530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A6D25B7-84CA-8BFF-C2F7-62DF520017E5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BE3C120-AF68-CCC2-1889-DC6B7C5ADEEA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DB06FB5-9871-6116-34EF-05E7B9EC49E0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0E88036-A6AB-AFFB-7033-02D67D1AC368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27DDCB6-6B9F-5246-0C59-E90350C34E0F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E1FA3D1-B93A-12F9-3D8A-132AC8D38BEE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B9CBCB-D450-7013-6557-31ED0F549B1E}"/>
                </a:ext>
              </a:extLst>
            </p:cNvPr>
            <p:cNvGrpSpPr/>
            <p:nvPr/>
          </p:nvGrpSpPr>
          <p:grpSpPr>
            <a:xfrm>
              <a:off x="1041699" y="4640627"/>
              <a:ext cx="4741918" cy="282361"/>
              <a:chOff x="1042843" y="6121638"/>
              <a:chExt cx="4741918" cy="28236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9F30D6C-04D0-F7FA-68FB-B205932357B1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569EDB-D577-6388-6891-AA374B409DB8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C463E1-003E-4D88-1732-4AD32E664C43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6CA48D1-5387-86D9-0AEA-3E908900DEEE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873405D-C8E0-B198-58E2-14FD7FC989CE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3C4D508-BCF4-7B67-E2BE-1077482C7EDD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FD15077-FC1A-6C21-F7F8-BB6F07302D5F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2EEAE47-E5E6-CA80-526A-0926E61CE884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7C77FE-34F3-538F-7257-5FB5F7B43478}"/>
              </a:ext>
            </a:extLst>
          </p:cNvPr>
          <p:cNvGrpSpPr/>
          <p:nvPr/>
        </p:nvGrpSpPr>
        <p:grpSpPr>
          <a:xfrm>
            <a:off x="717006" y="3537350"/>
            <a:ext cx="5047193" cy="822578"/>
            <a:chOff x="736424" y="4640627"/>
            <a:chExt cx="5047193" cy="82257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1B4C192-22F6-AA51-6A3B-4EE7F23E8D75}"/>
                </a:ext>
              </a:extLst>
            </p:cNvPr>
            <p:cNvGrpSpPr/>
            <p:nvPr/>
          </p:nvGrpSpPr>
          <p:grpSpPr>
            <a:xfrm>
              <a:off x="736424" y="5180844"/>
              <a:ext cx="4741918" cy="282361"/>
              <a:chOff x="1042843" y="6121638"/>
              <a:chExt cx="4741918" cy="2823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AE6190A-16E5-F781-7C90-C3FE3209EB9A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ED2222A-25C7-AE09-5ED9-125FF4F363E1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F1DEE63-560D-4BF8-48D1-63FC4C1CE8ED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EC638DC-94F1-947C-8641-4806B54713AA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5C66244-844E-57FE-5D9E-1705BD385EAE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D944515-3185-8C91-2615-A46AD3EB30D9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D5B9977-B39D-B245-375C-319A8D8EC86E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C0E8469-DCA0-9BE7-4AD2-495E6B2B856B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EF9F469-D25A-5174-DFA5-E2E33B978475}"/>
                </a:ext>
              </a:extLst>
            </p:cNvPr>
            <p:cNvGrpSpPr/>
            <p:nvPr/>
          </p:nvGrpSpPr>
          <p:grpSpPr>
            <a:xfrm>
              <a:off x="1041699" y="4640627"/>
              <a:ext cx="4741918" cy="282361"/>
              <a:chOff x="1042843" y="6121638"/>
              <a:chExt cx="4741918" cy="282361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B98647-E8EA-0276-1BAD-7B1D8EC098B0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63518AA-D025-01B5-F521-CA7D3FE90F72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3AA91AD-ED3D-F0C4-9377-D29234BF2A9D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3391488-52DD-9304-A2AB-6F7459EAE188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AE4A40A-EE2A-78BD-550E-E7BF10DBC277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02A75ED-932A-F36A-A157-25F4B8F76095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EBAD8F5-59AA-D3E9-46F0-87AC5B275680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D64A0C7-C33A-7770-A6FC-34BE0507E042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9F2F46-FCC4-BF95-C5C0-C68BED9CFD9C}"/>
              </a:ext>
            </a:extLst>
          </p:cNvPr>
          <p:cNvGrpSpPr/>
          <p:nvPr/>
        </p:nvGrpSpPr>
        <p:grpSpPr>
          <a:xfrm>
            <a:off x="717006" y="2423091"/>
            <a:ext cx="5047193" cy="822578"/>
            <a:chOff x="736424" y="4640627"/>
            <a:chExt cx="5047193" cy="82257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95C6E13-F6ED-9B7F-A06E-CA25E0D1C865}"/>
                </a:ext>
              </a:extLst>
            </p:cNvPr>
            <p:cNvGrpSpPr/>
            <p:nvPr/>
          </p:nvGrpSpPr>
          <p:grpSpPr>
            <a:xfrm>
              <a:off x="736424" y="5180844"/>
              <a:ext cx="4741918" cy="282361"/>
              <a:chOff x="1042843" y="6121638"/>
              <a:chExt cx="4741918" cy="28236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2208BAA-318E-2726-2D72-CED2F4795FA5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CEDBE17-F4BD-E815-D5D6-26A957FE724A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03A6CB2-F5D3-0685-B386-EE7A096252A9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B2A81987-B626-490B-D406-FBD32987ED80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FFAC80B-4D61-67D5-F5E0-E0DD674D0D69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1940D66E-D442-DD2B-E418-78A99B3C82B6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2687736-DCB1-2F7F-E406-56ADD9FFE403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5A827A2C-33A7-D632-03D0-C55B126022C6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8F779C-E232-ED3C-B6D6-E4CFA5081A87}"/>
                </a:ext>
              </a:extLst>
            </p:cNvPr>
            <p:cNvGrpSpPr/>
            <p:nvPr/>
          </p:nvGrpSpPr>
          <p:grpSpPr>
            <a:xfrm>
              <a:off x="1041699" y="4640627"/>
              <a:ext cx="4741918" cy="282361"/>
              <a:chOff x="1042843" y="6121638"/>
              <a:chExt cx="4741918" cy="282361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64AAD93-A57C-FEEE-D59A-87BBEE4DBC41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647CE18-D750-D077-6434-EDE40C70353B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34651E7-3073-431F-8F5C-FD1C3561D790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C522353-3C7E-8D87-1D01-861223DEA6C9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ECC2E46-6CF6-68F5-27F3-A27F86B7E17B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EC7BFE8-C7FF-ABBC-B2E8-DA577BD7FB76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B3451EC-9192-82C9-795A-86D921CB5898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2579AF1-CB9B-AAE9-DB27-A0B08D35F253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834FF5-74C7-DE3C-2F56-96ADB4512565}"/>
              </a:ext>
            </a:extLst>
          </p:cNvPr>
          <p:cNvGrpSpPr/>
          <p:nvPr/>
        </p:nvGrpSpPr>
        <p:grpSpPr>
          <a:xfrm>
            <a:off x="736424" y="1319054"/>
            <a:ext cx="5047193" cy="822578"/>
            <a:chOff x="736424" y="4640627"/>
            <a:chExt cx="5047193" cy="82257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C24410C-7ADA-DF85-D8FA-25F25CCADC4A}"/>
                </a:ext>
              </a:extLst>
            </p:cNvPr>
            <p:cNvGrpSpPr/>
            <p:nvPr/>
          </p:nvGrpSpPr>
          <p:grpSpPr>
            <a:xfrm>
              <a:off x="736424" y="5180844"/>
              <a:ext cx="4741918" cy="282361"/>
              <a:chOff x="1042843" y="6121638"/>
              <a:chExt cx="4741918" cy="282361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CB69FE5-2F7D-AD64-F563-E9033EE1C86E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612DACD-25C9-2499-7AAC-B8C1201DB902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7310346-7CA8-F9BB-99FB-A609B1F5F184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88B467D-C8C5-C427-4F25-936242098E61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D3111FD-A6CC-C698-C722-A5474C1BE36B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6BE5024-FD43-FCE6-337B-29D6CB7CFF18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E1A0856-A968-CAD2-B133-D77CF42FC6DB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D8DD839-B976-0E92-A8A0-D2E764FE5193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83213C9-0046-9A67-EFDA-F61DA83B236C}"/>
                </a:ext>
              </a:extLst>
            </p:cNvPr>
            <p:cNvGrpSpPr/>
            <p:nvPr/>
          </p:nvGrpSpPr>
          <p:grpSpPr>
            <a:xfrm>
              <a:off x="1041699" y="4640627"/>
              <a:ext cx="4741918" cy="282361"/>
              <a:chOff x="1042843" y="6121638"/>
              <a:chExt cx="4741918" cy="28236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4683856-6569-3C42-1C01-2E33FE0B4C35}"/>
                  </a:ext>
                </a:extLst>
              </p:cNvPr>
              <p:cNvSpPr/>
              <p:nvPr/>
            </p:nvSpPr>
            <p:spPr>
              <a:xfrm>
                <a:off x="1685371" y="6125106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B9D9D8C-91FD-4438-DD3C-C118FFA17909}"/>
                  </a:ext>
                </a:extLst>
              </p:cNvPr>
              <p:cNvSpPr/>
              <p:nvPr/>
            </p:nvSpPr>
            <p:spPr>
              <a:xfrm>
                <a:off x="2959645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0F05052-62F6-B67F-EC4E-C9555C285615}"/>
                  </a:ext>
                </a:extLst>
              </p:cNvPr>
              <p:cNvSpPr/>
              <p:nvPr/>
            </p:nvSpPr>
            <p:spPr>
              <a:xfrm>
                <a:off x="2314222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314EDC0-4CDE-05AA-A9FB-D87046FCD853}"/>
                  </a:ext>
                </a:extLst>
              </p:cNvPr>
              <p:cNvSpPr/>
              <p:nvPr/>
            </p:nvSpPr>
            <p:spPr>
              <a:xfrm>
                <a:off x="3601138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E645309-6F95-7F0D-E2E0-368BA4F7EF53}"/>
                  </a:ext>
                </a:extLst>
              </p:cNvPr>
              <p:cNvSpPr/>
              <p:nvPr/>
            </p:nvSpPr>
            <p:spPr>
              <a:xfrm>
                <a:off x="425285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7A57997-277B-267E-E2B4-4944478803CC}"/>
                  </a:ext>
                </a:extLst>
              </p:cNvPr>
              <p:cNvSpPr/>
              <p:nvPr/>
            </p:nvSpPr>
            <p:spPr>
              <a:xfrm>
                <a:off x="4895704" y="6121638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BBEBF96-CB3A-E117-BE2C-2D0BC7BD1781}"/>
                  </a:ext>
                </a:extLst>
              </p:cNvPr>
              <p:cNvSpPr/>
              <p:nvPr/>
            </p:nvSpPr>
            <p:spPr>
              <a:xfrm>
                <a:off x="1042843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8C9D400-2C04-CE4F-B5E4-DA3291A022FB}"/>
                  </a:ext>
                </a:extLst>
              </p:cNvPr>
              <p:cNvSpPr/>
              <p:nvPr/>
            </p:nvSpPr>
            <p:spPr>
              <a:xfrm>
                <a:off x="5502659" y="6131625"/>
                <a:ext cx="282102" cy="2723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4A5CA06-6F42-2D97-43A6-33D7DCFC060A}"/>
              </a:ext>
            </a:extLst>
          </p:cNvPr>
          <p:cNvGrpSpPr/>
          <p:nvPr/>
        </p:nvGrpSpPr>
        <p:grpSpPr>
          <a:xfrm>
            <a:off x="737780" y="735964"/>
            <a:ext cx="4741918" cy="282361"/>
            <a:chOff x="1042843" y="6121638"/>
            <a:chExt cx="4741918" cy="282361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38EB5E3-C694-1769-886E-0DB9CFAC8A0A}"/>
                </a:ext>
              </a:extLst>
            </p:cNvPr>
            <p:cNvSpPr/>
            <p:nvPr/>
          </p:nvSpPr>
          <p:spPr>
            <a:xfrm>
              <a:off x="1685371" y="6125106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2F6ED7B-DFD1-2E90-61A5-7094645908D5}"/>
                </a:ext>
              </a:extLst>
            </p:cNvPr>
            <p:cNvSpPr/>
            <p:nvPr/>
          </p:nvSpPr>
          <p:spPr>
            <a:xfrm>
              <a:off x="2959645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71E0BCA-8AE3-D2C3-8CD7-D54DE0F66421}"/>
                </a:ext>
              </a:extLst>
            </p:cNvPr>
            <p:cNvSpPr/>
            <p:nvPr/>
          </p:nvSpPr>
          <p:spPr>
            <a:xfrm>
              <a:off x="2314222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56FDA68-D953-37FF-B4A1-A3F2039D1314}"/>
                </a:ext>
              </a:extLst>
            </p:cNvPr>
            <p:cNvSpPr/>
            <p:nvPr/>
          </p:nvSpPr>
          <p:spPr>
            <a:xfrm>
              <a:off x="3601138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65E476F-88B5-4B44-066A-0A81BC560D7B}"/>
                </a:ext>
              </a:extLst>
            </p:cNvPr>
            <p:cNvSpPr/>
            <p:nvPr/>
          </p:nvSpPr>
          <p:spPr>
            <a:xfrm>
              <a:off x="425285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8F626E84-E369-9431-230B-0AF23F4F314F}"/>
                </a:ext>
              </a:extLst>
            </p:cNvPr>
            <p:cNvSpPr/>
            <p:nvPr/>
          </p:nvSpPr>
          <p:spPr>
            <a:xfrm>
              <a:off x="4895704" y="6121638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13C71F8-D514-5865-9C74-34CA89524D23}"/>
                </a:ext>
              </a:extLst>
            </p:cNvPr>
            <p:cNvSpPr/>
            <p:nvPr/>
          </p:nvSpPr>
          <p:spPr>
            <a:xfrm>
              <a:off x="1042843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0D2A999-B2FD-5889-F09F-55784A4E921D}"/>
                </a:ext>
              </a:extLst>
            </p:cNvPr>
            <p:cNvSpPr/>
            <p:nvPr/>
          </p:nvSpPr>
          <p:spPr>
            <a:xfrm>
              <a:off x="5502659" y="6131625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0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1C7888-D2CB-F5BE-FC60-CCA698B2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94"/>
          <a:stretch>
            <a:fillRect/>
          </a:stretch>
        </p:blipFill>
        <p:spPr>
          <a:xfrm>
            <a:off x="2121547" y="269074"/>
            <a:ext cx="5725324" cy="6319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496B25-ADBE-18B5-1615-2F2F8465A09E}"/>
              </a:ext>
            </a:extLst>
          </p:cNvPr>
          <p:cNvSpPr txBox="1"/>
          <p:nvPr/>
        </p:nvSpPr>
        <p:spPr>
          <a:xfrm>
            <a:off x="2753249" y="6139542"/>
            <a:ext cx="4828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    1               2               3              4	             5              6                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A7B42-9A81-1D94-F0C4-91C0871F212E}"/>
              </a:ext>
            </a:extLst>
          </p:cNvPr>
          <p:cNvSpPr txBox="1"/>
          <p:nvPr/>
        </p:nvSpPr>
        <p:spPr>
          <a:xfrm>
            <a:off x="2443425" y="5970393"/>
            <a:ext cx="4886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8               9             10             11            12            13            14             15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8082C-EEE8-6A73-E9DE-A6DDEEC6E244}"/>
              </a:ext>
            </a:extLst>
          </p:cNvPr>
          <p:cNvSpPr txBox="1"/>
          <p:nvPr/>
        </p:nvSpPr>
        <p:spPr>
          <a:xfrm>
            <a:off x="2674540" y="5792685"/>
            <a:ext cx="504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16             17             18           19             20             21            22            23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7B623-CEAF-852F-A9C4-F6DCA606F37B}"/>
              </a:ext>
            </a:extLst>
          </p:cNvPr>
          <p:cNvSpPr txBox="1"/>
          <p:nvPr/>
        </p:nvSpPr>
        <p:spPr>
          <a:xfrm>
            <a:off x="2463520" y="5568465"/>
            <a:ext cx="4828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    1               2               3              4	             5              6                 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0F6C1D-D89C-6724-6019-F0A0810B7259}"/>
              </a:ext>
            </a:extLst>
          </p:cNvPr>
          <p:cNvSpPr/>
          <p:nvPr/>
        </p:nvSpPr>
        <p:spPr>
          <a:xfrm>
            <a:off x="4682011" y="3557446"/>
            <a:ext cx="282102" cy="27237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E55601-8D09-BDA2-1927-9D321E53D1F2}"/>
              </a:ext>
            </a:extLst>
          </p:cNvPr>
          <p:cNvGrpSpPr/>
          <p:nvPr/>
        </p:nvGrpSpPr>
        <p:grpSpPr>
          <a:xfrm>
            <a:off x="4361215" y="4130202"/>
            <a:ext cx="946967" cy="274052"/>
            <a:chOff x="4361215" y="4130202"/>
            <a:chExt cx="946967" cy="27405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62E41B-45A1-7F63-4ADD-EDB1DC408D65}"/>
                </a:ext>
              </a:extLst>
            </p:cNvPr>
            <p:cNvSpPr/>
            <p:nvPr/>
          </p:nvSpPr>
          <p:spPr>
            <a:xfrm>
              <a:off x="4361215" y="4130202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CFB5D5-AFB8-C788-6D57-E0EDDC903191}"/>
                </a:ext>
              </a:extLst>
            </p:cNvPr>
            <p:cNvSpPr/>
            <p:nvPr/>
          </p:nvSpPr>
          <p:spPr>
            <a:xfrm>
              <a:off x="5026080" y="4131880"/>
              <a:ext cx="282102" cy="2723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81431EE-BB12-9F27-E82C-6A76B289A28E}"/>
              </a:ext>
            </a:extLst>
          </p:cNvPr>
          <p:cNvSpPr/>
          <p:nvPr/>
        </p:nvSpPr>
        <p:spPr>
          <a:xfrm>
            <a:off x="4342794" y="3006467"/>
            <a:ext cx="282102" cy="2723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37498D-6BF2-DB9A-130F-679B3B633131}"/>
              </a:ext>
            </a:extLst>
          </p:cNvPr>
          <p:cNvSpPr/>
          <p:nvPr/>
        </p:nvSpPr>
        <p:spPr>
          <a:xfrm>
            <a:off x="5007659" y="3008145"/>
            <a:ext cx="282102" cy="2723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3C07F-D112-A76F-10C9-73DEC306A7C0}"/>
              </a:ext>
            </a:extLst>
          </p:cNvPr>
          <p:cNvSpPr/>
          <p:nvPr/>
        </p:nvSpPr>
        <p:spPr>
          <a:xfrm>
            <a:off x="4060692" y="3590606"/>
            <a:ext cx="282102" cy="2723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44E46B-A935-B8EF-3AC1-64B78A01E659}"/>
              </a:ext>
            </a:extLst>
          </p:cNvPr>
          <p:cNvSpPr/>
          <p:nvPr/>
        </p:nvSpPr>
        <p:spPr>
          <a:xfrm>
            <a:off x="5303330" y="3570013"/>
            <a:ext cx="282102" cy="2723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197737-0154-CEA4-AAFA-224E65CE3A3F}"/>
              </a:ext>
            </a:extLst>
          </p:cNvPr>
          <p:cNvSpPr txBox="1"/>
          <p:nvPr/>
        </p:nvSpPr>
        <p:spPr>
          <a:xfrm>
            <a:off x="8601389" y="2843684"/>
            <a:ext cx="25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Seconde</a:t>
            </a:r>
            <a:r>
              <a:rPr lang="en-US" dirty="0"/>
              <a:t> </a:t>
            </a:r>
            <a:r>
              <a:rPr lang="en-US" dirty="0" err="1"/>
              <a:t>proche</a:t>
            </a:r>
            <a:r>
              <a:rPr lang="en-US" dirty="0"/>
              <a:t> </a:t>
            </a:r>
            <a:r>
              <a:rPr lang="en-US" dirty="0" err="1"/>
              <a:t>voising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19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19F76-A814-CD94-028C-34101272C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7DC0E9-CCE2-20FA-C2F0-E0F5C9BA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94"/>
          <a:stretch>
            <a:fillRect/>
          </a:stretch>
        </p:blipFill>
        <p:spPr>
          <a:xfrm>
            <a:off x="2121547" y="269074"/>
            <a:ext cx="5725324" cy="6319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120C72-4F52-CE20-A59C-10C3FD0BABBC}"/>
              </a:ext>
            </a:extLst>
          </p:cNvPr>
          <p:cNvSpPr txBox="1"/>
          <p:nvPr/>
        </p:nvSpPr>
        <p:spPr>
          <a:xfrm>
            <a:off x="2753249" y="6139542"/>
            <a:ext cx="4828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    1               2               3              4	             5              6                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B37D2-591F-17F4-5C1D-6E202E4370C4}"/>
              </a:ext>
            </a:extLst>
          </p:cNvPr>
          <p:cNvSpPr txBox="1"/>
          <p:nvPr/>
        </p:nvSpPr>
        <p:spPr>
          <a:xfrm>
            <a:off x="2443425" y="5970393"/>
            <a:ext cx="4886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8               9             10             11            12            13            14             15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B05FC-C9F7-9876-1A3A-B6EB73D3FC61}"/>
              </a:ext>
            </a:extLst>
          </p:cNvPr>
          <p:cNvSpPr txBox="1"/>
          <p:nvPr/>
        </p:nvSpPr>
        <p:spPr>
          <a:xfrm>
            <a:off x="2674540" y="5792685"/>
            <a:ext cx="5041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16             17             18           19             20             21            22            23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BBD96-CF92-303E-74AC-A39FB99E52F3}"/>
              </a:ext>
            </a:extLst>
          </p:cNvPr>
          <p:cNvSpPr txBox="1"/>
          <p:nvPr/>
        </p:nvSpPr>
        <p:spPr>
          <a:xfrm>
            <a:off x="2463520" y="5568465"/>
            <a:ext cx="4828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              1               2               3              4	             5              6                 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8F2786-D0EE-BD26-5900-C2F9C13630B3}"/>
              </a:ext>
            </a:extLst>
          </p:cNvPr>
          <p:cNvSpPr/>
          <p:nvPr/>
        </p:nvSpPr>
        <p:spPr>
          <a:xfrm>
            <a:off x="4682011" y="3557446"/>
            <a:ext cx="282102" cy="272374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83FB50-0020-C8AF-EA76-BE6966193F0B}"/>
              </a:ext>
            </a:extLst>
          </p:cNvPr>
          <p:cNvSpPr/>
          <p:nvPr/>
        </p:nvSpPr>
        <p:spPr>
          <a:xfrm>
            <a:off x="4060692" y="3918363"/>
            <a:ext cx="282102" cy="2723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1DD4F1-320E-E93D-3A5A-20CA2EB5DCCC}"/>
              </a:ext>
            </a:extLst>
          </p:cNvPr>
          <p:cNvSpPr/>
          <p:nvPr/>
        </p:nvSpPr>
        <p:spPr>
          <a:xfrm>
            <a:off x="4682011" y="4307162"/>
            <a:ext cx="282102" cy="2723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181729-6CF4-53B7-A168-AE9924C13E7D}"/>
              </a:ext>
            </a:extLst>
          </p:cNvPr>
          <p:cNvSpPr/>
          <p:nvPr/>
        </p:nvSpPr>
        <p:spPr>
          <a:xfrm>
            <a:off x="4682011" y="2814845"/>
            <a:ext cx="282102" cy="2723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8D57F1-B5BF-0713-EB44-BE44B8DEE50F}"/>
              </a:ext>
            </a:extLst>
          </p:cNvPr>
          <p:cNvSpPr/>
          <p:nvPr/>
        </p:nvSpPr>
        <p:spPr>
          <a:xfrm>
            <a:off x="5308182" y="3953877"/>
            <a:ext cx="282102" cy="2723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CEBF0F-2B63-78C2-98B8-0D32285D2BFF}"/>
              </a:ext>
            </a:extLst>
          </p:cNvPr>
          <p:cNvSpPr/>
          <p:nvPr/>
        </p:nvSpPr>
        <p:spPr>
          <a:xfrm>
            <a:off x="4060692" y="3189730"/>
            <a:ext cx="282102" cy="2723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428950-D10D-7DFE-D287-D868F811D90D}"/>
              </a:ext>
            </a:extLst>
          </p:cNvPr>
          <p:cNvSpPr/>
          <p:nvPr/>
        </p:nvSpPr>
        <p:spPr>
          <a:xfrm>
            <a:off x="5308182" y="3213016"/>
            <a:ext cx="282102" cy="27237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F07F3-4A5C-C10B-7CDF-48960AA2B7FF}"/>
              </a:ext>
            </a:extLst>
          </p:cNvPr>
          <p:cNvSpPr txBox="1"/>
          <p:nvPr/>
        </p:nvSpPr>
        <p:spPr>
          <a:xfrm>
            <a:off x="8601389" y="2843684"/>
            <a:ext cx="2586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Troisième</a:t>
            </a:r>
            <a:r>
              <a:rPr lang="en-US" dirty="0"/>
              <a:t> </a:t>
            </a:r>
            <a:r>
              <a:rPr lang="en-US" dirty="0" err="1"/>
              <a:t>proche</a:t>
            </a:r>
            <a:r>
              <a:rPr lang="en-US" dirty="0"/>
              <a:t> Voisin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5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43F3A-8A16-0DF0-8D40-FACF0AD2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8" y="1055077"/>
            <a:ext cx="7717969" cy="5237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81AFAD-1A64-C70A-193B-43F06D6A66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6694"/>
          <a:stretch>
            <a:fillRect/>
          </a:stretch>
        </p:blipFill>
        <p:spPr>
          <a:xfrm>
            <a:off x="1266092" y="957711"/>
            <a:ext cx="8551147" cy="53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180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a1121</dc:creator>
  <cp:lastModifiedBy>a1121</cp:lastModifiedBy>
  <cp:revision>5</cp:revision>
  <dcterms:created xsi:type="dcterms:W3CDTF">2025-06-14T12:59:06Z</dcterms:created>
  <dcterms:modified xsi:type="dcterms:W3CDTF">2025-06-15T00:33:10Z</dcterms:modified>
</cp:coreProperties>
</file>