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D65F7F-67A1-46CA-A39F-9A4447ABC7C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C1F7B98-1B0F-4C75-B7B8-C6D1AD6B8409}">
      <dgm:prSet/>
      <dgm:spPr/>
      <dgm:t>
        <a:bodyPr/>
        <a:lstStyle/>
        <a:p>
          <a:r>
            <a:rPr lang="en-US"/>
            <a:t>Team Introduction</a:t>
          </a:r>
        </a:p>
      </dgm:t>
    </dgm:pt>
    <dgm:pt modelId="{B6736298-4E27-4D14-B89E-0698DE4AC7C3}" type="parTrans" cxnId="{CFABEF02-2224-4BDB-8FBE-DD02FE9982C1}">
      <dgm:prSet/>
      <dgm:spPr/>
      <dgm:t>
        <a:bodyPr/>
        <a:lstStyle/>
        <a:p>
          <a:endParaRPr lang="en-US"/>
        </a:p>
      </dgm:t>
    </dgm:pt>
    <dgm:pt modelId="{CA8B8D7A-CF38-448F-B6E4-5811F0172DD8}" type="sibTrans" cxnId="{CFABEF02-2224-4BDB-8FBE-DD02FE9982C1}">
      <dgm:prSet/>
      <dgm:spPr/>
      <dgm:t>
        <a:bodyPr/>
        <a:lstStyle/>
        <a:p>
          <a:endParaRPr lang="en-US"/>
        </a:p>
      </dgm:t>
    </dgm:pt>
    <dgm:pt modelId="{9DCFE9FE-B213-4DC5-9DE4-A8E750209E12}">
      <dgm:prSet/>
      <dgm:spPr/>
      <dgm:t>
        <a:bodyPr/>
        <a:lstStyle/>
        <a:p>
          <a:r>
            <a:rPr lang="en-US"/>
            <a:t>Project background</a:t>
          </a:r>
        </a:p>
      </dgm:t>
    </dgm:pt>
    <dgm:pt modelId="{25A78EE6-B330-4552-9AF9-4E605ED205CB}" type="parTrans" cxnId="{4E997E43-389B-458E-8BFE-89356EF94148}">
      <dgm:prSet/>
      <dgm:spPr/>
      <dgm:t>
        <a:bodyPr/>
        <a:lstStyle/>
        <a:p>
          <a:endParaRPr lang="en-US"/>
        </a:p>
      </dgm:t>
    </dgm:pt>
    <dgm:pt modelId="{DBEF8149-A73A-4CCA-95FD-E0847BDD630A}" type="sibTrans" cxnId="{4E997E43-389B-458E-8BFE-89356EF94148}">
      <dgm:prSet/>
      <dgm:spPr/>
      <dgm:t>
        <a:bodyPr/>
        <a:lstStyle/>
        <a:p>
          <a:endParaRPr lang="en-US"/>
        </a:p>
      </dgm:t>
    </dgm:pt>
    <dgm:pt modelId="{2D352312-4151-49D5-91CC-5224CEF2DD3D}">
      <dgm:prSet/>
      <dgm:spPr/>
      <dgm:t>
        <a:bodyPr/>
        <a:lstStyle/>
        <a:p>
          <a:r>
            <a:rPr lang="en-US"/>
            <a:t>Project Subtopics:</a:t>
          </a:r>
        </a:p>
      </dgm:t>
    </dgm:pt>
    <dgm:pt modelId="{5242470B-0FD6-479E-ABF0-BEC28871A8DD}" type="parTrans" cxnId="{3935CC49-442F-4BB4-9649-C6D46A9E28C3}">
      <dgm:prSet/>
      <dgm:spPr/>
      <dgm:t>
        <a:bodyPr/>
        <a:lstStyle/>
        <a:p>
          <a:endParaRPr lang="en-US"/>
        </a:p>
      </dgm:t>
    </dgm:pt>
    <dgm:pt modelId="{F1072872-88CB-402C-99CD-33F3A47EDF65}" type="sibTrans" cxnId="{3935CC49-442F-4BB4-9649-C6D46A9E28C3}">
      <dgm:prSet/>
      <dgm:spPr/>
      <dgm:t>
        <a:bodyPr/>
        <a:lstStyle/>
        <a:p>
          <a:endParaRPr lang="en-US"/>
        </a:p>
      </dgm:t>
    </dgm:pt>
    <dgm:pt modelId="{6BA17337-DD74-4716-AA8D-CD40689F4C28}">
      <dgm:prSet/>
      <dgm:spPr/>
      <dgm:t>
        <a:bodyPr/>
        <a:lstStyle/>
        <a:p>
          <a:r>
            <a:rPr lang="en-US"/>
            <a:t>Display Parse Tree</a:t>
          </a:r>
        </a:p>
      </dgm:t>
    </dgm:pt>
    <dgm:pt modelId="{518A0DB3-5793-4523-9348-41958EA84582}" type="parTrans" cxnId="{D4F9A261-A940-49C4-9090-63B2DC2423D9}">
      <dgm:prSet/>
      <dgm:spPr/>
      <dgm:t>
        <a:bodyPr/>
        <a:lstStyle/>
        <a:p>
          <a:endParaRPr lang="en-US"/>
        </a:p>
      </dgm:t>
    </dgm:pt>
    <dgm:pt modelId="{4466BCC3-D10D-4B9E-845B-B62B6AD9FDB8}" type="sibTrans" cxnId="{D4F9A261-A940-49C4-9090-63B2DC2423D9}">
      <dgm:prSet/>
      <dgm:spPr/>
      <dgm:t>
        <a:bodyPr/>
        <a:lstStyle/>
        <a:p>
          <a:endParaRPr lang="en-US"/>
        </a:p>
      </dgm:t>
    </dgm:pt>
    <dgm:pt modelId="{AFE7A141-11CB-4016-B1CB-D52609B7B2FC}">
      <dgm:prSet/>
      <dgm:spPr/>
      <dgm:t>
        <a:bodyPr/>
        <a:lstStyle/>
        <a:p>
          <a:r>
            <a:rPr lang="en-US"/>
            <a:t>Domain Specific Keyword Extraction</a:t>
          </a:r>
        </a:p>
      </dgm:t>
    </dgm:pt>
    <dgm:pt modelId="{620E22B3-4DDC-4722-A282-0DA81EBD4F3F}" type="parTrans" cxnId="{4BB997B1-0DDD-48B4-AB1D-86E941E5524F}">
      <dgm:prSet/>
      <dgm:spPr/>
      <dgm:t>
        <a:bodyPr/>
        <a:lstStyle/>
        <a:p>
          <a:endParaRPr lang="en-US"/>
        </a:p>
      </dgm:t>
    </dgm:pt>
    <dgm:pt modelId="{46446BC6-BC88-4285-B710-960539BE9252}" type="sibTrans" cxnId="{4BB997B1-0DDD-48B4-AB1D-86E941E5524F}">
      <dgm:prSet/>
      <dgm:spPr/>
      <dgm:t>
        <a:bodyPr/>
        <a:lstStyle/>
        <a:p>
          <a:endParaRPr lang="en-US"/>
        </a:p>
      </dgm:t>
    </dgm:pt>
    <dgm:pt modelId="{9E0B1B9D-323E-466D-8D27-692DBE43B110}">
      <dgm:prSet/>
      <dgm:spPr/>
      <dgm:t>
        <a:bodyPr/>
        <a:lstStyle/>
        <a:p>
          <a:r>
            <a:rPr lang="en-US"/>
            <a:t>Keyword Extraction</a:t>
          </a:r>
        </a:p>
      </dgm:t>
    </dgm:pt>
    <dgm:pt modelId="{EA7EB9F0-A66F-4A56-B6BB-FAE44608E7A2}" type="parTrans" cxnId="{6A363E00-3887-4214-BE92-A8F03FA37806}">
      <dgm:prSet/>
      <dgm:spPr/>
      <dgm:t>
        <a:bodyPr/>
        <a:lstStyle/>
        <a:p>
          <a:endParaRPr lang="en-US"/>
        </a:p>
      </dgm:t>
    </dgm:pt>
    <dgm:pt modelId="{BBF4F6BE-5BB3-468D-BA8A-25501CD59BFA}" type="sibTrans" cxnId="{6A363E00-3887-4214-BE92-A8F03FA37806}">
      <dgm:prSet/>
      <dgm:spPr/>
      <dgm:t>
        <a:bodyPr/>
        <a:lstStyle/>
        <a:p>
          <a:endParaRPr lang="en-US"/>
        </a:p>
      </dgm:t>
    </dgm:pt>
    <dgm:pt modelId="{9395316E-52A3-0E4E-B381-39C03850CD2B}" type="pres">
      <dgm:prSet presAssocID="{ACD65F7F-67A1-46CA-A39F-9A4447ABC7C8}" presName="linear" presStyleCnt="0">
        <dgm:presLayoutVars>
          <dgm:dir/>
          <dgm:animLvl val="lvl"/>
          <dgm:resizeHandles val="exact"/>
        </dgm:presLayoutVars>
      </dgm:prSet>
      <dgm:spPr/>
    </dgm:pt>
    <dgm:pt modelId="{2EC2340C-5093-5E4B-9630-E9B888EB5024}" type="pres">
      <dgm:prSet presAssocID="{2C1F7B98-1B0F-4C75-B7B8-C6D1AD6B8409}" presName="parentLin" presStyleCnt="0"/>
      <dgm:spPr/>
    </dgm:pt>
    <dgm:pt modelId="{B254E84B-DC05-9D43-A7E7-BDA58DC3EF96}" type="pres">
      <dgm:prSet presAssocID="{2C1F7B98-1B0F-4C75-B7B8-C6D1AD6B8409}" presName="parentLeftMargin" presStyleLbl="node1" presStyleIdx="0" presStyleCnt="3"/>
      <dgm:spPr/>
    </dgm:pt>
    <dgm:pt modelId="{8A00F695-7179-5D49-9F52-5F0DD3636047}" type="pres">
      <dgm:prSet presAssocID="{2C1F7B98-1B0F-4C75-B7B8-C6D1AD6B840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308B535-B0AF-4E45-83F0-8FBB138B798B}" type="pres">
      <dgm:prSet presAssocID="{2C1F7B98-1B0F-4C75-B7B8-C6D1AD6B8409}" presName="negativeSpace" presStyleCnt="0"/>
      <dgm:spPr/>
    </dgm:pt>
    <dgm:pt modelId="{7F10892E-B27E-7F43-B065-5BC92F834A84}" type="pres">
      <dgm:prSet presAssocID="{2C1F7B98-1B0F-4C75-B7B8-C6D1AD6B8409}" presName="childText" presStyleLbl="conFgAcc1" presStyleIdx="0" presStyleCnt="3">
        <dgm:presLayoutVars>
          <dgm:bulletEnabled val="1"/>
        </dgm:presLayoutVars>
      </dgm:prSet>
      <dgm:spPr/>
    </dgm:pt>
    <dgm:pt modelId="{91674287-8B69-0348-A22A-34AF30EA27F9}" type="pres">
      <dgm:prSet presAssocID="{CA8B8D7A-CF38-448F-B6E4-5811F0172DD8}" presName="spaceBetweenRectangles" presStyleCnt="0"/>
      <dgm:spPr/>
    </dgm:pt>
    <dgm:pt modelId="{267E6C0E-8D9A-004C-B771-78A14BC13642}" type="pres">
      <dgm:prSet presAssocID="{9DCFE9FE-B213-4DC5-9DE4-A8E750209E12}" presName="parentLin" presStyleCnt="0"/>
      <dgm:spPr/>
    </dgm:pt>
    <dgm:pt modelId="{2AC4CDE4-CF02-8F4D-AF60-B9D9C3235D7B}" type="pres">
      <dgm:prSet presAssocID="{9DCFE9FE-B213-4DC5-9DE4-A8E750209E12}" presName="parentLeftMargin" presStyleLbl="node1" presStyleIdx="0" presStyleCnt="3"/>
      <dgm:spPr/>
    </dgm:pt>
    <dgm:pt modelId="{88FB291B-052A-B540-9D4A-9D8847F9DEC6}" type="pres">
      <dgm:prSet presAssocID="{9DCFE9FE-B213-4DC5-9DE4-A8E750209E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51E77AE-3E31-C743-93B5-1D694A6CFBA9}" type="pres">
      <dgm:prSet presAssocID="{9DCFE9FE-B213-4DC5-9DE4-A8E750209E12}" presName="negativeSpace" presStyleCnt="0"/>
      <dgm:spPr/>
    </dgm:pt>
    <dgm:pt modelId="{B5478592-2C08-AC48-8B44-AD5FA337B3FE}" type="pres">
      <dgm:prSet presAssocID="{9DCFE9FE-B213-4DC5-9DE4-A8E750209E12}" presName="childText" presStyleLbl="conFgAcc1" presStyleIdx="1" presStyleCnt="3">
        <dgm:presLayoutVars>
          <dgm:bulletEnabled val="1"/>
        </dgm:presLayoutVars>
      </dgm:prSet>
      <dgm:spPr/>
    </dgm:pt>
    <dgm:pt modelId="{1E193EEF-0528-3F4F-A057-8CD512064C26}" type="pres">
      <dgm:prSet presAssocID="{DBEF8149-A73A-4CCA-95FD-E0847BDD630A}" presName="spaceBetweenRectangles" presStyleCnt="0"/>
      <dgm:spPr/>
    </dgm:pt>
    <dgm:pt modelId="{5616CB8F-5718-4344-90D5-A050C421CA10}" type="pres">
      <dgm:prSet presAssocID="{2D352312-4151-49D5-91CC-5224CEF2DD3D}" presName="parentLin" presStyleCnt="0"/>
      <dgm:spPr/>
    </dgm:pt>
    <dgm:pt modelId="{8F1165DC-B384-1343-895B-ADCB6D9CF5C9}" type="pres">
      <dgm:prSet presAssocID="{2D352312-4151-49D5-91CC-5224CEF2DD3D}" presName="parentLeftMargin" presStyleLbl="node1" presStyleIdx="1" presStyleCnt="3"/>
      <dgm:spPr/>
    </dgm:pt>
    <dgm:pt modelId="{E6104F48-FF6F-064E-8043-236774BD2326}" type="pres">
      <dgm:prSet presAssocID="{2D352312-4151-49D5-91CC-5224CEF2DD3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69D8476-CCBD-5E42-93D7-1CEDCF3409ED}" type="pres">
      <dgm:prSet presAssocID="{2D352312-4151-49D5-91CC-5224CEF2DD3D}" presName="negativeSpace" presStyleCnt="0"/>
      <dgm:spPr/>
    </dgm:pt>
    <dgm:pt modelId="{0FC47858-D54B-5F4E-A1B9-F4D3905CCC60}" type="pres">
      <dgm:prSet presAssocID="{2D352312-4151-49D5-91CC-5224CEF2DD3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A363E00-3887-4214-BE92-A8F03FA37806}" srcId="{2D352312-4151-49D5-91CC-5224CEF2DD3D}" destId="{9E0B1B9D-323E-466D-8D27-692DBE43B110}" srcOrd="2" destOrd="0" parTransId="{EA7EB9F0-A66F-4A56-B6BB-FAE44608E7A2}" sibTransId="{BBF4F6BE-5BB3-468D-BA8A-25501CD59BFA}"/>
    <dgm:cxn modelId="{CFABEF02-2224-4BDB-8FBE-DD02FE9982C1}" srcId="{ACD65F7F-67A1-46CA-A39F-9A4447ABC7C8}" destId="{2C1F7B98-1B0F-4C75-B7B8-C6D1AD6B8409}" srcOrd="0" destOrd="0" parTransId="{B6736298-4E27-4D14-B89E-0698DE4AC7C3}" sibTransId="{CA8B8D7A-CF38-448F-B6E4-5811F0172DD8}"/>
    <dgm:cxn modelId="{90F5D303-6694-A348-AABB-576A5AF87FDA}" type="presOf" srcId="{9DCFE9FE-B213-4DC5-9DE4-A8E750209E12}" destId="{88FB291B-052A-B540-9D4A-9D8847F9DEC6}" srcOrd="1" destOrd="0" presId="urn:microsoft.com/office/officeart/2005/8/layout/list1"/>
    <dgm:cxn modelId="{0CE6AA17-FDC0-584F-8CFD-501DD7D1FBF2}" type="presOf" srcId="{AFE7A141-11CB-4016-B1CB-D52609B7B2FC}" destId="{0FC47858-D54B-5F4E-A1B9-F4D3905CCC60}" srcOrd="0" destOrd="1" presId="urn:microsoft.com/office/officeart/2005/8/layout/list1"/>
    <dgm:cxn modelId="{9C72D62C-F4FA-5242-A272-3111E965D2AE}" type="presOf" srcId="{2D352312-4151-49D5-91CC-5224CEF2DD3D}" destId="{8F1165DC-B384-1343-895B-ADCB6D9CF5C9}" srcOrd="0" destOrd="0" presId="urn:microsoft.com/office/officeart/2005/8/layout/list1"/>
    <dgm:cxn modelId="{262F1533-9611-B944-9410-E18EC33FF206}" type="presOf" srcId="{2D352312-4151-49D5-91CC-5224CEF2DD3D}" destId="{E6104F48-FF6F-064E-8043-236774BD2326}" srcOrd="1" destOrd="0" presId="urn:microsoft.com/office/officeart/2005/8/layout/list1"/>
    <dgm:cxn modelId="{4E997E43-389B-458E-8BFE-89356EF94148}" srcId="{ACD65F7F-67A1-46CA-A39F-9A4447ABC7C8}" destId="{9DCFE9FE-B213-4DC5-9DE4-A8E750209E12}" srcOrd="1" destOrd="0" parTransId="{25A78EE6-B330-4552-9AF9-4E605ED205CB}" sibTransId="{DBEF8149-A73A-4CCA-95FD-E0847BDD630A}"/>
    <dgm:cxn modelId="{160B8646-3DD5-2447-918C-13BC9D82E0BB}" type="presOf" srcId="{ACD65F7F-67A1-46CA-A39F-9A4447ABC7C8}" destId="{9395316E-52A3-0E4E-B381-39C03850CD2B}" srcOrd="0" destOrd="0" presId="urn:microsoft.com/office/officeart/2005/8/layout/list1"/>
    <dgm:cxn modelId="{3935CC49-442F-4BB4-9649-C6D46A9E28C3}" srcId="{ACD65F7F-67A1-46CA-A39F-9A4447ABC7C8}" destId="{2D352312-4151-49D5-91CC-5224CEF2DD3D}" srcOrd="2" destOrd="0" parTransId="{5242470B-0FD6-479E-ABF0-BEC28871A8DD}" sibTransId="{F1072872-88CB-402C-99CD-33F3A47EDF65}"/>
    <dgm:cxn modelId="{D4F9A261-A940-49C4-9090-63B2DC2423D9}" srcId="{2D352312-4151-49D5-91CC-5224CEF2DD3D}" destId="{6BA17337-DD74-4716-AA8D-CD40689F4C28}" srcOrd="0" destOrd="0" parTransId="{518A0DB3-5793-4523-9348-41958EA84582}" sibTransId="{4466BCC3-D10D-4B9E-845B-B62B6AD9FDB8}"/>
    <dgm:cxn modelId="{D76E967D-B842-F74D-A7EC-5251DC05E9F9}" type="presOf" srcId="{9DCFE9FE-B213-4DC5-9DE4-A8E750209E12}" destId="{2AC4CDE4-CF02-8F4D-AF60-B9D9C3235D7B}" srcOrd="0" destOrd="0" presId="urn:microsoft.com/office/officeart/2005/8/layout/list1"/>
    <dgm:cxn modelId="{F683BD98-2941-7E4F-9EF1-AC09F78FF9CD}" type="presOf" srcId="{9E0B1B9D-323E-466D-8D27-692DBE43B110}" destId="{0FC47858-D54B-5F4E-A1B9-F4D3905CCC60}" srcOrd="0" destOrd="2" presId="urn:microsoft.com/office/officeart/2005/8/layout/list1"/>
    <dgm:cxn modelId="{36981CA4-2FA3-B847-ACC4-79320FE7BF50}" type="presOf" srcId="{6BA17337-DD74-4716-AA8D-CD40689F4C28}" destId="{0FC47858-D54B-5F4E-A1B9-F4D3905CCC60}" srcOrd="0" destOrd="0" presId="urn:microsoft.com/office/officeart/2005/8/layout/list1"/>
    <dgm:cxn modelId="{4BB997B1-0DDD-48B4-AB1D-86E941E5524F}" srcId="{2D352312-4151-49D5-91CC-5224CEF2DD3D}" destId="{AFE7A141-11CB-4016-B1CB-D52609B7B2FC}" srcOrd="1" destOrd="0" parTransId="{620E22B3-4DDC-4722-A282-0DA81EBD4F3F}" sibTransId="{46446BC6-BC88-4285-B710-960539BE9252}"/>
    <dgm:cxn modelId="{F3B3BBD7-F8FD-B746-83EB-AA88B71C414D}" type="presOf" srcId="{2C1F7B98-1B0F-4C75-B7B8-C6D1AD6B8409}" destId="{8A00F695-7179-5D49-9F52-5F0DD3636047}" srcOrd="1" destOrd="0" presId="urn:microsoft.com/office/officeart/2005/8/layout/list1"/>
    <dgm:cxn modelId="{15DAF7E0-B4EF-4B47-818E-6B4B7CCADD89}" type="presOf" srcId="{2C1F7B98-1B0F-4C75-B7B8-C6D1AD6B8409}" destId="{B254E84B-DC05-9D43-A7E7-BDA58DC3EF96}" srcOrd="0" destOrd="0" presId="urn:microsoft.com/office/officeart/2005/8/layout/list1"/>
    <dgm:cxn modelId="{A9FF5E44-934C-2349-B86D-4E730DDF50E6}" type="presParOf" srcId="{9395316E-52A3-0E4E-B381-39C03850CD2B}" destId="{2EC2340C-5093-5E4B-9630-E9B888EB5024}" srcOrd="0" destOrd="0" presId="urn:microsoft.com/office/officeart/2005/8/layout/list1"/>
    <dgm:cxn modelId="{228DC79E-3ED1-1942-B98A-F861264BE812}" type="presParOf" srcId="{2EC2340C-5093-5E4B-9630-E9B888EB5024}" destId="{B254E84B-DC05-9D43-A7E7-BDA58DC3EF96}" srcOrd="0" destOrd="0" presId="urn:microsoft.com/office/officeart/2005/8/layout/list1"/>
    <dgm:cxn modelId="{4A5FEDFB-8C18-7840-88C6-97CF5FB31EDE}" type="presParOf" srcId="{2EC2340C-5093-5E4B-9630-E9B888EB5024}" destId="{8A00F695-7179-5D49-9F52-5F0DD3636047}" srcOrd="1" destOrd="0" presId="urn:microsoft.com/office/officeart/2005/8/layout/list1"/>
    <dgm:cxn modelId="{269B6B6D-D43A-9444-8651-9EC563867BE1}" type="presParOf" srcId="{9395316E-52A3-0E4E-B381-39C03850CD2B}" destId="{6308B535-B0AF-4E45-83F0-8FBB138B798B}" srcOrd="1" destOrd="0" presId="urn:microsoft.com/office/officeart/2005/8/layout/list1"/>
    <dgm:cxn modelId="{0985F69C-7381-914D-BD32-4F11E267D48D}" type="presParOf" srcId="{9395316E-52A3-0E4E-B381-39C03850CD2B}" destId="{7F10892E-B27E-7F43-B065-5BC92F834A84}" srcOrd="2" destOrd="0" presId="urn:microsoft.com/office/officeart/2005/8/layout/list1"/>
    <dgm:cxn modelId="{8737527F-EA9E-354B-9E82-9C445DC6B651}" type="presParOf" srcId="{9395316E-52A3-0E4E-B381-39C03850CD2B}" destId="{91674287-8B69-0348-A22A-34AF30EA27F9}" srcOrd="3" destOrd="0" presId="urn:microsoft.com/office/officeart/2005/8/layout/list1"/>
    <dgm:cxn modelId="{D6D63D04-D388-024D-A261-C8FA101E8041}" type="presParOf" srcId="{9395316E-52A3-0E4E-B381-39C03850CD2B}" destId="{267E6C0E-8D9A-004C-B771-78A14BC13642}" srcOrd="4" destOrd="0" presId="urn:microsoft.com/office/officeart/2005/8/layout/list1"/>
    <dgm:cxn modelId="{7CA6198D-E643-3948-AA29-46E2F1A210F7}" type="presParOf" srcId="{267E6C0E-8D9A-004C-B771-78A14BC13642}" destId="{2AC4CDE4-CF02-8F4D-AF60-B9D9C3235D7B}" srcOrd="0" destOrd="0" presId="urn:microsoft.com/office/officeart/2005/8/layout/list1"/>
    <dgm:cxn modelId="{EDF18B72-670D-C14C-917E-7E3F99F45E80}" type="presParOf" srcId="{267E6C0E-8D9A-004C-B771-78A14BC13642}" destId="{88FB291B-052A-B540-9D4A-9D8847F9DEC6}" srcOrd="1" destOrd="0" presId="urn:microsoft.com/office/officeart/2005/8/layout/list1"/>
    <dgm:cxn modelId="{128A21C2-53B4-404C-B20A-0295DEF98C9B}" type="presParOf" srcId="{9395316E-52A3-0E4E-B381-39C03850CD2B}" destId="{651E77AE-3E31-C743-93B5-1D694A6CFBA9}" srcOrd="5" destOrd="0" presId="urn:microsoft.com/office/officeart/2005/8/layout/list1"/>
    <dgm:cxn modelId="{B40311C6-0718-9A4F-B9D1-A84EADD8E846}" type="presParOf" srcId="{9395316E-52A3-0E4E-B381-39C03850CD2B}" destId="{B5478592-2C08-AC48-8B44-AD5FA337B3FE}" srcOrd="6" destOrd="0" presId="urn:microsoft.com/office/officeart/2005/8/layout/list1"/>
    <dgm:cxn modelId="{95B5C949-CA11-784E-997A-6861D27040EB}" type="presParOf" srcId="{9395316E-52A3-0E4E-B381-39C03850CD2B}" destId="{1E193EEF-0528-3F4F-A057-8CD512064C26}" srcOrd="7" destOrd="0" presId="urn:microsoft.com/office/officeart/2005/8/layout/list1"/>
    <dgm:cxn modelId="{4B9CA3E7-C838-5E4B-BF07-F6E0426B8995}" type="presParOf" srcId="{9395316E-52A3-0E4E-B381-39C03850CD2B}" destId="{5616CB8F-5718-4344-90D5-A050C421CA10}" srcOrd="8" destOrd="0" presId="urn:microsoft.com/office/officeart/2005/8/layout/list1"/>
    <dgm:cxn modelId="{454A80E4-E3EB-D745-8B99-23081A005B75}" type="presParOf" srcId="{5616CB8F-5718-4344-90D5-A050C421CA10}" destId="{8F1165DC-B384-1343-895B-ADCB6D9CF5C9}" srcOrd="0" destOrd="0" presId="urn:microsoft.com/office/officeart/2005/8/layout/list1"/>
    <dgm:cxn modelId="{7DD8CE03-68DC-D040-8B91-3B90E0C841DD}" type="presParOf" srcId="{5616CB8F-5718-4344-90D5-A050C421CA10}" destId="{E6104F48-FF6F-064E-8043-236774BD2326}" srcOrd="1" destOrd="0" presId="urn:microsoft.com/office/officeart/2005/8/layout/list1"/>
    <dgm:cxn modelId="{11A4AA0F-033A-5C48-8C6A-91B4FA62EC1A}" type="presParOf" srcId="{9395316E-52A3-0E4E-B381-39C03850CD2B}" destId="{F69D8476-CCBD-5E42-93D7-1CEDCF3409ED}" srcOrd="9" destOrd="0" presId="urn:microsoft.com/office/officeart/2005/8/layout/list1"/>
    <dgm:cxn modelId="{158ABDCC-E52B-604D-AC56-F34B0EB4CECB}" type="presParOf" srcId="{9395316E-52A3-0E4E-B381-39C03850CD2B}" destId="{0FC47858-D54B-5F4E-A1B9-F4D3905CCC6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0892E-B27E-7F43-B065-5BC92F834A84}">
      <dsp:nvSpPr>
        <dsp:cNvPr id="0" name=""/>
        <dsp:cNvSpPr/>
      </dsp:nvSpPr>
      <dsp:spPr>
        <a:xfrm>
          <a:off x="0" y="356949"/>
          <a:ext cx="10515600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0F695-7179-5D49-9F52-5F0DD3636047}">
      <dsp:nvSpPr>
        <dsp:cNvPr id="0" name=""/>
        <dsp:cNvSpPr/>
      </dsp:nvSpPr>
      <dsp:spPr>
        <a:xfrm>
          <a:off x="525780" y="2709"/>
          <a:ext cx="7360920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Team Introduction</a:t>
          </a:r>
        </a:p>
      </dsp:txBody>
      <dsp:txXfrm>
        <a:off x="560365" y="37294"/>
        <a:ext cx="7291750" cy="639310"/>
      </dsp:txXfrm>
    </dsp:sp>
    <dsp:sp modelId="{B5478592-2C08-AC48-8B44-AD5FA337B3FE}">
      <dsp:nvSpPr>
        <dsp:cNvPr id="0" name=""/>
        <dsp:cNvSpPr/>
      </dsp:nvSpPr>
      <dsp:spPr>
        <a:xfrm>
          <a:off x="0" y="1445589"/>
          <a:ext cx="10515600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B291B-052A-B540-9D4A-9D8847F9DEC6}">
      <dsp:nvSpPr>
        <dsp:cNvPr id="0" name=""/>
        <dsp:cNvSpPr/>
      </dsp:nvSpPr>
      <dsp:spPr>
        <a:xfrm>
          <a:off x="525780" y="1091349"/>
          <a:ext cx="7360920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Project background</a:t>
          </a:r>
        </a:p>
      </dsp:txBody>
      <dsp:txXfrm>
        <a:off x="560365" y="1125934"/>
        <a:ext cx="7291750" cy="639310"/>
      </dsp:txXfrm>
    </dsp:sp>
    <dsp:sp modelId="{0FC47858-D54B-5F4E-A1B9-F4D3905CCC60}">
      <dsp:nvSpPr>
        <dsp:cNvPr id="0" name=""/>
        <dsp:cNvSpPr/>
      </dsp:nvSpPr>
      <dsp:spPr>
        <a:xfrm>
          <a:off x="0" y="2534229"/>
          <a:ext cx="10515600" cy="1814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99872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Display Parse Tree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Domain Specific Keyword Extraction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Keyword Extraction</a:t>
          </a:r>
        </a:p>
      </dsp:txBody>
      <dsp:txXfrm>
        <a:off x="0" y="2534229"/>
        <a:ext cx="10515600" cy="1814400"/>
      </dsp:txXfrm>
    </dsp:sp>
    <dsp:sp modelId="{E6104F48-FF6F-064E-8043-236774BD2326}">
      <dsp:nvSpPr>
        <dsp:cNvPr id="0" name=""/>
        <dsp:cNvSpPr/>
      </dsp:nvSpPr>
      <dsp:spPr>
        <a:xfrm>
          <a:off x="525780" y="2179989"/>
          <a:ext cx="7360920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Project Subtopics:</a:t>
          </a:r>
        </a:p>
      </dsp:txBody>
      <dsp:txXfrm>
        <a:off x="560365" y="2214574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EF18-8F41-0A4E-8621-E29DB9BFB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A4A39-F8DE-8A46-8D2C-BA9A2F369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D6CA9-01CD-5A44-833D-0560A782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A00C-E38F-A04C-A8C7-E23F15463898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A201B-8F3A-5740-9EC1-7290DA20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4A11A-2A61-1D4E-B602-1615D7FC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9D54-C0AE-AF43-B29E-C4591D2A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65A7-B619-9844-AEAA-C532DDE5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0F7D7-78DC-5D40-9525-BB75FB910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A5E4C-F2AA-DE4D-8EB6-4B6AB541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A00C-E38F-A04C-A8C7-E23F15463898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1884E-838D-A849-80FF-69432E15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3C2D-E7C3-EF4E-8CE6-963BB14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9D54-C0AE-AF43-B29E-C4591D2A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7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3E2CE-DB0F-344F-84A8-56A51FF03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F97E4-EA64-CC46-AC02-02225702B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EBF07-96D0-8848-8615-A27AFCAD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A00C-E38F-A04C-A8C7-E23F15463898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56C99-1E17-794E-A2AD-0A81915C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0413D-1BA6-8944-98E4-C5ACE405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9D54-C0AE-AF43-B29E-C4591D2A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5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C5A7-41A9-7F49-8C2E-0AD2036B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2E03-0876-7A47-86AF-CD8008C64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E59C0-4CBE-6542-8901-7E10A802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A00C-E38F-A04C-A8C7-E23F15463898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5889B-E6B6-4543-A29C-F3018986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988D7-6709-714A-9978-CE93BE38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9D54-C0AE-AF43-B29E-C4591D2A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6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3C1A-58E5-664B-A0DB-4C85092A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BECD1-36B9-AE41-B777-3F3442401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6A266-1C2A-034A-8B1F-3D762597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A00C-E38F-A04C-A8C7-E23F15463898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67320-4ED1-8841-A056-F2F0CE27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7DD47-959D-8246-95AF-C6579EDA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9D54-C0AE-AF43-B29E-C4591D2A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8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53B4-A004-564F-8D53-7B0F5A38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BF3CD-CA7B-404D-B7C5-C60C1F525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5D54E-EAB2-EC45-B202-2D7DA1F71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00EDD-4F9C-8942-8397-BC071629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A00C-E38F-A04C-A8C7-E23F15463898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FF817-4065-CE4E-AFA1-030982DE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1B80C-83F5-4546-A975-C7664F10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9D54-C0AE-AF43-B29E-C4591D2A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9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D812-5840-5548-A1D4-00D157B2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CE7C0-7A47-E843-A36F-B84DF64DA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E8DAF-3F32-5B49-BE99-058248466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C777D-D3F9-9242-A4B0-A0AD1EF44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172BE-A5D1-E946-A4D2-D0CF2A02A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8277E7-559A-664B-AC8D-15ACAB38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A00C-E38F-A04C-A8C7-E23F15463898}" type="datetimeFigureOut">
              <a:rPr lang="en-US" smtClean="0"/>
              <a:t>12/9/21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3D292-016C-EE48-8436-5836E64A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72B32-A7EB-B94B-9741-FA80906C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9D54-C0AE-AF43-B29E-C4591D2A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F6F8-8E82-704C-B6A2-21662C47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815B4-519B-984C-9B79-0B48C4AD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A00C-E38F-A04C-A8C7-E23F15463898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C02D8-4425-2B4D-935A-66447DA0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7743E-C1BD-B340-98F7-1E75A377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9D54-C0AE-AF43-B29E-C4591D2A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5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9E3C4-9E6B-2F4F-8CEC-90BF8C2B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A00C-E38F-A04C-A8C7-E23F15463898}" type="datetimeFigureOut">
              <a:rPr lang="en-US" smtClean="0"/>
              <a:t>12/9/21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D3CBD-8126-CC46-8C83-7E420FEF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59DF4-C0A7-EB4E-B6E1-2E87C8A3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9D54-C0AE-AF43-B29E-C4591D2A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9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CEFF-C9BF-1D4F-9CB2-1FE7CBA44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3868-5564-7446-A758-3D58AA4CE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71E42-8EF9-A248-94CC-F5F53E82D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69737-0C14-C243-AD33-A9BD3C6D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A00C-E38F-A04C-A8C7-E23F15463898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875E1-AD5C-A94F-9AD0-800682C7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89A34-BA04-A24F-95E2-64B420AA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9D54-C0AE-AF43-B29E-C4591D2A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3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DA6E-032F-AD46-9B6D-F8BBD971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90A1CA-942A-4E4E-AB83-DBE1EC6A1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EC33E-B9A8-E349-9674-974F150D7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70A33-5316-BD4D-AAB3-2C549EE8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A00C-E38F-A04C-A8C7-E23F15463898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7C148-EDA7-3C4D-907A-09CAF0AE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33BC9-5882-D64B-8356-7A91A1F3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9D54-C0AE-AF43-B29E-C4591D2A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8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247EB-5502-FF43-A90F-27137F87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53642-6044-AB40-9B32-FF42F5EB4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D1ECC-CC22-1044-9E20-24E4C1C8D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6A00C-E38F-A04C-A8C7-E23F15463898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EBCAD-B12B-0C46-8FCC-59D41A89C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14E19-6628-3C4A-A1E1-783589A3C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A9D54-C0AE-AF43-B29E-C4591D2A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8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83CB4-5674-DE48-91D9-DD9AA8A2A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Presentation</a:t>
            </a:r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B506966A-698B-402B-BC59-19E03947A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1313299"/>
            <a:ext cx="3091146" cy="309114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A7CBB93-0260-4F48-BECC-550C3AB1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884873"/>
            <a:ext cx="7188199" cy="129209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800" dirty="0"/>
              <a:t>Team: </a:t>
            </a:r>
            <a:r>
              <a:rPr lang="en-US" sz="1800" dirty="0" err="1"/>
              <a:t>ThePredictive</a:t>
            </a:r>
            <a:endParaRPr lang="en-US" sz="1800" dirty="0"/>
          </a:p>
          <a:p>
            <a:r>
              <a:rPr lang="en-US" sz="1400" dirty="0" err="1"/>
              <a:t>Vedant</a:t>
            </a:r>
            <a:r>
              <a:rPr lang="en-US" sz="1400" dirty="0"/>
              <a:t> Vipul </a:t>
            </a:r>
            <a:r>
              <a:rPr lang="en-US" sz="1400" dirty="0" err="1"/>
              <a:t>Jhaveri</a:t>
            </a:r>
            <a:r>
              <a:rPr lang="en-US" sz="1400" dirty="0"/>
              <a:t> (vedantj2) - Captain</a:t>
            </a:r>
          </a:p>
          <a:p>
            <a:r>
              <a:rPr lang="en-US" sz="1400" dirty="0"/>
              <a:t>Sagar Dalwadi (sagardd2)</a:t>
            </a:r>
          </a:p>
          <a:p>
            <a:r>
              <a:rPr lang="en-US" sz="1400" dirty="0"/>
              <a:t>Sindhu </a:t>
            </a:r>
            <a:r>
              <a:rPr lang="en-US" sz="1400" dirty="0" err="1"/>
              <a:t>Kopparam</a:t>
            </a:r>
            <a:r>
              <a:rPr lang="en-US" sz="1400" dirty="0"/>
              <a:t> (sgk6)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4352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9C9A1-FA2E-2A4D-8E6B-B7FC9105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23698B-33CD-4D53-9180-4901894A22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2107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039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00EA7-EA30-44E9-B377-92F70F2249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44" t="9091" r="2152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392A3-B3F4-2349-AE6E-92AA939E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Display Parse Tree</a:t>
            </a: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8AA49-7320-0144-8394-1FC800D6C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Topic Overview</a:t>
            </a:r>
          </a:p>
          <a:p>
            <a:pPr lvl="1"/>
            <a:r>
              <a:rPr lang="en-US" sz="1700"/>
              <a:t>What is Syntax?</a:t>
            </a:r>
          </a:p>
          <a:p>
            <a:pPr lvl="1"/>
            <a:r>
              <a:rPr lang="en-US" sz="1700"/>
              <a:t>Syntactic Categories</a:t>
            </a:r>
          </a:p>
          <a:p>
            <a:pPr lvl="1"/>
            <a:r>
              <a:rPr lang="en-US" sz="1700"/>
              <a:t>Syntax Tree</a:t>
            </a:r>
          </a:p>
          <a:p>
            <a:pPr lvl="1"/>
            <a:r>
              <a:rPr lang="en-US" sz="1700"/>
              <a:t>Purpose of the project</a:t>
            </a:r>
          </a:p>
          <a:p>
            <a:pPr marL="228600" lvl="1">
              <a:spcBef>
                <a:spcPts val="1000"/>
              </a:spcBef>
            </a:pPr>
            <a:r>
              <a:rPr lang="en-US" sz="1700"/>
              <a:t>Introduction to NLTK &amp; installation</a:t>
            </a:r>
          </a:p>
          <a:p>
            <a:pPr marL="228600" lvl="1">
              <a:spcBef>
                <a:spcPts val="1000"/>
              </a:spcBef>
            </a:pPr>
            <a:r>
              <a:rPr lang="en-US" sz="17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5861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63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 Presentation</vt:lpstr>
      <vt:lpstr>Agenda</vt:lpstr>
      <vt:lpstr>Display Parse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Sagar Dalwadi</dc:creator>
  <cp:lastModifiedBy>Sagar Dalwadi</cp:lastModifiedBy>
  <cp:revision>2</cp:revision>
  <dcterms:created xsi:type="dcterms:W3CDTF">2021-12-08T21:00:31Z</dcterms:created>
  <dcterms:modified xsi:type="dcterms:W3CDTF">2021-12-08T21:04:07Z</dcterms:modified>
</cp:coreProperties>
</file>