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Buzzer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Systemnahes Programmieren</a:t>
            </a:r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Bauteile: Buzzer und Lampen</a:t>
            </a:r>
          </a:p>
          <a:p>
            <a:r>
              <a:rPr lang="de-DE" dirty="0"/>
              <a:t>8051 Mikrocomputer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25AC2-17C6-43E4-8248-EDF5E4F7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Startsignal</a:t>
            </a:r>
          </a:p>
          <a:p>
            <a:r>
              <a:rPr lang="de-DE" dirty="0" err="1"/>
              <a:t>Timer</a:t>
            </a:r>
            <a:r>
              <a:rPr lang="de-DE" dirty="0"/>
              <a:t> wird gestartet</a:t>
            </a:r>
          </a:p>
          <a:p>
            <a:r>
              <a:rPr lang="de-DE" dirty="0"/>
              <a:t>Abfangen von zu frühem Drücken</a:t>
            </a:r>
          </a:p>
          <a:p>
            <a:r>
              <a:rPr lang="de-DE" dirty="0"/>
              <a:t>Lämpchen leuchtet auf und fordert Aktion der Spieler</a:t>
            </a:r>
          </a:p>
          <a:p>
            <a:r>
              <a:rPr lang="de-DE" dirty="0"/>
              <a:t>Sieger wird angezeigt</a:t>
            </a:r>
          </a:p>
        </p:txBody>
      </p:sp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F05D-5B71-46BD-A40A-23C5B678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B9752-3F58-4CFA-9DFF-8BCB50D4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</a:t>
            </a:r>
            <a:r>
              <a:rPr lang="de-DE"/>
              <a:t>den Programablaufplan rein!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70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8D56769-BEB2-4F74-A468-C61E3E055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97031-B3E4-4882-84AA-30C60A63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D868-D3C2-4268-B010-344444AF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1D325-C824-410D-83BF-55DA23DC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</Words>
  <Application>Microsoft Office PowerPoint</Application>
  <PresentationFormat>Breitbild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Buzzer</vt:lpstr>
      <vt:lpstr>Gruppe</vt:lpstr>
      <vt:lpstr>Programmidee</vt:lpstr>
      <vt:lpstr>Programmablauf</vt:lpstr>
      <vt:lpstr>Implementation</vt:lpstr>
      <vt:lpstr>Timer</vt:lpstr>
      <vt:lpstr>Erweiterungen</vt:lpstr>
      <vt:lpstr>Demo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Marvin Kubik</dc:creator>
  <cp:lastModifiedBy>Haala, Sven</cp:lastModifiedBy>
  <cp:revision>3</cp:revision>
  <dcterms:created xsi:type="dcterms:W3CDTF">2019-05-16T09:38:19Z</dcterms:created>
  <dcterms:modified xsi:type="dcterms:W3CDTF">2019-05-20T07:04:26Z</dcterms:modified>
</cp:coreProperties>
</file>