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39D8-359A-47DD-BA8D-03C489704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Buzzer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2A1937-EFAA-483D-9C14-893EE791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Systemnahes Programmieren</a:t>
            </a:r>
          </a:p>
        </p:txBody>
      </p:sp>
    </p:spTree>
    <p:extLst>
      <p:ext uri="{BB962C8B-B14F-4D97-AF65-F5344CB8AC3E}">
        <p14:creationId xmlns:p14="http://schemas.microsoft.com/office/powerpoint/2010/main" val="170191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9021-F0D9-4DC1-9B8C-AF5D4928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AF93-85D7-4B99-834C-A1F197AE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Haala</a:t>
            </a:r>
            <a:endParaRPr lang="de-DE" dirty="0"/>
          </a:p>
          <a:p>
            <a:r>
              <a:rPr lang="de-DE" dirty="0"/>
              <a:t>Tobias Fritz</a:t>
            </a:r>
          </a:p>
          <a:p>
            <a:r>
              <a:rPr lang="de-DE" dirty="0"/>
              <a:t>Felix Hamme</a:t>
            </a:r>
          </a:p>
          <a:p>
            <a:r>
              <a:rPr lang="de-DE" dirty="0"/>
              <a:t>Marvin Kubik</a:t>
            </a:r>
          </a:p>
        </p:txBody>
      </p:sp>
    </p:spTree>
    <p:extLst>
      <p:ext uri="{BB962C8B-B14F-4D97-AF65-F5344CB8AC3E}">
        <p14:creationId xmlns:p14="http://schemas.microsoft.com/office/powerpoint/2010/main" val="192570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B089C-A492-41E1-8495-3C642B42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AF503-91B4-42B3-9B16-4B3A5ECF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Reaktionsspiel für 2 Personen</a:t>
            </a:r>
          </a:p>
          <a:p>
            <a:r>
              <a:rPr lang="de-DE" dirty="0"/>
              <a:t>Bauteile: Buzzer und Lampen</a:t>
            </a:r>
          </a:p>
          <a:p>
            <a:r>
              <a:rPr lang="de-DE" dirty="0"/>
              <a:t>8051 Mikrocomputer</a:t>
            </a:r>
          </a:p>
        </p:txBody>
      </p:sp>
    </p:spTree>
    <p:extLst>
      <p:ext uri="{BB962C8B-B14F-4D97-AF65-F5344CB8AC3E}">
        <p14:creationId xmlns:p14="http://schemas.microsoft.com/office/powerpoint/2010/main" val="101638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325AC2-17C6-43E4-8248-EDF5E4F7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Startsignal</a:t>
            </a:r>
          </a:p>
          <a:p>
            <a:r>
              <a:rPr lang="de-DE" dirty="0" err="1"/>
              <a:t>Timer</a:t>
            </a:r>
            <a:r>
              <a:rPr lang="de-DE" dirty="0"/>
              <a:t> wird gestartet</a:t>
            </a:r>
          </a:p>
          <a:p>
            <a:r>
              <a:rPr lang="de-DE" dirty="0"/>
              <a:t>Abfangen von zu frühem Drücken</a:t>
            </a:r>
          </a:p>
          <a:p>
            <a:r>
              <a:rPr lang="de-DE" dirty="0"/>
              <a:t>Lämpchen leuchtet auf und fordert Aktion der Spieler</a:t>
            </a:r>
          </a:p>
          <a:p>
            <a:r>
              <a:rPr lang="de-DE" dirty="0"/>
              <a:t>Sieger wird angezeigt</a:t>
            </a:r>
          </a:p>
        </p:txBody>
      </p:sp>
    </p:spTree>
    <p:extLst>
      <p:ext uri="{BB962C8B-B14F-4D97-AF65-F5344CB8AC3E}">
        <p14:creationId xmlns:p14="http://schemas.microsoft.com/office/powerpoint/2010/main" val="212660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F05D-5B71-46BD-A40A-23C5B678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B9752-3F58-4CFA-9DFF-8BCB50D4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70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62FC5-0605-4F47-A7D6-BE0FC786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5617A-959B-4DAF-AC32-C0A8045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  <a:p>
            <a:r>
              <a:rPr lang="de-DE" dirty="0"/>
              <a:t>Buzzer für andere Funktionen nutzen (auslösen des Lichts auf Signal)</a:t>
            </a:r>
          </a:p>
        </p:txBody>
      </p:sp>
    </p:spTree>
    <p:extLst>
      <p:ext uri="{BB962C8B-B14F-4D97-AF65-F5344CB8AC3E}">
        <p14:creationId xmlns:p14="http://schemas.microsoft.com/office/powerpoint/2010/main" val="112040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AFEA5-F63C-40E5-AA3F-5E2BD5D0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97031-B3E4-4882-84AA-30C60A63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71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D868-D3C2-4268-B010-344444AF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1D325-C824-410D-83BF-55DA23DC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172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</Words>
  <Application>Microsoft Office PowerPoint</Application>
  <PresentationFormat>Breitbild</PresentationFormat>
  <Paragraphs>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Buzzer</vt:lpstr>
      <vt:lpstr>Gruppe</vt:lpstr>
      <vt:lpstr>Programmidee</vt:lpstr>
      <vt:lpstr>Programmablauf</vt:lpstr>
      <vt:lpstr>Implementation</vt:lpstr>
      <vt:lpstr>Erweiterungen</vt:lpstr>
      <vt:lpstr>Demo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</dc:title>
  <dc:creator>Marvin Kubik</dc:creator>
  <cp:lastModifiedBy>Marvin Kubik</cp:lastModifiedBy>
  <cp:revision>2</cp:revision>
  <dcterms:created xsi:type="dcterms:W3CDTF">2019-05-16T09:38:19Z</dcterms:created>
  <dcterms:modified xsi:type="dcterms:W3CDTF">2019-05-16T09:49:15Z</dcterms:modified>
</cp:coreProperties>
</file>