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57" r:id="rId5"/>
    <p:sldId id="265" r:id="rId6"/>
    <p:sldId id="258" r:id="rId7"/>
    <p:sldId id="269" r:id="rId8"/>
    <p:sldId id="268" r:id="rId9"/>
    <p:sldId id="264" r:id="rId10"/>
    <p:sldId id="263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EC006-EAD4-4D3D-AFC2-94C423010C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3ADA935-A7C4-4826-915A-C1B4369D46C3}">
      <dgm:prSet/>
      <dgm:spPr/>
      <dgm:t>
        <a:bodyPr/>
        <a:lstStyle/>
        <a:p>
          <a:pPr>
            <a:defRPr cap="all"/>
          </a:pPr>
          <a:r>
            <a:rPr lang="de-DE"/>
            <a:t>8051 Mikrocomputer</a:t>
          </a:r>
          <a:endParaRPr lang="en-US"/>
        </a:p>
      </dgm:t>
    </dgm:pt>
    <dgm:pt modelId="{12023C86-8AFF-4A7A-8EBA-02585166F384}" type="parTrans" cxnId="{54AA64F3-4097-4773-8ABF-046C2F3207C6}">
      <dgm:prSet/>
      <dgm:spPr/>
      <dgm:t>
        <a:bodyPr/>
        <a:lstStyle/>
        <a:p>
          <a:endParaRPr lang="en-US"/>
        </a:p>
      </dgm:t>
    </dgm:pt>
    <dgm:pt modelId="{13A2C0E0-B16E-4A8A-A6A7-7D62331E7B4C}" type="sibTrans" cxnId="{54AA64F3-4097-4773-8ABF-046C2F3207C6}">
      <dgm:prSet/>
      <dgm:spPr/>
      <dgm:t>
        <a:bodyPr/>
        <a:lstStyle/>
        <a:p>
          <a:endParaRPr lang="en-US"/>
        </a:p>
      </dgm:t>
    </dgm:pt>
    <dgm:pt modelId="{0C633E3D-63CA-496C-BF85-09A1CFB0215D}">
      <dgm:prSet/>
      <dgm:spPr/>
      <dgm:t>
        <a:bodyPr/>
        <a:lstStyle/>
        <a:p>
          <a:pPr>
            <a:defRPr cap="all"/>
          </a:pPr>
          <a:r>
            <a:rPr lang="de-DE" dirty="0"/>
            <a:t>Buzzer</a:t>
          </a:r>
          <a:endParaRPr lang="en-US" dirty="0"/>
        </a:p>
      </dgm:t>
    </dgm:pt>
    <dgm:pt modelId="{AC84F73E-F03D-4874-8EE6-61DEA5470813}" type="parTrans" cxnId="{5C549EB9-EE9F-49AC-A7EF-96957633613D}">
      <dgm:prSet/>
      <dgm:spPr/>
      <dgm:t>
        <a:bodyPr/>
        <a:lstStyle/>
        <a:p>
          <a:endParaRPr lang="en-US"/>
        </a:p>
      </dgm:t>
    </dgm:pt>
    <dgm:pt modelId="{B5A9ADA8-67C0-4B5C-A016-5CFA54F68446}" type="sibTrans" cxnId="{5C549EB9-EE9F-49AC-A7EF-96957633613D}">
      <dgm:prSet/>
      <dgm:spPr/>
      <dgm:t>
        <a:bodyPr/>
        <a:lstStyle/>
        <a:p>
          <a:endParaRPr lang="en-US"/>
        </a:p>
      </dgm:t>
    </dgm:pt>
    <dgm:pt modelId="{42B7CE36-F1A6-4C1F-9A41-03765453FB97}">
      <dgm:prSet/>
      <dgm:spPr/>
      <dgm:t>
        <a:bodyPr/>
        <a:lstStyle/>
        <a:p>
          <a:pPr>
            <a:defRPr cap="all"/>
          </a:pPr>
          <a:r>
            <a:rPr lang="de-DE"/>
            <a:t>LEDs</a:t>
          </a:r>
          <a:endParaRPr lang="en-US"/>
        </a:p>
      </dgm:t>
    </dgm:pt>
    <dgm:pt modelId="{8810E219-9722-445F-A721-BFF8AA26195A}" type="parTrans" cxnId="{98537C35-1D06-4236-A86C-38CBFE1C682E}">
      <dgm:prSet/>
      <dgm:spPr/>
      <dgm:t>
        <a:bodyPr/>
        <a:lstStyle/>
        <a:p>
          <a:endParaRPr lang="en-US"/>
        </a:p>
      </dgm:t>
    </dgm:pt>
    <dgm:pt modelId="{CB8E7880-884D-4267-B787-3AA7815A67D6}" type="sibTrans" cxnId="{98537C35-1D06-4236-A86C-38CBFE1C682E}">
      <dgm:prSet/>
      <dgm:spPr/>
      <dgm:t>
        <a:bodyPr/>
        <a:lstStyle/>
        <a:p>
          <a:endParaRPr lang="en-US"/>
        </a:p>
      </dgm:t>
    </dgm:pt>
    <dgm:pt modelId="{DF6BB8B5-9893-4383-BC25-0FF84382BF77}" type="pres">
      <dgm:prSet presAssocID="{6F4EC006-EAD4-4D3D-AFC2-94C423010C8B}" presName="root" presStyleCnt="0">
        <dgm:presLayoutVars>
          <dgm:dir/>
          <dgm:resizeHandles val="exact"/>
        </dgm:presLayoutVars>
      </dgm:prSet>
      <dgm:spPr/>
    </dgm:pt>
    <dgm:pt modelId="{92D1A52F-EE34-4026-B00D-7AC7D95599D1}" type="pres">
      <dgm:prSet presAssocID="{93ADA935-A7C4-4826-915A-C1B4369D46C3}" presName="compNode" presStyleCnt="0"/>
      <dgm:spPr/>
    </dgm:pt>
    <dgm:pt modelId="{DEEC488B-0F17-4460-9FE0-ED933C521223}" type="pres">
      <dgm:prSet presAssocID="{93ADA935-A7C4-4826-915A-C1B4369D46C3}" presName="iconBgRect" presStyleLbl="bgShp" presStyleIdx="0" presStyleCnt="3"/>
      <dgm:spPr/>
    </dgm:pt>
    <dgm:pt modelId="{436C9C7D-3E7D-4010-BB09-A9BF6BBD112B}" type="pres">
      <dgm:prSet presAssocID="{93ADA935-A7C4-4826-915A-C1B4369D46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AC566987-C0EC-435E-BE39-D96DBC14D6C0}" type="pres">
      <dgm:prSet presAssocID="{93ADA935-A7C4-4826-915A-C1B4369D46C3}" presName="spaceRect" presStyleCnt="0"/>
      <dgm:spPr/>
    </dgm:pt>
    <dgm:pt modelId="{7A52A6E9-4944-47D2-BBDF-9AEBE3960C48}" type="pres">
      <dgm:prSet presAssocID="{93ADA935-A7C4-4826-915A-C1B4369D46C3}" presName="textRect" presStyleLbl="revTx" presStyleIdx="0" presStyleCnt="3">
        <dgm:presLayoutVars>
          <dgm:chMax val="1"/>
          <dgm:chPref val="1"/>
        </dgm:presLayoutVars>
      </dgm:prSet>
      <dgm:spPr/>
    </dgm:pt>
    <dgm:pt modelId="{B45080C2-FB07-4C92-BABB-895DEC92D467}" type="pres">
      <dgm:prSet presAssocID="{13A2C0E0-B16E-4A8A-A6A7-7D62331E7B4C}" presName="sibTrans" presStyleCnt="0"/>
      <dgm:spPr/>
    </dgm:pt>
    <dgm:pt modelId="{A628D47B-5FCE-4C13-BC6C-E0B6B480C824}" type="pres">
      <dgm:prSet presAssocID="{0C633E3D-63CA-496C-BF85-09A1CFB0215D}" presName="compNode" presStyleCnt="0"/>
      <dgm:spPr/>
    </dgm:pt>
    <dgm:pt modelId="{7019A18E-3B8E-4F8B-8F9C-5BABDB9B21C9}" type="pres">
      <dgm:prSet presAssocID="{0C633E3D-63CA-496C-BF85-09A1CFB0215D}" presName="iconBgRect" presStyleLbl="bgShp" presStyleIdx="1" presStyleCnt="3"/>
      <dgm:spPr/>
    </dgm:pt>
    <dgm:pt modelId="{DEF80AD9-CB36-452F-9CB8-48E2AF7202CD}" type="pres">
      <dgm:prSet presAssocID="{0C633E3D-63CA-496C-BF85-09A1CFB021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D27B14B7-AF99-4BB4-A2B8-7DB076E1D2D9}" type="pres">
      <dgm:prSet presAssocID="{0C633E3D-63CA-496C-BF85-09A1CFB0215D}" presName="spaceRect" presStyleCnt="0"/>
      <dgm:spPr/>
    </dgm:pt>
    <dgm:pt modelId="{A8ABD0C2-8FAD-4497-A367-AE7701017431}" type="pres">
      <dgm:prSet presAssocID="{0C633E3D-63CA-496C-BF85-09A1CFB0215D}" presName="textRect" presStyleLbl="revTx" presStyleIdx="1" presStyleCnt="3">
        <dgm:presLayoutVars>
          <dgm:chMax val="1"/>
          <dgm:chPref val="1"/>
        </dgm:presLayoutVars>
      </dgm:prSet>
      <dgm:spPr/>
    </dgm:pt>
    <dgm:pt modelId="{68DA2CB3-BF7B-4BF9-9CEA-B8E6FDFA6A06}" type="pres">
      <dgm:prSet presAssocID="{B5A9ADA8-67C0-4B5C-A016-5CFA54F68446}" presName="sibTrans" presStyleCnt="0"/>
      <dgm:spPr/>
    </dgm:pt>
    <dgm:pt modelId="{CFA78C51-279A-4EEF-ADBC-67191A26FB29}" type="pres">
      <dgm:prSet presAssocID="{42B7CE36-F1A6-4C1F-9A41-03765453FB97}" presName="compNode" presStyleCnt="0"/>
      <dgm:spPr/>
    </dgm:pt>
    <dgm:pt modelId="{287135F1-F784-454F-BD27-439C3A7AAE2F}" type="pres">
      <dgm:prSet presAssocID="{42B7CE36-F1A6-4C1F-9A41-03765453FB97}" presName="iconBgRect" presStyleLbl="bgShp" presStyleIdx="2" presStyleCnt="3"/>
      <dgm:spPr/>
    </dgm:pt>
    <dgm:pt modelId="{231AA37D-2BD9-4EC0-92D0-C9ABA001A834}" type="pres">
      <dgm:prSet presAssocID="{42B7CE36-F1A6-4C1F-9A41-03765453F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BA7737F-7469-4BC5-ACDF-A9550D779844}" type="pres">
      <dgm:prSet presAssocID="{42B7CE36-F1A6-4C1F-9A41-03765453FB97}" presName="spaceRect" presStyleCnt="0"/>
      <dgm:spPr/>
    </dgm:pt>
    <dgm:pt modelId="{76ED39AF-BA36-4782-B81E-BDA5F379AE8B}" type="pres">
      <dgm:prSet presAssocID="{42B7CE36-F1A6-4C1F-9A41-03765453FB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537C35-1D06-4236-A86C-38CBFE1C682E}" srcId="{6F4EC006-EAD4-4D3D-AFC2-94C423010C8B}" destId="{42B7CE36-F1A6-4C1F-9A41-03765453FB97}" srcOrd="2" destOrd="0" parTransId="{8810E219-9722-445F-A721-BFF8AA26195A}" sibTransId="{CB8E7880-884D-4267-B787-3AA7815A67D6}"/>
    <dgm:cxn modelId="{E6D84D43-0893-422D-8FBF-C9D6F013AFC1}" type="presOf" srcId="{93ADA935-A7C4-4826-915A-C1B4369D46C3}" destId="{7A52A6E9-4944-47D2-BBDF-9AEBE3960C48}" srcOrd="0" destOrd="0" presId="urn:microsoft.com/office/officeart/2018/5/layout/IconCircleLabelList"/>
    <dgm:cxn modelId="{A6A0C797-E478-49F8-A1DA-0602B3D75164}" type="presOf" srcId="{0C633E3D-63CA-496C-BF85-09A1CFB0215D}" destId="{A8ABD0C2-8FAD-4497-A367-AE7701017431}" srcOrd="0" destOrd="0" presId="urn:microsoft.com/office/officeart/2018/5/layout/IconCircleLabelList"/>
    <dgm:cxn modelId="{9C4C229D-2D3B-4FF5-8BB0-D78F33CC61B6}" type="presOf" srcId="{42B7CE36-F1A6-4C1F-9A41-03765453FB97}" destId="{76ED39AF-BA36-4782-B81E-BDA5F379AE8B}" srcOrd="0" destOrd="0" presId="urn:microsoft.com/office/officeart/2018/5/layout/IconCircleLabelList"/>
    <dgm:cxn modelId="{5C549EB9-EE9F-49AC-A7EF-96957633613D}" srcId="{6F4EC006-EAD4-4D3D-AFC2-94C423010C8B}" destId="{0C633E3D-63CA-496C-BF85-09A1CFB0215D}" srcOrd="1" destOrd="0" parTransId="{AC84F73E-F03D-4874-8EE6-61DEA5470813}" sibTransId="{B5A9ADA8-67C0-4B5C-A016-5CFA54F68446}"/>
    <dgm:cxn modelId="{FBD38EE4-F684-4FF7-A750-374445B1C4E6}" type="presOf" srcId="{6F4EC006-EAD4-4D3D-AFC2-94C423010C8B}" destId="{DF6BB8B5-9893-4383-BC25-0FF84382BF77}" srcOrd="0" destOrd="0" presId="urn:microsoft.com/office/officeart/2018/5/layout/IconCircleLabelList"/>
    <dgm:cxn modelId="{54AA64F3-4097-4773-8ABF-046C2F3207C6}" srcId="{6F4EC006-EAD4-4D3D-AFC2-94C423010C8B}" destId="{93ADA935-A7C4-4826-915A-C1B4369D46C3}" srcOrd="0" destOrd="0" parTransId="{12023C86-8AFF-4A7A-8EBA-02585166F384}" sibTransId="{13A2C0E0-B16E-4A8A-A6A7-7D62331E7B4C}"/>
    <dgm:cxn modelId="{4542DA63-0F2A-480D-A25C-2597F8741835}" type="presParOf" srcId="{DF6BB8B5-9893-4383-BC25-0FF84382BF77}" destId="{92D1A52F-EE34-4026-B00D-7AC7D95599D1}" srcOrd="0" destOrd="0" presId="urn:microsoft.com/office/officeart/2018/5/layout/IconCircleLabelList"/>
    <dgm:cxn modelId="{0CA47334-A691-42CD-9AD5-643642A50774}" type="presParOf" srcId="{92D1A52F-EE34-4026-B00D-7AC7D95599D1}" destId="{DEEC488B-0F17-4460-9FE0-ED933C521223}" srcOrd="0" destOrd="0" presId="urn:microsoft.com/office/officeart/2018/5/layout/IconCircleLabelList"/>
    <dgm:cxn modelId="{0E09B54F-2C7B-4F2E-B62E-DB102EC68C66}" type="presParOf" srcId="{92D1A52F-EE34-4026-B00D-7AC7D95599D1}" destId="{436C9C7D-3E7D-4010-BB09-A9BF6BBD112B}" srcOrd="1" destOrd="0" presId="urn:microsoft.com/office/officeart/2018/5/layout/IconCircleLabelList"/>
    <dgm:cxn modelId="{26DD5A55-F413-4654-8C51-018A63B9C279}" type="presParOf" srcId="{92D1A52F-EE34-4026-B00D-7AC7D95599D1}" destId="{AC566987-C0EC-435E-BE39-D96DBC14D6C0}" srcOrd="2" destOrd="0" presId="urn:microsoft.com/office/officeart/2018/5/layout/IconCircleLabelList"/>
    <dgm:cxn modelId="{54E0D131-71EA-44D1-875F-0BA9742A6A9E}" type="presParOf" srcId="{92D1A52F-EE34-4026-B00D-7AC7D95599D1}" destId="{7A52A6E9-4944-47D2-BBDF-9AEBE3960C48}" srcOrd="3" destOrd="0" presId="urn:microsoft.com/office/officeart/2018/5/layout/IconCircleLabelList"/>
    <dgm:cxn modelId="{042177E6-C297-4A9A-9AFA-96C3106B32CF}" type="presParOf" srcId="{DF6BB8B5-9893-4383-BC25-0FF84382BF77}" destId="{B45080C2-FB07-4C92-BABB-895DEC92D467}" srcOrd="1" destOrd="0" presId="urn:microsoft.com/office/officeart/2018/5/layout/IconCircleLabelList"/>
    <dgm:cxn modelId="{403B9B82-287B-412A-8228-2C203D7112F5}" type="presParOf" srcId="{DF6BB8B5-9893-4383-BC25-0FF84382BF77}" destId="{A628D47B-5FCE-4C13-BC6C-E0B6B480C824}" srcOrd="2" destOrd="0" presId="urn:microsoft.com/office/officeart/2018/5/layout/IconCircleLabelList"/>
    <dgm:cxn modelId="{8BA10A30-44E4-4793-B2BC-151BC50759A0}" type="presParOf" srcId="{A628D47B-5FCE-4C13-BC6C-E0B6B480C824}" destId="{7019A18E-3B8E-4F8B-8F9C-5BABDB9B21C9}" srcOrd="0" destOrd="0" presId="urn:microsoft.com/office/officeart/2018/5/layout/IconCircleLabelList"/>
    <dgm:cxn modelId="{E8B66705-0063-4CE3-B932-27A56A276154}" type="presParOf" srcId="{A628D47B-5FCE-4C13-BC6C-E0B6B480C824}" destId="{DEF80AD9-CB36-452F-9CB8-48E2AF7202CD}" srcOrd="1" destOrd="0" presId="urn:microsoft.com/office/officeart/2018/5/layout/IconCircleLabelList"/>
    <dgm:cxn modelId="{41FACE2F-C9FB-4937-8F8A-F00E9EFCAE31}" type="presParOf" srcId="{A628D47B-5FCE-4C13-BC6C-E0B6B480C824}" destId="{D27B14B7-AF99-4BB4-A2B8-7DB076E1D2D9}" srcOrd="2" destOrd="0" presId="urn:microsoft.com/office/officeart/2018/5/layout/IconCircleLabelList"/>
    <dgm:cxn modelId="{AD695E12-74CB-48C6-BDF3-B33EAF57A7C8}" type="presParOf" srcId="{A628D47B-5FCE-4C13-BC6C-E0B6B480C824}" destId="{A8ABD0C2-8FAD-4497-A367-AE7701017431}" srcOrd="3" destOrd="0" presId="urn:microsoft.com/office/officeart/2018/5/layout/IconCircleLabelList"/>
    <dgm:cxn modelId="{6A31CD38-7D9A-40CB-AFEE-694221A1361D}" type="presParOf" srcId="{DF6BB8B5-9893-4383-BC25-0FF84382BF77}" destId="{68DA2CB3-BF7B-4BF9-9CEA-B8E6FDFA6A06}" srcOrd="3" destOrd="0" presId="urn:microsoft.com/office/officeart/2018/5/layout/IconCircleLabelList"/>
    <dgm:cxn modelId="{F233F2B3-6735-444F-98CC-2926C4394BE8}" type="presParOf" srcId="{DF6BB8B5-9893-4383-BC25-0FF84382BF77}" destId="{CFA78C51-279A-4EEF-ADBC-67191A26FB29}" srcOrd="4" destOrd="0" presId="urn:microsoft.com/office/officeart/2018/5/layout/IconCircleLabelList"/>
    <dgm:cxn modelId="{3B81C056-27B1-42D0-8301-C4396B786B29}" type="presParOf" srcId="{CFA78C51-279A-4EEF-ADBC-67191A26FB29}" destId="{287135F1-F784-454F-BD27-439C3A7AAE2F}" srcOrd="0" destOrd="0" presId="urn:microsoft.com/office/officeart/2018/5/layout/IconCircleLabelList"/>
    <dgm:cxn modelId="{2BFC7339-54F3-4842-A257-A68DB72C1070}" type="presParOf" srcId="{CFA78C51-279A-4EEF-ADBC-67191A26FB29}" destId="{231AA37D-2BD9-4EC0-92D0-C9ABA001A834}" srcOrd="1" destOrd="0" presId="urn:microsoft.com/office/officeart/2018/5/layout/IconCircleLabelList"/>
    <dgm:cxn modelId="{34496B01-6D68-4378-A0F4-E8D83C17B640}" type="presParOf" srcId="{CFA78C51-279A-4EEF-ADBC-67191A26FB29}" destId="{3BA7737F-7469-4BC5-ACDF-A9550D779844}" srcOrd="2" destOrd="0" presId="urn:microsoft.com/office/officeart/2018/5/layout/IconCircleLabelList"/>
    <dgm:cxn modelId="{50A4F2F6-3338-4717-9476-F7BACFDF210A}" type="presParOf" srcId="{CFA78C51-279A-4EEF-ADBC-67191A26FB29}" destId="{76ED39AF-BA36-4782-B81E-BDA5F379AE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B10FA-4185-4F65-B29A-CD399DFF631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19862BB-E903-4792-8FB0-068A4A53A4FC}">
      <dgm:prSet/>
      <dgm:spPr/>
      <dgm:t>
        <a:bodyPr/>
        <a:lstStyle/>
        <a:p>
          <a:r>
            <a:rPr lang="de-DE"/>
            <a:t>Startsignal</a:t>
          </a:r>
          <a:endParaRPr lang="en-US"/>
        </a:p>
      </dgm:t>
    </dgm:pt>
    <dgm:pt modelId="{9DA21280-51EF-434C-87DC-9C7A0C28C384}" type="parTrans" cxnId="{594C7AC4-89AA-4425-8CA3-00A8F35BFFCA}">
      <dgm:prSet/>
      <dgm:spPr/>
      <dgm:t>
        <a:bodyPr/>
        <a:lstStyle/>
        <a:p>
          <a:endParaRPr lang="en-US"/>
        </a:p>
      </dgm:t>
    </dgm:pt>
    <dgm:pt modelId="{F1941C14-0402-4F70-A1EF-E90CBE59F61E}" type="sibTrans" cxnId="{594C7AC4-89AA-4425-8CA3-00A8F35BFFCA}">
      <dgm:prSet/>
      <dgm:spPr/>
      <dgm:t>
        <a:bodyPr/>
        <a:lstStyle/>
        <a:p>
          <a:endParaRPr lang="en-US"/>
        </a:p>
      </dgm:t>
    </dgm:pt>
    <dgm:pt modelId="{8F02B7DA-2173-44D8-BE08-AF9FF8772DCB}">
      <dgm:prSet/>
      <dgm:spPr/>
      <dgm:t>
        <a:bodyPr/>
        <a:lstStyle/>
        <a:p>
          <a:r>
            <a:rPr lang="de-DE" dirty="0" err="1"/>
            <a:t>Timer</a:t>
          </a:r>
          <a:r>
            <a:rPr lang="de-DE" dirty="0"/>
            <a:t> und Interrupts werden initialisiert</a:t>
          </a:r>
          <a:endParaRPr lang="en-US" dirty="0"/>
        </a:p>
      </dgm:t>
    </dgm:pt>
    <dgm:pt modelId="{68B9A825-255C-4B82-9C6E-CC02CDFA843A}" type="parTrans" cxnId="{150E20C8-3896-4FD8-998C-DC869EFE86AF}">
      <dgm:prSet/>
      <dgm:spPr/>
      <dgm:t>
        <a:bodyPr/>
        <a:lstStyle/>
        <a:p>
          <a:endParaRPr lang="en-US"/>
        </a:p>
      </dgm:t>
    </dgm:pt>
    <dgm:pt modelId="{712BA1F9-E5F1-46F2-986B-505318270E08}" type="sibTrans" cxnId="{150E20C8-3896-4FD8-998C-DC869EFE86AF}">
      <dgm:prSet/>
      <dgm:spPr/>
      <dgm:t>
        <a:bodyPr/>
        <a:lstStyle/>
        <a:p>
          <a:endParaRPr lang="en-US"/>
        </a:p>
      </dgm:t>
    </dgm:pt>
    <dgm:pt modelId="{FC6437D1-31A8-4EDF-B6D1-15FE90166761}">
      <dgm:prSet/>
      <dgm:spPr/>
      <dgm:t>
        <a:bodyPr/>
        <a:lstStyle/>
        <a:p>
          <a:r>
            <a:rPr lang="de-DE"/>
            <a:t>Abfangen von zu frühem Drücken</a:t>
          </a:r>
          <a:endParaRPr lang="en-US"/>
        </a:p>
      </dgm:t>
    </dgm:pt>
    <dgm:pt modelId="{F9EEDAB4-FA09-4804-9620-1A8B86C091DD}" type="parTrans" cxnId="{88436A5E-9E29-48E0-93BD-2B4A2D96D459}">
      <dgm:prSet/>
      <dgm:spPr/>
      <dgm:t>
        <a:bodyPr/>
        <a:lstStyle/>
        <a:p>
          <a:endParaRPr lang="en-US"/>
        </a:p>
      </dgm:t>
    </dgm:pt>
    <dgm:pt modelId="{05E03623-43C8-4491-88D6-6A93037E18BB}" type="sibTrans" cxnId="{88436A5E-9E29-48E0-93BD-2B4A2D96D459}">
      <dgm:prSet/>
      <dgm:spPr/>
      <dgm:t>
        <a:bodyPr/>
        <a:lstStyle/>
        <a:p>
          <a:endParaRPr lang="en-US"/>
        </a:p>
      </dgm:t>
    </dgm:pt>
    <dgm:pt modelId="{55C0CC8C-6FDE-4F27-BC4C-C58A91F8D6FE}">
      <dgm:prSet/>
      <dgm:spPr/>
      <dgm:t>
        <a:bodyPr/>
        <a:lstStyle/>
        <a:p>
          <a:r>
            <a:rPr lang="de-DE"/>
            <a:t>Lämpchen leuchtet auf und fordert Aktion der Spieler</a:t>
          </a:r>
          <a:endParaRPr lang="en-US"/>
        </a:p>
      </dgm:t>
    </dgm:pt>
    <dgm:pt modelId="{596C6CF0-E42D-405C-8049-268EE7F135F8}" type="parTrans" cxnId="{473B9E0F-C079-43A8-B707-B4D0DD86CBA6}">
      <dgm:prSet/>
      <dgm:spPr/>
      <dgm:t>
        <a:bodyPr/>
        <a:lstStyle/>
        <a:p>
          <a:endParaRPr lang="en-US"/>
        </a:p>
      </dgm:t>
    </dgm:pt>
    <dgm:pt modelId="{9E33C187-009E-4DD3-93B6-3869D1DE5974}" type="sibTrans" cxnId="{473B9E0F-C079-43A8-B707-B4D0DD86CBA6}">
      <dgm:prSet/>
      <dgm:spPr/>
      <dgm:t>
        <a:bodyPr/>
        <a:lstStyle/>
        <a:p>
          <a:endParaRPr lang="en-US"/>
        </a:p>
      </dgm:t>
    </dgm:pt>
    <dgm:pt modelId="{8B785467-D782-489E-8899-0371C454CE79}">
      <dgm:prSet/>
      <dgm:spPr/>
      <dgm:t>
        <a:bodyPr/>
        <a:lstStyle/>
        <a:p>
          <a:r>
            <a:rPr lang="de-DE"/>
            <a:t>Sieger wird angezeigt</a:t>
          </a:r>
          <a:endParaRPr lang="en-US"/>
        </a:p>
      </dgm:t>
    </dgm:pt>
    <dgm:pt modelId="{A49EC7D7-0190-4E6D-8263-C6912B43E796}" type="parTrans" cxnId="{848E7258-9663-41DB-8F4E-C7CD4886E7D0}">
      <dgm:prSet/>
      <dgm:spPr/>
      <dgm:t>
        <a:bodyPr/>
        <a:lstStyle/>
        <a:p>
          <a:endParaRPr lang="en-US"/>
        </a:p>
      </dgm:t>
    </dgm:pt>
    <dgm:pt modelId="{CC80332E-4F81-4B6D-8512-589F5B9ACC76}" type="sibTrans" cxnId="{848E7258-9663-41DB-8F4E-C7CD4886E7D0}">
      <dgm:prSet/>
      <dgm:spPr/>
      <dgm:t>
        <a:bodyPr/>
        <a:lstStyle/>
        <a:p>
          <a:endParaRPr lang="en-US"/>
        </a:p>
      </dgm:t>
    </dgm:pt>
    <dgm:pt modelId="{0A3427BF-37E9-460A-9ABC-EAA71FF418E9}" type="pres">
      <dgm:prSet presAssocID="{97DB10FA-4185-4F65-B29A-CD399DFF6318}" presName="root" presStyleCnt="0">
        <dgm:presLayoutVars>
          <dgm:dir/>
          <dgm:resizeHandles val="exact"/>
        </dgm:presLayoutVars>
      </dgm:prSet>
      <dgm:spPr/>
    </dgm:pt>
    <dgm:pt modelId="{53A46FCF-963B-466C-8E64-0442C5851E13}" type="pres">
      <dgm:prSet presAssocID="{97DB10FA-4185-4F65-B29A-CD399DFF6318}" presName="container" presStyleCnt="0">
        <dgm:presLayoutVars>
          <dgm:dir/>
          <dgm:resizeHandles val="exact"/>
        </dgm:presLayoutVars>
      </dgm:prSet>
      <dgm:spPr/>
    </dgm:pt>
    <dgm:pt modelId="{2CA0F14A-8938-41AD-BCEB-47A92ACCA976}" type="pres">
      <dgm:prSet presAssocID="{919862BB-E903-4792-8FB0-068A4A53A4FC}" presName="compNode" presStyleCnt="0"/>
      <dgm:spPr/>
    </dgm:pt>
    <dgm:pt modelId="{A6595FC2-4999-4F72-9B63-493481F91245}" type="pres">
      <dgm:prSet presAssocID="{919862BB-E903-4792-8FB0-068A4A53A4FC}" presName="iconBgRect" presStyleLbl="bgShp" presStyleIdx="0" presStyleCnt="5"/>
      <dgm:spPr/>
    </dgm:pt>
    <dgm:pt modelId="{F7CDAF2E-1419-4DD4-980B-1A691C084488}" type="pres">
      <dgm:prSet presAssocID="{919862BB-E903-4792-8FB0-068A4A53A4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eben"/>
        </a:ext>
      </dgm:extLst>
    </dgm:pt>
    <dgm:pt modelId="{143AB8B0-07CF-4C27-9AF3-9138CE6786BA}" type="pres">
      <dgm:prSet presAssocID="{919862BB-E903-4792-8FB0-068A4A53A4FC}" presName="spaceRect" presStyleCnt="0"/>
      <dgm:spPr/>
    </dgm:pt>
    <dgm:pt modelId="{D3D06699-96EE-4C3C-B449-E53F44C8F702}" type="pres">
      <dgm:prSet presAssocID="{919862BB-E903-4792-8FB0-068A4A53A4FC}" presName="textRect" presStyleLbl="revTx" presStyleIdx="0" presStyleCnt="5">
        <dgm:presLayoutVars>
          <dgm:chMax val="1"/>
          <dgm:chPref val="1"/>
        </dgm:presLayoutVars>
      </dgm:prSet>
      <dgm:spPr/>
    </dgm:pt>
    <dgm:pt modelId="{031924CB-6483-4763-A93D-00D9287CD2A4}" type="pres">
      <dgm:prSet presAssocID="{F1941C14-0402-4F70-A1EF-E90CBE59F61E}" presName="sibTrans" presStyleLbl="sibTrans2D1" presStyleIdx="0" presStyleCnt="0"/>
      <dgm:spPr/>
    </dgm:pt>
    <dgm:pt modelId="{DE8948AE-8361-4CF0-AC43-2A10932138C6}" type="pres">
      <dgm:prSet presAssocID="{8F02B7DA-2173-44D8-BE08-AF9FF8772DCB}" presName="compNode" presStyleCnt="0"/>
      <dgm:spPr/>
    </dgm:pt>
    <dgm:pt modelId="{7E2D2973-EC4E-451B-820F-838FC096EBC1}" type="pres">
      <dgm:prSet presAssocID="{8F02B7DA-2173-44D8-BE08-AF9FF8772DCB}" presName="iconBgRect" presStyleLbl="bgShp" presStyleIdx="1" presStyleCnt="5"/>
      <dgm:spPr/>
    </dgm:pt>
    <dgm:pt modelId="{EA7A571F-E8A1-4C57-9145-5FC9ECC08836}" type="pres">
      <dgm:prSet presAssocID="{8F02B7DA-2173-44D8-BE08-AF9FF8772D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hr"/>
        </a:ext>
      </dgm:extLst>
    </dgm:pt>
    <dgm:pt modelId="{E38A00B1-1A00-4D4D-B1C6-1B7A085BABA3}" type="pres">
      <dgm:prSet presAssocID="{8F02B7DA-2173-44D8-BE08-AF9FF8772DCB}" presName="spaceRect" presStyleCnt="0"/>
      <dgm:spPr/>
    </dgm:pt>
    <dgm:pt modelId="{DCB0FC82-FA31-4CFB-B4E3-6A8640E16916}" type="pres">
      <dgm:prSet presAssocID="{8F02B7DA-2173-44D8-BE08-AF9FF8772DCB}" presName="textRect" presStyleLbl="revTx" presStyleIdx="1" presStyleCnt="5">
        <dgm:presLayoutVars>
          <dgm:chMax val="1"/>
          <dgm:chPref val="1"/>
        </dgm:presLayoutVars>
      </dgm:prSet>
      <dgm:spPr/>
    </dgm:pt>
    <dgm:pt modelId="{D737ADEA-99FB-4FEF-B219-BB524F131F0F}" type="pres">
      <dgm:prSet presAssocID="{712BA1F9-E5F1-46F2-986B-505318270E08}" presName="sibTrans" presStyleLbl="sibTrans2D1" presStyleIdx="0" presStyleCnt="0"/>
      <dgm:spPr/>
    </dgm:pt>
    <dgm:pt modelId="{F0846ABB-D8F1-47B9-8AB3-5EC37F324F6F}" type="pres">
      <dgm:prSet presAssocID="{FC6437D1-31A8-4EDF-B6D1-15FE90166761}" presName="compNode" presStyleCnt="0"/>
      <dgm:spPr/>
    </dgm:pt>
    <dgm:pt modelId="{AADA8BD3-776B-4AC0-BC02-EE2727F5575E}" type="pres">
      <dgm:prSet presAssocID="{FC6437D1-31A8-4EDF-B6D1-15FE90166761}" presName="iconBgRect" presStyleLbl="bgShp" presStyleIdx="2" presStyleCnt="5"/>
      <dgm:spPr/>
    </dgm:pt>
    <dgm:pt modelId="{B684C439-2AD2-42B8-BFE5-739D4171B105}" type="pres">
      <dgm:prSet presAssocID="{FC6437D1-31A8-4EDF-B6D1-15FE901667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98696A5-19A5-4B1E-83E4-32A0CF4DCB72}" type="pres">
      <dgm:prSet presAssocID="{FC6437D1-31A8-4EDF-B6D1-15FE90166761}" presName="spaceRect" presStyleCnt="0"/>
      <dgm:spPr/>
    </dgm:pt>
    <dgm:pt modelId="{26C39D43-B912-44AB-8062-3D96C07B5026}" type="pres">
      <dgm:prSet presAssocID="{FC6437D1-31A8-4EDF-B6D1-15FE90166761}" presName="textRect" presStyleLbl="revTx" presStyleIdx="2" presStyleCnt="5">
        <dgm:presLayoutVars>
          <dgm:chMax val="1"/>
          <dgm:chPref val="1"/>
        </dgm:presLayoutVars>
      </dgm:prSet>
      <dgm:spPr/>
    </dgm:pt>
    <dgm:pt modelId="{CFFFBC09-378E-4F29-8767-A964476FB3A5}" type="pres">
      <dgm:prSet presAssocID="{05E03623-43C8-4491-88D6-6A93037E18BB}" presName="sibTrans" presStyleLbl="sibTrans2D1" presStyleIdx="0" presStyleCnt="0"/>
      <dgm:spPr/>
    </dgm:pt>
    <dgm:pt modelId="{4D6A169D-CAD8-45A2-BEAB-87376530274F}" type="pres">
      <dgm:prSet presAssocID="{55C0CC8C-6FDE-4F27-BC4C-C58A91F8D6FE}" presName="compNode" presStyleCnt="0"/>
      <dgm:spPr/>
    </dgm:pt>
    <dgm:pt modelId="{07BEF4D7-D67D-4F51-9F3A-66D3A9D821E3}" type="pres">
      <dgm:prSet presAssocID="{55C0CC8C-6FDE-4F27-BC4C-C58A91F8D6FE}" presName="iconBgRect" presStyleLbl="bgShp" presStyleIdx="3" presStyleCnt="5"/>
      <dgm:spPr/>
    </dgm:pt>
    <dgm:pt modelId="{818D5E36-A926-42EA-A293-B0CA442D014E}" type="pres">
      <dgm:prSet presAssocID="{55C0CC8C-6FDE-4F27-BC4C-C58A91F8D6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ing"/>
        </a:ext>
      </dgm:extLst>
    </dgm:pt>
    <dgm:pt modelId="{DFC1E978-928D-4F8E-9B53-0F2005EB6069}" type="pres">
      <dgm:prSet presAssocID="{55C0CC8C-6FDE-4F27-BC4C-C58A91F8D6FE}" presName="spaceRect" presStyleCnt="0"/>
      <dgm:spPr/>
    </dgm:pt>
    <dgm:pt modelId="{0B17CF2A-66CC-421C-BB24-7277EFBCA052}" type="pres">
      <dgm:prSet presAssocID="{55C0CC8C-6FDE-4F27-BC4C-C58A91F8D6FE}" presName="textRect" presStyleLbl="revTx" presStyleIdx="3" presStyleCnt="5">
        <dgm:presLayoutVars>
          <dgm:chMax val="1"/>
          <dgm:chPref val="1"/>
        </dgm:presLayoutVars>
      </dgm:prSet>
      <dgm:spPr/>
    </dgm:pt>
    <dgm:pt modelId="{EE348CE0-99FA-4D79-9946-F8C66E0173FB}" type="pres">
      <dgm:prSet presAssocID="{9E33C187-009E-4DD3-93B6-3869D1DE5974}" presName="sibTrans" presStyleLbl="sibTrans2D1" presStyleIdx="0" presStyleCnt="0"/>
      <dgm:spPr/>
    </dgm:pt>
    <dgm:pt modelId="{69958311-6975-4976-AA27-82D9E746E70B}" type="pres">
      <dgm:prSet presAssocID="{8B785467-D782-489E-8899-0371C454CE79}" presName="compNode" presStyleCnt="0"/>
      <dgm:spPr/>
    </dgm:pt>
    <dgm:pt modelId="{72AFDCCF-023D-485C-86D3-57C133B654A3}" type="pres">
      <dgm:prSet presAssocID="{8B785467-D782-489E-8899-0371C454CE79}" presName="iconBgRect" presStyleLbl="bgShp" presStyleIdx="4" presStyleCnt="5"/>
      <dgm:spPr/>
    </dgm:pt>
    <dgm:pt modelId="{930998B8-270F-4F1D-B2F7-C98421E29330}" type="pres">
      <dgm:prSet presAssocID="{8B785467-D782-489E-8899-0371C454CE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7B3C9AF-CEC7-4361-AFBA-A9048EAF014F}" type="pres">
      <dgm:prSet presAssocID="{8B785467-D782-489E-8899-0371C454CE79}" presName="spaceRect" presStyleCnt="0"/>
      <dgm:spPr/>
    </dgm:pt>
    <dgm:pt modelId="{1F4EE14A-EA38-4919-B41D-5116CE027A8B}" type="pres">
      <dgm:prSet presAssocID="{8B785467-D782-489E-8899-0371C454CE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3B9E0F-C079-43A8-B707-B4D0DD86CBA6}" srcId="{97DB10FA-4185-4F65-B29A-CD399DFF6318}" destId="{55C0CC8C-6FDE-4F27-BC4C-C58A91F8D6FE}" srcOrd="3" destOrd="0" parTransId="{596C6CF0-E42D-405C-8049-268EE7F135F8}" sibTransId="{9E33C187-009E-4DD3-93B6-3869D1DE5974}"/>
    <dgm:cxn modelId="{12A28518-1498-48C5-8B61-90EA24BFC866}" type="presOf" srcId="{97DB10FA-4185-4F65-B29A-CD399DFF6318}" destId="{0A3427BF-37E9-460A-9ABC-EAA71FF418E9}" srcOrd="0" destOrd="0" presId="urn:microsoft.com/office/officeart/2018/2/layout/IconCircleList"/>
    <dgm:cxn modelId="{2228D533-FCD1-43F6-82A6-CC08CAF07967}" type="presOf" srcId="{FC6437D1-31A8-4EDF-B6D1-15FE90166761}" destId="{26C39D43-B912-44AB-8062-3D96C07B5026}" srcOrd="0" destOrd="0" presId="urn:microsoft.com/office/officeart/2018/2/layout/IconCircleList"/>
    <dgm:cxn modelId="{FB42873B-B4F4-4535-9BDD-A7DC84351E72}" type="presOf" srcId="{05E03623-43C8-4491-88D6-6A93037E18BB}" destId="{CFFFBC09-378E-4F29-8767-A964476FB3A5}" srcOrd="0" destOrd="0" presId="urn:microsoft.com/office/officeart/2018/2/layout/IconCircleList"/>
    <dgm:cxn modelId="{1691583D-6C3A-4B32-B2EF-876C557B233C}" type="presOf" srcId="{F1941C14-0402-4F70-A1EF-E90CBE59F61E}" destId="{031924CB-6483-4763-A93D-00D9287CD2A4}" srcOrd="0" destOrd="0" presId="urn:microsoft.com/office/officeart/2018/2/layout/IconCircleList"/>
    <dgm:cxn modelId="{88436A5E-9E29-48E0-93BD-2B4A2D96D459}" srcId="{97DB10FA-4185-4F65-B29A-CD399DFF6318}" destId="{FC6437D1-31A8-4EDF-B6D1-15FE90166761}" srcOrd="2" destOrd="0" parTransId="{F9EEDAB4-FA09-4804-9620-1A8B86C091DD}" sibTransId="{05E03623-43C8-4491-88D6-6A93037E18BB}"/>
    <dgm:cxn modelId="{96646B56-9F43-4328-A6B3-80FC9B15873E}" type="presOf" srcId="{712BA1F9-E5F1-46F2-986B-505318270E08}" destId="{D737ADEA-99FB-4FEF-B219-BB524F131F0F}" srcOrd="0" destOrd="0" presId="urn:microsoft.com/office/officeart/2018/2/layout/IconCircleList"/>
    <dgm:cxn modelId="{848E7258-9663-41DB-8F4E-C7CD4886E7D0}" srcId="{97DB10FA-4185-4F65-B29A-CD399DFF6318}" destId="{8B785467-D782-489E-8899-0371C454CE79}" srcOrd="4" destOrd="0" parTransId="{A49EC7D7-0190-4E6D-8263-C6912B43E796}" sibTransId="{CC80332E-4F81-4B6D-8512-589F5B9ACC76}"/>
    <dgm:cxn modelId="{D786897A-F816-45C2-8B42-5B61122A6062}" type="presOf" srcId="{55C0CC8C-6FDE-4F27-BC4C-C58A91F8D6FE}" destId="{0B17CF2A-66CC-421C-BB24-7277EFBCA052}" srcOrd="0" destOrd="0" presId="urn:microsoft.com/office/officeart/2018/2/layout/IconCircleList"/>
    <dgm:cxn modelId="{A4D3EC84-E3AB-4A4B-BED9-79BD000770FE}" type="presOf" srcId="{919862BB-E903-4792-8FB0-068A4A53A4FC}" destId="{D3D06699-96EE-4C3C-B449-E53F44C8F702}" srcOrd="0" destOrd="0" presId="urn:microsoft.com/office/officeart/2018/2/layout/IconCircleList"/>
    <dgm:cxn modelId="{89F323AF-FA01-4F16-BD12-3EAD8AAB4730}" type="presOf" srcId="{8B785467-D782-489E-8899-0371C454CE79}" destId="{1F4EE14A-EA38-4919-B41D-5116CE027A8B}" srcOrd="0" destOrd="0" presId="urn:microsoft.com/office/officeart/2018/2/layout/IconCircleList"/>
    <dgm:cxn modelId="{5076EEC0-BC76-4348-901F-FA4CDD6F007E}" type="presOf" srcId="{9E33C187-009E-4DD3-93B6-3869D1DE5974}" destId="{EE348CE0-99FA-4D79-9946-F8C66E0173FB}" srcOrd="0" destOrd="0" presId="urn:microsoft.com/office/officeart/2018/2/layout/IconCircleList"/>
    <dgm:cxn modelId="{594C7AC4-89AA-4425-8CA3-00A8F35BFFCA}" srcId="{97DB10FA-4185-4F65-B29A-CD399DFF6318}" destId="{919862BB-E903-4792-8FB0-068A4A53A4FC}" srcOrd="0" destOrd="0" parTransId="{9DA21280-51EF-434C-87DC-9C7A0C28C384}" sibTransId="{F1941C14-0402-4F70-A1EF-E90CBE59F61E}"/>
    <dgm:cxn modelId="{150E20C8-3896-4FD8-998C-DC869EFE86AF}" srcId="{97DB10FA-4185-4F65-B29A-CD399DFF6318}" destId="{8F02B7DA-2173-44D8-BE08-AF9FF8772DCB}" srcOrd="1" destOrd="0" parTransId="{68B9A825-255C-4B82-9C6E-CC02CDFA843A}" sibTransId="{712BA1F9-E5F1-46F2-986B-505318270E08}"/>
    <dgm:cxn modelId="{A357C6CA-EC61-46D5-BE95-25FA18F5D13E}" type="presOf" srcId="{8F02B7DA-2173-44D8-BE08-AF9FF8772DCB}" destId="{DCB0FC82-FA31-4CFB-B4E3-6A8640E16916}" srcOrd="0" destOrd="0" presId="urn:microsoft.com/office/officeart/2018/2/layout/IconCircleList"/>
    <dgm:cxn modelId="{2B71859F-CF0C-4F8C-9712-563D52AA1023}" type="presParOf" srcId="{0A3427BF-37E9-460A-9ABC-EAA71FF418E9}" destId="{53A46FCF-963B-466C-8E64-0442C5851E13}" srcOrd="0" destOrd="0" presId="urn:microsoft.com/office/officeart/2018/2/layout/IconCircleList"/>
    <dgm:cxn modelId="{A11A22D0-E759-4BBC-83D4-D22AD9F39D17}" type="presParOf" srcId="{53A46FCF-963B-466C-8E64-0442C5851E13}" destId="{2CA0F14A-8938-41AD-BCEB-47A92ACCA976}" srcOrd="0" destOrd="0" presId="urn:microsoft.com/office/officeart/2018/2/layout/IconCircleList"/>
    <dgm:cxn modelId="{920241EE-CDED-4DFB-ACAA-CA04BCE62991}" type="presParOf" srcId="{2CA0F14A-8938-41AD-BCEB-47A92ACCA976}" destId="{A6595FC2-4999-4F72-9B63-493481F91245}" srcOrd="0" destOrd="0" presId="urn:microsoft.com/office/officeart/2018/2/layout/IconCircleList"/>
    <dgm:cxn modelId="{E0AA1C92-F868-4CBE-8001-EAACFA9F90E6}" type="presParOf" srcId="{2CA0F14A-8938-41AD-BCEB-47A92ACCA976}" destId="{F7CDAF2E-1419-4DD4-980B-1A691C084488}" srcOrd="1" destOrd="0" presId="urn:microsoft.com/office/officeart/2018/2/layout/IconCircleList"/>
    <dgm:cxn modelId="{B4B42FAD-017D-4477-AA59-9D382BA478F4}" type="presParOf" srcId="{2CA0F14A-8938-41AD-BCEB-47A92ACCA976}" destId="{143AB8B0-07CF-4C27-9AF3-9138CE6786BA}" srcOrd="2" destOrd="0" presId="urn:microsoft.com/office/officeart/2018/2/layout/IconCircleList"/>
    <dgm:cxn modelId="{53B872D5-06AC-4196-9B41-02092DBB35FF}" type="presParOf" srcId="{2CA0F14A-8938-41AD-BCEB-47A92ACCA976}" destId="{D3D06699-96EE-4C3C-B449-E53F44C8F702}" srcOrd="3" destOrd="0" presId="urn:microsoft.com/office/officeart/2018/2/layout/IconCircleList"/>
    <dgm:cxn modelId="{7E8D7337-C738-490E-A929-3E0434EBC31D}" type="presParOf" srcId="{53A46FCF-963B-466C-8E64-0442C5851E13}" destId="{031924CB-6483-4763-A93D-00D9287CD2A4}" srcOrd="1" destOrd="0" presId="urn:microsoft.com/office/officeart/2018/2/layout/IconCircleList"/>
    <dgm:cxn modelId="{65C91F5F-740C-44D3-AA81-1DB3B6C54230}" type="presParOf" srcId="{53A46FCF-963B-466C-8E64-0442C5851E13}" destId="{DE8948AE-8361-4CF0-AC43-2A10932138C6}" srcOrd="2" destOrd="0" presId="urn:microsoft.com/office/officeart/2018/2/layout/IconCircleList"/>
    <dgm:cxn modelId="{4C06F8A2-346D-4604-AB0F-E43BF59C138B}" type="presParOf" srcId="{DE8948AE-8361-4CF0-AC43-2A10932138C6}" destId="{7E2D2973-EC4E-451B-820F-838FC096EBC1}" srcOrd="0" destOrd="0" presId="urn:microsoft.com/office/officeart/2018/2/layout/IconCircleList"/>
    <dgm:cxn modelId="{2DB65CF3-B4D7-469C-B4F4-92A88117BD30}" type="presParOf" srcId="{DE8948AE-8361-4CF0-AC43-2A10932138C6}" destId="{EA7A571F-E8A1-4C57-9145-5FC9ECC08836}" srcOrd="1" destOrd="0" presId="urn:microsoft.com/office/officeart/2018/2/layout/IconCircleList"/>
    <dgm:cxn modelId="{03B641ED-4A05-4190-A8AA-8623929D516C}" type="presParOf" srcId="{DE8948AE-8361-4CF0-AC43-2A10932138C6}" destId="{E38A00B1-1A00-4D4D-B1C6-1B7A085BABA3}" srcOrd="2" destOrd="0" presId="urn:microsoft.com/office/officeart/2018/2/layout/IconCircleList"/>
    <dgm:cxn modelId="{643BFA9E-CC7E-4FC2-A714-E4666EBE2D4A}" type="presParOf" srcId="{DE8948AE-8361-4CF0-AC43-2A10932138C6}" destId="{DCB0FC82-FA31-4CFB-B4E3-6A8640E16916}" srcOrd="3" destOrd="0" presId="urn:microsoft.com/office/officeart/2018/2/layout/IconCircleList"/>
    <dgm:cxn modelId="{04414C9A-1679-4154-9FD7-C9AD5DAC8369}" type="presParOf" srcId="{53A46FCF-963B-466C-8E64-0442C5851E13}" destId="{D737ADEA-99FB-4FEF-B219-BB524F131F0F}" srcOrd="3" destOrd="0" presId="urn:microsoft.com/office/officeart/2018/2/layout/IconCircleList"/>
    <dgm:cxn modelId="{BDA81B86-95EA-4260-961D-FDB66F7E1101}" type="presParOf" srcId="{53A46FCF-963B-466C-8E64-0442C5851E13}" destId="{F0846ABB-D8F1-47B9-8AB3-5EC37F324F6F}" srcOrd="4" destOrd="0" presId="urn:microsoft.com/office/officeart/2018/2/layout/IconCircleList"/>
    <dgm:cxn modelId="{EBA76787-DF69-4EF8-8358-88379402C06F}" type="presParOf" srcId="{F0846ABB-D8F1-47B9-8AB3-5EC37F324F6F}" destId="{AADA8BD3-776B-4AC0-BC02-EE2727F5575E}" srcOrd="0" destOrd="0" presId="urn:microsoft.com/office/officeart/2018/2/layout/IconCircleList"/>
    <dgm:cxn modelId="{75196D5A-6051-4E61-BE83-670FC155D450}" type="presParOf" srcId="{F0846ABB-D8F1-47B9-8AB3-5EC37F324F6F}" destId="{B684C439-2AD2-42B8-BFE5-739D4171B105}" srcOrd="1" destOrd="0" presId="urn:microsoft.com/office/officeart/2018/2/layout/IconCircleList"/>
    <dgm:cxn modelId="{FBF9C667-A7CA-4065-B61E-5E276AFCB8C1}" type="presParOf" srcId="{F0846ABB-D8F1-47B9-8AB3-5EC37F324F6F}" destId="{F98696A5-19A5-4B1E-83E4-32A0CF4DCB72}" srcOrd="2" destOrd="0" presId="urn:microsoft.com/office/officeart/2018/2/layout/IconCircleList"/>
    <dgm:cxn modelId="{11966B24-2D2E-4024-8E7A-139E7F40DA7B}" type="presParOf" srcId="{F0846ABB-D8F1-47B9-8AB3-5EC37F324F6F}" destId="{26C39D43-B912-44AB-8062-3D96C07B5026}" srcOrd="3" destOrd="0" presId="urn:microsoft.com/office/officeart/2018/2/layout/IconCircleList"/>
    <dgm:cxn modelId="{3592E55C-737C-4DBE-A076-51A8AE39F318}" type="presParOf" srcId="{53A46FCF-963B-466C-8E64-0442C5851E13}" destId="{CFFFBC09-378E-4F29-8767-A964476FB3A5}" srcOrd="5" destOrd="0" presId="urn:microsoft.com/office/officeart/2018/2/layout/IconCircleList"/>
    <dgm:cxn modelId="{2DC0E7C2-53F3-46F4-B526-5490C9633DCC}" type="presParOf" srcId="{53A46FCF-963B-466C-8E64-0442C5851E13}" destId="{4D6A169D-CAD8-45A2-BEAB-87376530274F}" srcOrd="6" destOrd="0" presId="urn:microsoft.com/office/officeart/2018/2/layout/IconCircleList"/>
    <dgm:cxn modelId="{57A38B64-9077-4144-AA8B-B9E4FFC42A2D}" type="presParOf" srcId="{4D6A169D-CAD8-45A2-BEAB-87376530274F}" destId="{07BEF4D7-D67D-4F51-9F3A-66D3A9D821E3}" srcOrd="0" destOrd="0" presId="urn:microsoft.com/office/officeart/2018/2/layout/IconCircleList"/>
    <dgm:cxn modelId="{884C7ECF-FECA-40C2-85BC-E5DD227A6785}" type="presParOf" srcId="{4D6A169D-CAD8-45A2-BEAB-87376530274F}" destId="{818D5E36-A926-42EA-A293-B0CA442D014E}" srcOrd="1" destOrd="0" presId="urn:microsoft.com/office/officeart/2018/2/layout/IconCircleList"/>
    <dgm:cxn modelId="{24AA5220-4BF3-40B0-84D6-D2714866C685}" type="presParOf" srcId="{4D6A169D-CAD8-45A2-BEAB-87376530274F}" destId="{DFC1E978-928D-4F8E-9B53-0F2005EB6069}" srcOrd="2" destOrd="0" presId="urn:microsoft.com/office/officeart/2018/2/layout/IconCircleList"/>
    <dgm:cxn modelId="{2555F5B0-72C8-4588-82AF-AE0DA485EEB9}" type="presParOf" srcId="{4D6A169D-CAD8-45A2-BEAB-87376530274F}" destId="{0B17CF2A-66CC-421C-BB24-7277EFBCA052}" srcOrd="3" destOrd="0" presId="urn:microsoft.com/office/officeart/2018/2/layout/IconCircleList"/>
    <dgm:cxn modelId="{2D24C898-C694-43AB-807D-FAF2985D612D}" type="presParOf" srcId="{53A46FCF-963B-466C-8E64-0442C5851E13}" destId="{EE348CE0-99FA-4D79-9946-F8C66E0173FB}" srcOrd="7" destOrd="0" presId="urn:microsoft.com/office/officeart/2018/2/layout/IconCircleList"/>
    <dgm:cxn modelId="{1C5D3ED4-2A90-4711-862F-7D5F699ABFD8}" type="presParOf" srcId="{53A46FCF-963B-466C-8E64-0442C5851E13}" destId="{69958311-6975-4976-AA27-82D9E746E70B}" srcOrd="8" destOrd="0" presId="urn:microsoft.com/office/officeart/2018/2/layout/IconCircleList"/>
    <dgm:cxn modelId="{04E9D137-3FE3-4DAE-A693-D6AE3BC3C133}" type="presParOf" srcId="{69958311-6975-4976-AA27-82D9E746E70B}" destId="{72AFDCCF-023D-485C-86D3-57C133B654A3}" srcOrd="0" destOrd="0" presId="urn:microsoft.com/office/officeart/2018/2/layout/IconCircleList"/>
    <dgm:cxn modelId="{AEEDDD99-E205-430E-BB3C-7100E53303C8}" type="presParOf" srcId="{69958311-6975-4976-AA27-82D9E746E70B}" destId="{930998B8-270F-4F1D-B2F7-C98421E29330}" srcOrd="1" destOrd="0" presId="urn:microsoft.com/office/officeart/2018/2/layout/IconCircleList"/>
    <dgm:cxn modelId="{4AE79F2C-E539-44A9-BB1A-279FAA5FF8C7}" type="presParOf" srcId="{69958311-6975-4976-AA27-82D9E746E70B}" destId="{37B3C9AF-CEC7-4361-AFBA-A9048EAF014F}" srcOrd="2" destOrd="0" presId="urn:microsoft.com/office/officeart/2018/2/layout/IconCircleList"/>
    <dgm:cxn modelId="{7B789E48-B302-4BA2-B557-9888D218A044}" type="presParOf" srcId="{69958311-6975-4976-AA27-82D9E746E70B}" destId="{1F4EE14A-EA38-4919-B41D-5116CE027A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C488B-0F17-4460-9FE0-ED933C521223}">
      <dsp:nvSpPr>
        <dsp:cNvPr id="0" name=""/>
        <dsp:cNvSpPr/>
      </dsp:nvSpPr>
      <dsp:spPr>
        <a:xfrm>
          <a:off x="551905" y="568218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C9C7D-3E7D-4010-BB09-A9BF6BBD112B}">
      <dsp:nvSpPr>
        <dsp:cNvPr id="0" name=""/>
        <dsp:cNvSpPr/>
      </dsp:nvSpPr>
      <dsp:spPr>
        <a:xfrm>
          <a:off x="880968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2A6E9-4944-47D2-BBDF-9AEBE3960C48}">
      <dsp:nvSpPr>
        <dsp:cNvPr id="0" name=""/>
        <dsp:cNvSpPr/>
      </dsp:nvSpPr>
      <dsp:spPr>
        <a:xfrm>
          <a:off x="58312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8051 Mikrocomputer</a:t>
          </a:r>
          <a:endParaRPr lang="en-US" sz="2500" kern="1200"/>
        </a:p>
      </dsp:txBody>
      <dsp:txXfrm>
        <a:off x="58312" y="2593218"/>
        <a:ext cx="2531250" cy="720000"/>
      </dsp:txXfrm>
    </dsp:sp>
    <dsp:sp modelId="{7019A18E-3B8E-4F8B-8F9C-5BABDB9B21C9}">
      <dsp:nvSpPr>
        <dsp:cNvPr id="0" name=""/>
        <dsp:cNvSpPr/>
      </dsp:nvSpPr>
      <dsp:spPr>
        <a:xfrm>
          <a:off x="3526124" y="568218"/>
          <a:ext cx="1544062" cy="1544062"/>
        </a:xfrm>
        <a:prstGeom prst="ellips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80AD9-CB36-452F-9CB8-48E2AF7202CD}">
      <dsp:nvSpPr>
        <dsp:cNvPr id="0" name=""/>
        <dsp:cNvSpPr/>
      </dsp:nvSpPr>
      <dsp:spPr>
        <a:xfrm>
          <a:off x="3855187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BD0C2-8FAD-4497-A367-AE7701017431}">
      <dsp:nvSpPr>
        <dsp:cNvPr id="0" name=""/>
        <dsp:cNvSpPr/>
      </dsp:nvSpPr>
      <dsp:spPr>
        <a:xfrm>
          <a:off x="3032531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Buzzer</a:t>
          </a:r>
          <a:endParaRPr lang="en-US" sz="2500" kern="1200" dirty="0"/>
        </a:p>
      </dsp:txBody>
      <dsp:txXfrm>
        <a:off x="3032531" y="2593218"/>
        <a:ext cx="2531250" cy="720000"/>
      </dsp:txXfrm>
    </dsp:sp>
    <dsp:sp modelId="{287135F1-F784-454F-BD27-439C3A7AAE2F}">
      <dsp:nvSpPr>
        <dsp:cNvPr id="0" name=""/>
        <dsp:cNvSpPr/>
      </dsp:nvSpPr>
      <dsp:spPr>
        <a:xfrm>
          <a:off x="6500343" y="568218"/>
          <a:ext cx="1544062" cy="1544062"/>
        </a:xfrm>
        <a:prstGeom prst="ellips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A37D-2BD9-4EC0-92D0-C9ABA001A834}">
      <dsp:nvSpPr>
        <dsp:cNvPr id="0" name=""/>
        <dsp:cNvSpPr/>
      </dsp:nvSpPr>
      <dsp:spPr>
        <a:xfrm>
          <a:off x="6829406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D39AF-BA36-4782-B81E-BDA5F379AE8B}">
      <dsp:nvSpPr>
        <dsp:cNvPr id="0" name=""/>
        <dsp:cNvSpPr/>
      </dsp:nvSpPr>
      <dsp:spPr>
        <a:xfrm>
          <a:off x="6006749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LEDs</a:t>
          </a:r>
          <a:endParaRPr lang="en-US" sz="2500" kern="1200"/>
        </a:p>
      </dsp:txBody>
      <dsp:txXfrm>
        <a:off x="6006749" y="2593218"/>
        <a:ext cx="25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95FC2-4999-4F72-9B63-493481F91245}">
      <dsp:nvSpPr>
        <dsp:cNvPr id="0" name=""/>
        <dsp:cNvSpPr/>
      </dsp:nvSpPr>
      <dsp:spPr>
        <a:xfrm>
          <a:off x="1163156" y="35767"/>
          <a:ext cx="830070" cy="8300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DAF2E-1419-4DD4-980B-1A691C084488}">
      <dsp:nvSpPr>
        <dsp:cNvPr id="0" name=""/>
        <dsp:cNvSpPr/>
      </dsp:nvSpPr>
      <dsp:spPr>
        <a:xfrm>
          <a:off x="1337470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06699-96EE-4C3C-B449-E53F44C8F702}">
      <dsp:nvSpPr>
        <dsp:cNvPr id="0" name=""/>
        <dsp:cNvSpPr/>
      </dsp:nvSpPr>
      <dsp:spPr>
        <a:xfrm>
          <a:off x="2171099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Startsignal</a:t>
          </a:r>
          <a:endParaRPr lang="en-US" sz="1700" kern="1200"/>
        </a:p>
      </dsp:txBody>
      <dsp:txXfrm>
        <a:off x="2171099" y="35767"/>
        <a:ext cx="1956595" cy="830070"/>
      </dsp:txXfrm>
    </dsp:sp>
    <dsp:sp modelId="{7E2D2973-EC4E-451B-820F-838FC096EBC1}">
      <dsp:nvSpPr>
        <dsp:cNvPr id="0" name=""/>
        <dsp:cNvSpPr/>
      </dsp:nvSpPr>
      <dsp:spPr>
        <a:xfrm>
          <a:off x="4468616" y="35767"/>
          <a:ext cx="830070" cy="830070"/>
        </a:xfrm>
        <a:prstGeom prst="ellipse">
          <a:avLst/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A571F-E8A1-4C57-9145-5FC9ECC08836}">
      <dsp:nvSpPr>
        <dsp:cNvPr id="0" name=""/>
        <dsp:cNvSpPr/>
      </dsp:nvSpPr>
      <dsp:spPr>
        <a:xfrm>
          <a:off x="4642931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0FC82-FA31-4CFB-B4E3-6A8640E16916}">
      <dsp:nvSpPr>
        <dsp:cNvPr id="0" name=""/>
        <dsp:cNvSpPr/>
      </dsp:nvSpPr>
      <dsp:spPr>
        <a:xfrm>
          <a:off x="5476560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Timer</a:t>
          </a:r>
          <a:r>
            <a:rPr lang="de-DE" sz="1700" kern="1200" dirty="0"/>
            <a:t> und Interrupts werden initialisiert</a:t>
          </a:r>
          <a:endParaRPr lang="en-US" sz="1700" kern="1200" dirty="0"/>
        </a:p>
      </dsp:txBody>
      <dsp:txXfrm>
        <a:off x="5476560" y="35767"/>
        <a:ext cx="1956595" cy="830070"/>
      </dsp:txXfrm>
    </dsp:sp>
    <dsp:sp modelId="{AADA8BD3-776B-4AC0-BC02-EE2727F5575E}">
      <dsp:nvSpPr>
        <dsp:cNvPr id="0" name=""/>
        <dsp:cNvSpPr/>
      </dsp:nvSpPr>
      <dsp:spPr>
        <a:xfrm>
          <a:off x="1163156" y="1525683"/>
          <a:ext cx="830070" cy="830070"/>
        </a:xfrm>
        <a:prstGeom prst="ellips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4C439-2AD2-42B8-BFE5-739D4171B105}">
      <dsp:nvSpPr>
        <dsp:cNvPr id="0" name=""/>
        <dsp:cNvSpPr/>
      </dsp:nvSpPr>
      <dsp:spPr>
        <a:xfrm>
          <a:off x="1337470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39D43-B912-44AB-8062-3D96C07B5026}">
      <dsp:nvSpPr>
        <dsp:cNvPr id="0" name=""/>
        <dsp:cNvSpPr/>
      </dsp:nvSpPr>
      <dsp:spPr>
        <a:xfrm>
          <a:off x="2171099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Abfangen von zu frühem Drücken</a:t>
          </a:r>
          <a:endParaRPr lang="en-US" sz="1700" kern="1200"/>
        </a:p>
      </dsp:txBody>
      <dsp:txXfrm>
        <a:off x="2171099" y="1525683"/>
        <a:ext cx="1956595" cy="830070"/>
      </dsp:txXfrm>
    </dsp:sp>
    <dsp:sp modelId="{07BEF4D7-D67D-4F51-9F3A-66D3A9D821E3}">
      <dsp:nvSpPr>
        <dsp:cNvPr id="0" name=""/>
        <dsp:cNvSpPr/>
      </dsp:nvSpPr>
      <dsp:spPr>
        <a:xfrm>
          <a:off x="4468616" y="1525683"/>
          <a:ext cx="830070" cy="830070"/>
        </a:xfrm>
        <a:prstGeom prst="ellipse">
          <a:avLst/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D5E36-A926-42EA-A293-B0CA442D014E}">
      <dsp:nvSpPr>
        <dsp:cNvPr id="0" name=""/>
        <dsp:cNvSpPr/>
      </dsp:nvSpPr>
      <dsp:spPr>
        <a:xfrm>
          <a:off x="4642931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7CF2A-66CC-421C-BB24-7277EFBCA052}">
      <dsp:nvSpPr>
        <dsp:cNvPr id="0" name=""/>
        <dsp:cNvSpPr/>
      </dsp:nvSpPr>
      <dsp:spPr>
        <a:xfrm>
          <a:off x="5476560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Lämpchen leuchtet auf und fordert Aktion der Spieler</a:t>
          </a:r>
          <a:endParaRPr lang="en-US" sz="1700" kern="1200"/>
        </a:p>
      </dsp:txBody>
      <dsp:txXfrm>
        <a:off x="5476560" y="1525683"/>
        <a:ext cx="1956595" cy="830070"/>
      </dsp:txXfrm>
    </dsp:sp>
    <dsp:sp modelId="{72AFDCCF-023D-485C-86D3-57C133B654A3}">
      <dsp:nvSpPr>
        <dsp:cNvPr id="0" name=""/>
        <dsp:cNvSpPr/>
      </dsp:nvSpPr>
      <dsp:spPr>
        <a:xfrm>
          <a:off x="1163156" y="3015598"/>
          <a:ext cx="830070" cy="830070"/>
        </a:xfrm>
        <a:prstGeom prst="ellips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998B8-270F-4F1D-B2F7-C98421E29330}">
      <dsp:nvSpPr>
        <dsp:cNvPr id="0" name=""/>
        <dsp:cNvSpPr/>
      </dsp:nvSpPr>
      <dsp:spPr>
        <a:xfrm>
          <a:off x="1337470" y="3189913"/>
          <a:ext cx="481441" cy="481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EE14A-EA38-4919-B41D-5116CE027A8B}">
      <dsp:nvSpPr>
        <dsp:cNvPr id="0" name=""/>
        <dsp:cNvSpPr/>
      </dsp:nvSpPr>
      <dsp:spPr>
        <a:xfrm>
          <a:off x="2171099" y="3015598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Sieger wird angezeigt</a:t>
          </a:r>
          <a:endParaRPr lang="en-US" sz="1700" kern="1200"/>
        </a:p>
      </dsp:txBody>
      <dsp:txXfrm>
        <a:off x="2171099" y="3015598"/>
        <a:ext cx="1956595" cy="830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239D8-359A-47DD-BA8D-03C489704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Buzzer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2A1937-EFAA-483D-9C14-893EE7912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Systemnahes Programmieren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91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62FC5-0605-4F47-A7D6-BE0FC786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5617A-959B-4DAF-AC32-C0A8045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Zufallsgenerator</a:t>
            </a:r>
          </a:p>
          <a:p>
            <a:r>
              <a:rPr lang="de-DE" dirty="0"/>
              <a:t>Buzzer für andere Funktionen nutzen (auslösen des Lichts auf Signal)</a:t>
            </a:r>
          </a:p>
        </p:txBody>
      </p:sp>
    </p:spTree>
    <p:extLst>
      <p:ext uri="{BB962C8B-B14F-4D97-AF65-F5344CB8AC3E}">
        <p14:creationId xmlns:p14="http://schemas.microsoft.com/office/powerpoint/2010/main" val="112040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1DAFEA5-F63C-40E5-AA3F-5E2BD5D0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DB088DA-8CA5-44A3-80FB-4CD5B45A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526CAE9-84CC-49F2-AE8F-5BDD39C1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Danke für die Aufmerksamkeit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E3600-0CC7-4A8A-BD99-672B09B6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5C54C1-CC1A-4D6A-B562-960826C6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Gruppe</a:t>
            </a:r>
          </a:p>
          <a:p>
            <a:r>
              <a:rPr lang="de-DE" dirty="0"/>
              <a:t>Programmidee</a:t>
            </a:r>
          </a:p>
          <a:p>
            <a:r>
              <a:rPr lang="de-DE" dirty="0"/>
              <a:t>Benötigte Komponenten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Implementation</a:t>
            </a:r>
          </a:p>
          <a:p>
            <a:r>
              <a:rPr lang="de-DE" dirty="0"/>
              <a:t>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12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59021-F0D9-4DC1-9B8C-AF5D4928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AAF93-85D7-4B99-834C-A1F197AE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Felix Hamme</a:t>
            </a:r>
          </a:p>
          <a:p>
            <a:r>
              <a:rPr lang="de-DE" dirty="0"/>
              <a:t>Marvin Kubik</a:t>
            </a:r>
          </a:p>
          <a:p>
            <a:r>
              <a:rPr lang="de-DE" dirty="0"/>
              <a:t>Sven </a:t>
            </a:r>
            <a:r>
              <a:rPr lang="de-DE" dirty="0" err="1"/>
              <a:t>Haala</a:t>
            </a:r>
            <a:endParaRPr lang="de-DE" dirty="0"/>
          </a:p>
          <a:p>
            <a:r>
              <a:rPr lang="de-DE" dirty="0"/>
              <a:t>Tobias Fritz</a:t>
            </a:r>
          </a:p>
        </p:txBody>
      </p:sp>
    </p:spTree>
    <p:extLst>
      <p:ext uri="{BB962C8B-B14F-4D97-AF65-F5344CB8AC3E}">
        <p14:creationId xmlns:p14="http://schemas.microsoft.com/office/powerpoint/2010/main" val="192570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B089C-A492-41E1-8495-3C642B42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Programmidee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AF503-91B4-42B3-9B16-4B3A5ECF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Reaktionsspiel für 2 Personen</a:t>
            </a:r>
          </a:p>
          <a:p>
            <a:r>
              <a:rPr lang="de-DE" dirty="0"/>
              <a:t>Nach einem Signal müssen beide Spieler so schnell wie möglich ihren Buzzer drücken</a:t>
            </a:r>
          </a:p>
          <a:p>
            <a:r>
              <a:rPr lang="de-DE" dirty="0"/>
              <a:t>Der Schnellere gewinnt</a:t>
            </a:r>
          </a:p>
        </p:txBody>
      </p:sp>
    </p:spTree>
    <p:extLst>
      <p:ext uri="{BB962C8B-B14F-4D97-AF65-F5344CB8AC3E}">
        <p14:creationId xmlns:p14="http://schemas.microsoft.com/office/powerpoint/2010/main" val="101638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A4364-40A4-4F35-A293-9755C6D4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Benötigte Komponenten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A946704-5A89-4897-A622-BE2113797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8164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87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DD1B-7E7E-453E-9236-E0D4E18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Programmablauf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51C6D35-B4DC-469B-8145-445684DAF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30211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60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4EAD304A-B942-4FCB-88FB-393AE140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08" y="547456"/>
            <a:ext cx="8078035" cy="58728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7CDD1B-7E7E-453E-9236-E0D4E18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36" y="547456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Programmablauf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B64B635-70AE-404C-81A0-01DDEC8CC990}"/>
              </a:ext>
            </a:extLst>
          </p:cNvPr>
          <p:cNvCxnSpPr>
            <a:cxnSpLocks/>
          </p:cNvCxnSpPr>
          <p:nvPr/>
        </p:nvCxnSpPr>
        <p:spPr>
          <a:xfrm flipH="1">
            <a:off x="3435659" y="3241807"/>
            <a:ext cx="1380211" cy="191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2A4B74F-9AF7-47AA-A4DB-A5AC44829730}"/>
              </a:ext>
            </a:extLst>
          </p:cNvPr>
          <p:cNvCxnSpPr>
            <a:cxnSpLocks/>
          </p:cNvCxnSpPr>
          <p:nvPr/>
        </p:nvCxnSpPr>
        <p:spPr>
          <a:xfrm flipH="1">
            <a:off x="3453653" y="4758678"/>
            <a:ext cx="3444297" cy="46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6618667-2D87-4D48-9BFC-56CE98C8EDDE}"/>
              </a:ext>
            </a:extLst>
          </p:cNvPr>
          <p:cNvCxnSpPr>
            <a:cxnSpLocks/>
          </p:cNvCxnSpPr>
          <p:nvPr/>
        </p:nvCxnSpPr>
        <p:spPr>
          <a:xfrm flipH="1">
            <a:off x="3430954" y="4758678"/>
            <a:ext cx="5683250" cy="68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3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08393-8DFF-46D0-800D-B5ACD64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A506D3-087F-4317-A2F1-F990949B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88826"/>
          </a:xfrm>
        </p:spPr>
        <p:txBody>
          <a:bodyPr/>
          <a:lstStyle/>
          <a:p>
            <a:r>
              <a:rPr lang="de-DE" dirty="0" err="1"/>
              <a:t>Timer</a:t>
            </a:r>
            <a:endParaRPr lang="de-DE" dirty="0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5D772CD7-920F-410B-9329-F54FBB51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0750"/>
            <a:ext cx="8984642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7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08393-8DFF-46D0-800D-B5ACD64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A506D3-087F-4317-A2F1-F990949B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308055"/>
          </a:xfrm>
        </p:spPr>
        <p:txBody>
          <a:bodyPr/>
          <a:lstStyle/>
          <a:p>
            <a:r>
              <a:rPr lang="de-DE" dirty="0"/>
              <a:t>Interrupt</a:t>
            </a:r>
          </a:p>
          <a:p>
            <a:pPr lvl="1"/>
            <a:r>
              <a:rPr lang="de-DE" dirty="0"/>
              <a:t>Prüft ob zu früh gedrückt </a:t>
            </a:r>
            <a:br>
              <a:rPr lang="de-DE" dirty="0"/>
            </a:br>
            <a:r>
              <a:rPr lang="de-DE" dirty="0"/>
              <a:t>wurde</a:t>
            </a:r>
          </a:p>
          <a:p>
            <a:r>
              <a:rPr lang="de-DE" dirty="0" err="1"/>
              <a:t>Timer</a:t>
            </a:r>
            <a:endParaRPr lang="de-DE" dirty="0"/>
          </a:p>
          <a:p>
            <a:pPr lvl="1"/>
            <a:r>
              <a:rPr lang="de-DE" dirty="0"/>
              <a:t>Setzt LED und R7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7FAB27-F2AE-4B8B-BF4E-86E8C747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81225"/>
            <a:ext cx="3200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75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42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Buzzer</vt:lpstr>
      <vt:lpstr>Gliederung</vt:lpstr>
      <vt:lpstr>Gruppe</vt:lpstr>
      <vt:lpstr>Programmidee</vt:lpstr>
      <vt:lpstr>Benötigte Komponenten</vt:lpstr>
      <vt:lpstr>Programmablauf</vt:lpstr>
      <vt:lpstr>Programmablauf</vt:lpstr>
      <vt:lpstr>Implementation</vt:lpstr>
      <vt:lpstr>Implementation</vt:lpstr>
      <vt:lpstr>Erweiterungen</vt:lpstr>
      <vt:lpstr>Demo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Buzzer</dc:title>
  <dc:creator>Tobias Fritz</dc:creator>
  <cp:lastModifiedBy>Haala, Sven</cp:lastModifiedBy>
  <cp:revision>7</cp:revision>
  <dcterms:created xsi:type="dcterms:W3CDTF">2019-05-22T12:25:37Z</dcterms:created>
  <dcterms:modified xsi:type="dcterms:W3CDTF">2019-05-23T09:14:02Z</dcterms:modified>
</cp:coreProperties>
</file>