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Projeto: Educação Antirracista no Brasil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Avanços e Desafios na Implementação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Resumo do Problema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Baixa adesão dos municípios</a:t>
            </a:r>
          </a:p>
          <a:p>
            <a:r>
              <a:t>- Falta de recursos didáticos</a:t>
            </a:r>
          </a:p>
          <a:p>
            <a:r>
              <a:t>- Escassez de profissionais</a:t>
            </a:r>
          </a:p>
          <a:p>
            <a:r>
              <a:t>- Visão eurocêntrica predominante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Papéis da Equipe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Gerente de Projeto</a:t>
            </a:r>
          </a:p>
          <a:p>
            <a:r>
              <a:t>2. Analista de Requisitos</a:t>
            </a:r>
          </a:p>
          <a:p>
            <a:r>
              <a:t>3. Arquiteto de Software</a:t>
            </a:r>
          </a:p>
          <a:p>
            <a:r>
              <a:t>4. Designer UI/UX</a:t>
            </a:r>
          </a:p>
          <a:p>
            <a:r>
              <a:t>5. Analista de Qualidade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ERS - Requisitos Funcionais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RF01: Cadastro de professores</a:t>
            </a:r>
          </a:p>
          <a:p>
            <a:r>
              <a:t>RF02: Biblioteca</a:t>
            </a:r>
          </a:p>
          <a:p>
            <a:r>
              <a:t>RF03: Cursos</a:t>
            </a:r>
          </a:p>
          <a:p>
            <a:r>
              <a:t>RF04: Relatórios</a:t>
            </a:r>
          </a:p>
          <a:p>
            <a:r>
              <a:t>RF05: Upload de materiais</a:t>
            </a:r>
          </a:p>
          <a:p>
            <a:r>
              <a:t>RF06: Fórum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ERS - Requisitos Não Funcionais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RNF01: Responsivo</a:t>
            </a:r>
          </a:p>
          <a:p>
            <a:r>
              <a:t>RNF02: Acessível (WCAG)</a:t>
            </a:r>
          </a:p>
          <a:p>
            <a:r>
              <a:t>RNF03: 99% disponibilidade</a:t>
            </a:r>
          </a:p>
          <a:p>
            <a:r>
              <a:t>RNF04: Segurança LGPD</a:t>
            </a:r>
          </a:p>
          <a:p>
            <a:r>
              <a:t>RNF05: Multilíngue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e Arquitetura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React.js</a:t>
            </a:r>
          </a:p>
          <a:p>
            <a:r>
              <a:t>Backend: Node.js</a:t>
            </a:r>
          </a:p>
          <a:p>
            <a:r>
              <a:t>Banco: PostgreSQL</a:t>
            </a:r>
          </a:p>
          <a:p>
            <a:r>
              <a:t>Hospedagem: AWS/Azure</a:t>
            </a:r>
          </a:p>
          <a:p>
            <a:r>
              <a:t>APIs: RESTful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Protótipo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Protótipo no Figma com:</a:t>
            </a:r>
          </a:p>
          <a:p>
            <a:r>
              <a:t>- Login</a:t>
            </a:r>
          </a:p>
          <a:p>
            <a:r>
              <a:t>- Biblioteca</a:t>
            </a:r>
          </a:p>
          <a:p>
            <a:r>
              <a:t>- Cursos</a:t>
            </a:r>
          </a:p>
          <a:p>
            <a:r>
              <a:t>- Relatórios do gestor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Métricas de Avaliação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Professores cadastrados</a:t>
            </a:r>
          </a:p>
          <a:p>
            <a:r>
              <a:t>- Conclusão de cursos</a:t>
            </a:r>
          </a:p>
          <a:p>
            <a:r>
              <a:t>- Acessos</a:t>
            </a:r>
          </a:p>
          <a:p>
            <a:r>
              <a:t>- Municípios aderentes</a:t>
            </a:r>
          </a:p>
          <a:p>
            <a:r>
              <a:t>- Feedback de usuários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Apresentação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Introdução</a:t>
            </a:r>
          </a:p>
          <a:p>
            <a:r>
              <a:t>2. Objetivo</a:t>
            </a:r>
          </a:p>
          <a:p>
            <a:r>
              <a:t>3. ERS</a:t>
            </a:r>
          </a:p>
          <a:p>
            <a:r>
              <a:t>4. Arquitetura</a:t>
            </a:r>
          </a:p>
          <a:p>
            <a:r>
              <a:t>5. Protótipo</a:t>
            </a:r>
          </a:p>
          <a:p>
            <a:r>
              <a:t>6. Métricas</a:t>
            </a:r>
          </a:p>
          <a:p>
            <a:r>
              <a:t>7. Conclusão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