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" panose="00000500000000000000" pitchFamily="2" charset="-18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AD0C6-0FF0-436D-AF33-F7BCC693C950}" v="1" dt="2023-10-13T12:51:34.174"/>
  </p1510:revLst>
</p1510:revInfo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20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Leszczyński" userId="72002290c0ab51d9" providerId="LiveId" clId="{4D6AD0C6-0FF0-436D-AF33-F7BCC693C950}"/>
    <pc:docChg chg="undo custSel addSld delSld modSld sldOrd">
      <pc:chgData name="Michał Leszczyński" userId="72002290c0ab51d9" providerId="LiveId" clId="{4D6AD0C6-0FF0-436D-AF33-F7BCC693C950}" dt="2023-10-13T13:11:52.476" v="1736" actId="2696"/>
      <pc:docMkLst>
        <pc:docMk/>
      </pc:docMkLst>
      <pc:sldChg chg="del">
        <pc:chgData name="Michał Leszczyński" userId="72002290c0ab51d9" providerId="LiveId" clId="{4D6AD0C6-0FF0-436D-AF33-F7BCC693C950}" dt="2023-10-13T13:11:52.476" v="1736" actId="2696"/>
        <pc:sldMkLst>
          <pc:docMk/>
          <pc:sldMk cId="0" sldId="256"/>
        </pc:sldMkLst>
      </pc:sldChg>
      <pc:sldChg chg="modSp mod">
        <pc:chgData name="Michał Leszczyński" userId="72002290c0ab51d9" providerId="LiveId" clId="{4D6AD0C6-0FF0-436D-AF33-F7BCC693C950}" dt="2023-10-13T13:11:42.611" v="1735" actId="20577"/>
        <pc:sldMkLst>
          <pc:docMk/>
          <pc:sldMk cId="0" sldId="257"/>
        </pc:sldMkLst>
        <pc:spChg chg="mod">
          <ac:chgData name="Michał Leszczyński" userId="72002290c0ab51d9" providerId="LiveId" clId="{4D6AD0C6-0FF0-436D-AF33-F7BCC693C950}" dt="2023-10-13T13:11:42.611" v="1735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 mod">
        <pc:chgData name="Michał Leszczyński" userId="72002290c0ab51d9" providerId="LiveId" clId="{4D6AD0C6-0FF0-436D-AF33-F7BCC693C950}" dt="2023-10-13T12:32:29.322" v="636" actId="20577"/>
        <pc:sldMkLst>
          <pc:docMk/>
          <pc:sldMk cId="0" sldId="258"/>
        </pc:sldMkLst>
        <pc:spChg chg="mod">
          <ac:chgData name="Michał Leszczyński" userId="72002290c0ab51d9" providerId="LiveId" clId="{4D6AD0C6-0FF0-436D-AF33-F7BCC693C950}" dt="2023-10-13T12:32:29.322" v="636" actId="20577"/>
          <ac:spMkLst>
            <pc:docMk/>
            <pc:sldMk cId="0" sldId="258"/>
            <ac:spMk id="82" creationId="{00000000-0000-0000-0000-000000000000}"/>
          </ac:spMkLst>
        </pc:spChg>
      </pc:sldChg>
      <pc:sldChg chg="modSp mod">
        <pc:chgData name="Michał Leszczyński" userId="72002290c0ab51d9" providerId="LiveId" clId="{4D6AD0C6-0FF0-436D-AF33-F7BCC693C950}" dt="2023-10-13T12:37:17.490" v="961" actId="20577"/>
        <pc:sldMkLst>
          <pc:docMk/>
          <pc:sldMk cId="0" sldId="259"/>
        </pc:sldMkLst>
        <pc:spChg chg="mod">
          <ac:chgData name="Michał Leszczyński" userId="72002290c0ab51d9" providerId="LiveId" clId="{4D6AD0C6-0FF0-436D-AF33-F7BCC693C950}" dt="2023-10-13T12:37:17.490" v="961" actId="20577"/>
          <ac:spMkLst>
            <pc:docMk/>
            <pc:sldMk cId="0" sldId="259"/>
            <ac:spMk id="88" creationId="{00000000-0000-0000-0000-000000000000}"/>
          </ac:spMkLst>
        </pc:spChg>
      </pc:sldChg>
      <pc:sldChg chg="modSp mod">
        <pc:chgData name="Michał Leszczyński" userId="72002290c0ab51d9" providerId="LiveId" clId="{4D6AD0C6-0FF0-436D-AF33-F7BCC693C950}" dt="2023-10-13T12:42:27.585" v="1240" actId="20577"/>
        <pc:sldMkLst>
          <pc:docMk/>
          <pc:sldMk cId="0" sldId="260"/>
        </pc:sldMkLst>
        <pc:spChg chg="mod">
          <ac:chgData name="Michał Leszczyński" userId="72002290c0ab51d9" providerId="LiveId" clId="{4D6AD0C6-0FF0-436D-AF33-F7BCC693C950}" dt="2023-10-13T12:37:51.467" v="990" actId="20577"/>
          <ac:spMkLst>
            <pc:docMk/>
            <pc:sldMk cId="0" sldId="260"/>
            <ac:spMk id="93" creationId="{00000000-0000-0000-0000-000000000000}"/>
          </ac:spMkLst>
        </pc:spChg>
        <pc:spChg chg="mod">
          <ac:chgData name="Michał Leszczyński" userId="72002290c0ab51d9" providerId="LiveId" clId="{4D6AD0C6-0FF0-436D-AF33-F7BCC693C950}" dt="2023-10-13T12:42:27.585" v="1240" actId="20577"/>
          <ac:spMkLst>
            <pc:docMk/>
            <pc:sldMk cId="0" sldId="260"/>
            <ac:spMk id="94" creationId="{00000000-0000-0000-0000-000000000000}"/>
          </ac:spMkLst>
        </pc:spChg>
      </pc:sldChg>
      <pc:sldChg chg="addSp delSp modSp mod">
        <pc:chgData name="Michał Leszczyński" userId="72002290c0ab51d9" providerId="LiveId" clId="{4D6AD0C6-0FF0-436D-AF33-F7BCC693C950}" dt="2023-10-13T12:46:29.265" v="1253" actId="1076"/>
        <pc:sldMkLst>
          <pc:docMk/>
          <pc:sldMk cId="0" sldId="261"/>
        </pc:sldMkLst>
        <pc:spChg chg="mod">
          <ac:chgData name="Michał Leszczyński" userId="72002290c0ab51d9" providerId="LiveId" clId="{4D6AD0C6-0FF0-436D-AF33-F7BCC693C950}" dt="2023-10-13T12:46:24.251" v="1252" actId="1076"/>
          <ac:spMkLst>
            <pc:docMk/>
            <pc:sldMk cId="0" sldId="261"/>
            <ac:spMk id="100" creationId="{00000000-0000-0000-0000-000000000000}"/>
          </ac:spMkLst>
        </pc:spChg>
        <pc:picChg chg="add del mod modCrop">
          <ac:chgData name="Michał Leszczyński" userId="72002290c0ab51d9" providerId="LiveId" clId="{4D6AD0C6-0FF0-436D-AF33-F7BCC693C950}" dt="2023-10-13T12:45:39.339" v="1249" actId="478"/>
          <ac:picMkLst>
            <pc:docMk/>
            <pc:sldMk cId="0" sldId="261"/>
            <ac:picMk id="3" creationId="{4B84BFD8-4BDB-3C44-D568-F02D1F11F79B}"/>
          </ac:picMkLst>
        </pc:picChg>
        <pc:picChg chg="add mod">
          <ac:chgData name="Michał Leszczyński" userId="72002290c0ab51d9" providerId="LiveId" clId="{4D6AD0C6-0FF0-436D-AF33-F7BCC693C950}" dt="2023-10-13T12:46:29.265" v="1253" actId="1076"/>
          <ac:picMkLst>
            <pc:docMk/>
            <pc:sldMk cId="0" sldId="261"/>
            <ac:picMk id="5" creationId="{C3005C12-D562-0538-1543-2D55E3399712}"/>
          </ac:picMkLst>
        </pc:picChg>
      </pc:sldChg>
      <pc:sldChg chg="modSp mod">
        <pc:chgData name="Michał Leszczyński" userId="72002290c0ab51d9" providerId="LiveId" clId="{4D6AD0C6-0FF0-436D-AF33-F7BCC693C950}" dt="2023-10-13T13:00:02.187" v="1670" actId="255"/>
        <pc:sldMkLst>
          <pc:docMk/>
          <pc:sldMk cId="0" sldId="262"/>
        </pc:sldMkLst>
        <pc:graphicFrameChg chg="mod modGraphic">
          <ac:chgData name="Michał Leszczyński" userId="72002290c0ab51d9" providerId="LiveId" clId="{4D6AD0C6-0FF0-436D-AF33-F7BCC693C950}" dt="2023-10-13T13:00:02.187" v="1670" actId="255"/>
          <ac:graphicFrameMkLst>
            <pc:docMk/>
            <pc:sldMk cId="0" sldId="262"/>
            <ac:graphicFrameMk id="107" creationId="{00000000-0000-0000-0000-000000000000}"/>
          </ac:graphicFrameMkLst>
        </pc:graphicFrameChg>
      </pc:sldChg>
      <pc:sldChg chg="addSp delSp modSp mod ord">
        <pc:chgData name="Michał Leszczyński" userId="72002290c0ab51d9" providerId="LiveId" clId="{4D6AD0C6-0FF0-436D-AF33-F7BCC693C950}" dt="2023-10-13T13:04:28.485" v="1681" actId="1076"/>
        <pc:sldMkLst>
          <pc:docMk/>
          <pc:sldMk cId="0" sldId="263"/>
        </pc:sldMkLst>
        <pc:spChg chg="mod">
          <ac:chgData name="Michał Leszczyński" userId="72002290c0ab51d9" providerId="LiveId" clId="{4D6AD0C6-0FF0-436D-AF33-F7BCC693C950}" dt="2023-10-13T13:02:06.073" v="1672" actId="20577"/>
          <ac:spMkLst>
            <pc:docMk/>
            <pc:sldMk cId="0" sldId="263"/>
            <ac:spMk id="113" creationId="{00000000-0000-0000-0000-000000000000}"/>
          </ac:spMkLst>
        </pc:spChg>
        <pc:picChg chg="add del">
          <ac:chgData name="Michał Leszczyński" userId="72002290c0ab51d9" providerId="LiveId" clId="{4D6AD0C6-0FF0-436D-AF33-F7BCC693C950}" dt="2023-10-13T13:03:54.931" v="1679" actId="478"/>
          <ac:picMkLst>
            <pc:docMk/>
            <pc:sldMk cId="0" sldId="263"/>
            <ac:picMk id="3" creationId="{C502FF5C-03D0-5F9F-12FB-C59530DE4E33}"/>
          </ac:picMkLst>
        </pc:picChg>
        <pc:picChg chg="add mod">
          <ac:chgData name="Michał Leszczyński" userId="72002290c0ab51d9" providerId="LiveId" clId="{4D6AD0C6-0FF0-436D-AF33-F7BCC693C950}" dt="2023-10-13T13:04:28.485" v="1681" actId="1076"/>
          <ac:picMkLst>
            <pc:docMk/>
            <pc:sldMk cId="0" sldId="263"/>
            <ac:picMk id="5" creationId="{8C74320B-65D5-7729-83BF-ADA7A1B4BBC2}"/>
          </ac:picMkLst>
        </pc:picChg>
      </pc:sldChg>
      <pc:sldChg chg="modSp mod">
        <pc:chgData name="Michał Leszczyński" userId="72002290c0ab51d9" providerId="LiveId" clId="{4D6AD0C6-0FF0-436D-AF33-F7BCC693C950}" dt="2023-10-13T13:07:56.211" v="1715" actId="20577"/>
        <pc:sldMkLst>
          <pc:docMk/>
          <pc:sldMk cId="0" sldId="264"/>
        </pc:sldMkLst>
        <pc:spChg chg="mod">
          <ac:chgData name="Michał Leszczyński" userId="72002290c0ab51d9" providerId="LiveId" clId="{4D6AD0C6-0FF0-436D-AF33-F7BCC693C950}" dt="2023-10-13T13:07:56.211" v="1715" actId="20577"/>
          <ac:spMkLst>
            <pc:docMk/>
            <pc:sldMk cId="0" sldId="264"/>
            <ac:spMk id="119" creationId="{00000000-0000-0000-0000-000000000000}"/>
          </ac:spMkLst>
        </pc:spChg>
      </pc:sldChg>
      <pc:sldChg chg="addSp modSp new mod ord">
        <pc:chgData name="Michał Leszczyński" userId="72002290c0ab51d9" providerId="LiveId" clId="{4D6AD0C6-0FF0-436D-AF33-F7BCC693C950}" dt="2023-10-13T13:05:19.546" v="1683" actId="1076"/>
        <pc:sldMkLst>
          <pc:docMk/>
          <pc:sldMk cId="1561058171" sldId="265"/>
        </pc:sldMkLst>
        <pc:picChg chg="add mod">
          <ac:chgData name="Michał Leszczyński" userId="72002290c0ab51d9" providerId="LiveId" clId="{4D6AD0C6-0FF0-436D-AF33-F7BCC693C950}" dt="2023-10-13T13:05:19.546" v="1683" actId="1076"/>
          <ac:picMkLst>
            <pc:docMk/>
            <pc:sldMk cId="1561058171" sldId="265"/>
            <ac:picMk id="5" creationId="{48B666F1-C3A9-4B63-C965-6774E95944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guru99.com/v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Michał Leszczyński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ZDtestPol1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26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Guru99 i JSON Server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]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Aplikacja Guru99 jest symulacją aplikacji bankowości internetowej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Testy przeprowadzane na podstawie dokumentacji + eksploracja aplikacji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W trakcie trwania testów udało się przeprowadzić sesję eksploracyjną aplikacji, stworzyć przypadki testowe, zgłoszenia błędów i nagranie testów za pomocą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Testy API przeprowadzone na JSON Server (https://github.com/typicode/json-server#getting-started)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Aplikacja Guru 99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Przeprowadzenie sesji eksploracyjnej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Stworzenie przypadków testowych w narzędziu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Zgłoszenie defektów w JIRA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Testy w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IDE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JSON Server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Użycie GET, POST, PUT, PATCH, 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Ryzyka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oraz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Produktowe</a:t>
            </a:r>
            <a:r>
              <a:rPr lang="pl-PL" sz="3500" dirty="0">
                <a:latin typeface="Poppins"/>
                <a:ea typeface="Poppins"/>
                <a:cs typeface="Poppins"/>
                <a:sym typeface="Poppins"/>
              </a:rPr>
              <a:t> dla aplikacji Guru99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Ryzyka projektowe: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Pełzanie zakresu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Niska wydajność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Wysokie koszty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Presja czasu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Brakujące zasoby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Ryzyka produktowe: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Brak bezpieczeństwa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Niedostateczna funkcjonalność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Brak zgodności z przepisami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Złe wrażenia użytkownika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Przypadki testowe w narzędziu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838200" y="1344858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Zrzut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ekranu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przykładowego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3005C12-D562-0538-1543-2D55E339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82" y="1815544"/>
            <a:ext cx="480060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Sesja eksploracyjna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Uzupełnij poniższą kartę sesji eksploracyjnej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655836288"/>
              </p:ext>
            </p:extLst>
          </p:nvPr>
        </p:nvGraphicFramePr>
        <p:xfrm>
          <a:off x="1129390" y="2427696"/>
          <a:ext cx="9856550" cy="3375295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ID </a:t>
                      </a:r>
                      <a:r>
                        <a:rPr lang="en-US" sz="1500" u="none" strike="noStrike" cap="none" dirty="0" err="1"/>
                        <a:t>Sesji</a:t>
                      </a:r>
                      <a:r>
                        <a:rPr lang="en-US" sz="1500" u="none" strike="noStrike" cap="none" dirty="0"/>
                        <a:t>: TSE</a:t>
                      </a:r>
                      <a:r>
                        <a:rPr lang="pl-PL" sz="1500" u="none" strike="noStrike" cap="none" dirty="0"/>
                        <a:t>01/23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Tester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Michał Leszczyński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12.10.2023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Czas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Rozpoczęcia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</a:t>
                      </a:r>
                      <a:r>
                        <a:rPr lang="pl-PL" sz="1100" u="none" strike="noStrike" cap="none" dirty="0"/>
                        <a:t>0:00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Zakończenia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10:30</a:t>
                      </a: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Cel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Sprawdzenie funkcjonalności bankowości internetowej </a:t>
                      </a:r>
                      <a:r>
                        <a:rPr lang="en-US" sz="1100" b="0" i="0" u="none" strike="noStrike" cap="none" baseline="0" noProof="0" dirty="0">
                          <a:solidFill>
                            <a:srgbClr val="000000"/>
                          </a:solidFill>
                          <a:latin typeface="Arial"/>
                          <a:hlinkClick r:id="rId3"/>
                        </a:rPr>
                        <a:t>https://demo.guru99.com/v4/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/>
                        <a:t> </a:t>
                      </a:r>
                      <a:r>
                        <a:rPr lang="pl-PL" sz="1100" b="0" u="none" strike="noStrike" cap="none" dirty="0"/>
                        <a:t>1. Brak walidacji pola </a:t>
                      </a:r>
                      <a:r>
                        <a:rPr lang="pl-PL" sz="1100" b="0" u="none" strike="noStrike" cap="none" dirty="0" err="1"/>
                        <a:t>Date</a:t>
                      </a:r>
                      <a:r>
                        <a:rPr lang="pl-PL" sz="1100" b="0" u="none" strike="noStrike" cap="none" dirty="0"/>
                        <a:t> of </a:t>
                      </a:r>
                      <a:r>
                        <a:rPr lang="pl-PL" sz="1100" b="0" u="none" strike="noStrike" cap="none" dirty="0" err="1"/>
                        <a:t>Birth</a:t>
                      </a:r>
                      <a:r>
                        <a:rPr lang="pl-PL" sz="1100" b="0" u="none" strike="noStrike" cap="none" dirty="0"/>
                        <a:t> umożliwiająca utworzenie konta osobom nie spełniającym wymogów prawnych do posiadania konta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 Po zalogowaniu jako Manager widoczny jest komunikat „</a:t>
                      </a:r>
                      <a:r>
                        <a:rPr lang="pl-PL" sz="11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Manger</a:t>
                      </a:r>
                      <a:r>
                        <a:rPr lang="pl-PL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Id” zamiast „Manager Id”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Dalsza analiza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Raportowanie defektów w narzędziu JIRA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838200" y="1300899"/>
            <a:ext cx="9957822" cy="48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Zrzut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ekranu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przykładowego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raportu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awarii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74320B-65D5-7729-83BF-ADA7A1B4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8" y="1773123"/>
            <a:ext cx="711517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664D6D-0E7E-628B-A2D3-6B5FC73C6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F89A15-61B7-446A-5596-E1952C3AD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8B666F1-C3A9-4B63-C965-6774E9594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3" y="764455"/>
            <a:ext cx="71151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5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Selenium IDE.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(pliki w załączniku)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Postman, (GET, POST, PUT,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PATCH,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DELETE).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Panoramiczny</PresentationFormat>
  <Paragraphs>73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Calibri</vt:lpstr>
      <vt:lpstr>Poppins</vt:lpstr>
      <vt:lpstr>Arial</vt:lpstr>
      <vt:lpstr>Motyw pakietu Office</vt:lpstr>
      <vt:lpstr>Projekt Końcowy</vt:lpstr>
      <vt:lpstr>Krótko o projekcie</vt:lpstr>
      <vt:lpstr>Specyfikacja</vt:lpstr>
      <vt:lpstr>Ryzyka Projektowe oraz Produktowe dla aplikacji Guru99</vt:lpstr>
      <vt:lpstr>Przypadki testowe w narzędziu</vt:lpstr>
      <vt:lpstr>Sesja eksploracyjna</vt:lpstr>
      <vt:lpstr>Raportowanie defektów w narzędziu JIRA</vt:lpstr>
      <vt:lpstr>Prezentacja programu PowerPoint</vt:lpstr>
      <vt:lpstr>Elementy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Końcowy</dc:title>
  <cp:lastModifiedBy>Michał Leszczyński</cp:lastModifiedBy>
  <cp:revision>1</cp:revision>
  <dcterms:modified xsi:type="dcterms:W3CDTF">2023-10-13T13:11:58Z</dcterms:modified>
</cp:coreProperties>
</file>