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214" autoAdjust="0"/>
  </p:normalViewPr>
  <p:slideViewPr>
    <p:cSldViewPr snapToGrid="0">
      <p:cViewPr varScale="1">
        <p:scale>
          <a:sx n="67" d="100"/>
          <a:sy n="67" d="100"/>
        </p:scale>
        <p:origin x="12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FEC8-5ADF-A707-5343-31FACAB415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D7B88-5607-29A8-5263-54B1B8CA4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B9C69C-A832-6960-A3B0-57557131E7EB}"/>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5" name="Footer Placeholder 4">
            <a:extLst>
              <a:ext uri="{FF2B5EF4-FFF2-40B4-BE49-F238E27FC236}">
                <a16:creationId xmlns:a16="http://schemas.microsoft.com/office/drawing/2014/main" id="{E26DB74C-41E9-E9A9-346F-169470E75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EF553-4424-E863-A353-A660A52E2460}"/>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2990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5A19-2DA1-9F7A-AE13-29291B7AD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6E1FD-1AB6-65D8-7F96-BFE22B489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D1BE5-2DA3-3580-89D3-0F4CF7C7524D}"/>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5" name="Footer Placeholder 4">
            <a:extLst>
              <a:ext uri="{FF2B5EF4-FFF2-40B4-BE49-F238E27FC236}">
                <a16:creationId xmlns:a16="http://schemas.microsoft.com/office/drawing/2014/main" id="{96D3CEA7-357A-0694-1100-7D2B7369A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94320-AE2F-61E3-2BEE-2C7BF99C1153}"/>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229601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EC284-E404-F015-07B1-373F4299C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D61B67-8747-4562-D9C6-BD8F35397E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BC5BC-254E-4168-F140-8E4DF45243CB}"/>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5" name="Footer Placeholder 4">
            <a:extLst>
              <a:ext uri="{FF2B5EF4-FFF2-40B4-BE49-F238E27FC236}">
                <a16:creationId xmlns:a16="http://schemas.microsoft.com/office/drawing/2014/main" id="{9C28B3A2-A00C-4757-1109-D9480021D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F9A55-8119-A3AB-D83B-DBA890B94A13}"/>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124716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1AF8-901C-9944-C7E9-4ED99E171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2B836-02E4-8EC3-3E4F-7B4687D15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A6229-6C82-C72D-BEDE-021FC7277387}"/>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5" name="Footer Placeholder 4">
            <a:extLst>
              <a:ext uri="{FF2B5EF4-FFF2-40B4-BE49-F238E27FC236}">
                <a16:creationId xmlns:a16="http://schemas.microsoft.com/office/drawing/2014/main" id="{1F5FAA97-7880-F7CD-C972-940B65720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DE4AF-C8EC-43D4-6495-137DDB4B09A6}"/>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142432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8AE7-4BC9-000B-43B7-7F174739D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844740-7557-3A7F-F39A-EC5CDEA99F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5E061-C02F-F351-9B99-77F2FC144EEA}"/>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5" name="Footer Placeholder 4">
            <a:extLst>
              <a:ext uri="{FF2B5EF4-FFF2-40B4-BE49-F238E27FC236}">
                <a16:creationId xmlns:a16="http://schemas.microsoft.com/office/drawing/2014/main" id="{750E0CFD-2A1A-71DB-7B76-B3335A34E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E35E6-48EC-0F32-5799-896BCAD544C7}"/>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183245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B3A9-720B-DD2A-3255-84690B210D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C639B-93F9-572C-2D47-43C2CB9EEF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ABEC88-9D37-196C-5E73-EA9C821126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B847F8-185A-7530-65AA-C170DCFEC945}"/>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6" name="Footer Placeholder 5">
            <a:extLst>
              <a:ext uri="{FF2B5EF4-FFF2-40B4-BE49-F238E27FC236}">
                <a16:creationId xmlns:a16="http://schemas.microsoft.com/office/drawing/2014/main" id="{205F975D-B04B-8FD1-77BF-EA63B42DF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987EB-8ED8-3FE9-B0A6-5E973C5DE536}"/>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25029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0C4E-613E-A5AE-01BA-42F91B4A58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72AE5-9F9A-ED28-B6A4-4420E6DCCA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F2F4F9-0561-238F-C53B-58F46F6C41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E25A8A-5B37-CEE5-0F84-FD7127524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2DA9C-159A-CDD0-184D-B8D265CBA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474CF-E473-4A4D-C28C-1A0E8029F65B}"/>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8" name="Footer Placeholder 7">
            <a:extLst>
              <a:ext uri="{FF2B5EF4-FFF2-40B4-BE49-F238E27FC236}">
                <a16:creationId xmlns:a16="http://schemas.microsoft.com/office/drawing/2014/main" id="{E5276F6D-9531-6106-1A19-0F1F449A9B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9729AB-1063-D141-030A-1D1CA8938DDB}"/>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31324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89DA-EECD-6DA6-7AF0-F9855EB42C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9F3ED3-FF44-4881-68C1-43B3F4B8B0FA}"/>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4" name="Footer Placeholder 3">
            <a:extLst>
              <a:ext uri="{FF2B5EF4-FFF2-40B4-BE49-F238E27FC236}">
                <a16:creationId xmlns:a16="http://schemas.microsoft.com/office/drawing/2014/main" id="{8206004C-C252-2A17-CD38-0F614D5F4E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351581-32DE-D8B0-FE43-D4BDDD46F384}"/>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27546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DAF5C-BEBB-307C-B53D-23EA44A5F727}"/>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3" name="Footer Placeholder 2">
            <a:extLst>
              <a:ext uri="{FF2B5EF4-FFF2-40B4-BE49-F238E27FC236}">
                <a16:creationId xmlns:a16="http://schemas.microsoft.com/office/drawing/2014/main" id="{31AC6C74-82B3-C03B-E961-275BD290DC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E47E4E-F0CA-EB3A-C92D-4F28FEA598F8}"/>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194775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16C8-9EDD-7682-EBE0-F854B4E50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8F75FF-9D11-1B0C-B7C4-C0A74A582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284EA1-3DAC-537B-650B-C817B013C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9881C-8BCE-CC5C-E92E-3E4443EA117C}"/>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6" name="Footer Placeholder 5">
            <a:extLst>
              <a:ext uri="{FF2B5EF4-FFF2-40B4-BE49-F238E27FC236}">
                <a16:creationId xmlns:a16="http://schemas.microsoft.com/office/drawing/2014/main" id="{E9CF105C-6C27-3E73-B934-3E74BA8B5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49EC1-9250-D4D6-D867-D020D570C2DC}"/>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275767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9AC6-750A-0AC7-A8C2-085F7B3C8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C272C0-8938-24E6-6A45-C44773E77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249EAF-5611-CC40-48F6-6BD742007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61551-BE0D-289A-392A-D1464BEC7F89}"/>
              </a:ext>
            </a:extLst>
          </p:cNvPr>
          <p:cNvSpPr>
            <a:spLocks noGrp="1"/>
          </p:cNvSpPr>
          <p:nvPr>
            <p:ph type="dt" sz="half" idx="10"/>
          </p:nvPr>
        </p:nvSpPr>
        <p:spPr/>
        <p:txBody>
          <a:bodyPr/>
          <a:lstStyle/>
          <a:p>
            <a:fld id="{17B4C59A-6A08-403F-8E0B-B7A08823F37C}" type="datetimeFigureOut">
              <a:rPr lang="en-US" smtClean="0"/>
              <a:t>7/18/2024</a:t>
            </a:fld>
            <a:endParaRPr lang="en-US"/>
          </a:p>
        </p:txBody>
      </p:sp>
      <p:sp>
        <p:nvSpPr>
          <p:cNvPr id="6" name="Footer Placeholder 5">
            <a:extLst>
              <a:ext uri="{FF2B5EF4-FFF2-40B4-BE49-F238E27FC236}">
                <a16:creationId xmlns:a16="http://schemas.microsoft.com/office/drawing/2014/main" id="{BB28F5D6-B2B8-8D9E-CF32-2C7CE43A1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23E87-6655-E07E-5144-36F0FF060A8C}"/>
              </a:ext>
            </a:extLst>
          </p:cNvPr>
          <p:cNvSpPr>
            <a:spLocks noGrp="1"/>
          </p:cNvSpPr>
          <p:nvPr>
            <p:ph type="sldNum" sz="quarter" idx="12"/>
          </p:nvPr>
        </p:nvSpPr>
        <p:spPr/>
        <p:txBody>
          <a:bodyPr/>
          <a:lstStyle/>
          <a:p>
            <a:fld id="{749389A4-963F-4973-AD88-53A3D20046A2}" type="slidenum">
              <a:rPr lang="en-US" smtClean="0"/>
              <a:t>‹#›</a:t>
            </a:fld>
            <a:endParaRPr lang="en-US"/>
          </a:p>
        </p:txBody>
      </p:sp>
    </p:spTree>
    <p:extLst>
      <p:ext uri="{BB962C8B-B14F-4D97-AF65-F5344CB8AC3E}">
        <p14:creationId xmlns:p14="http://schemas.microsoft.com/office/powerpoint/2010/main" val="19414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840785-3AC5-E0BF-CFCF-64410251A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45B82-ED9E-67BE-C624-1EDBA2B37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ECEF4-0BF8-1D9B-5CC1-2132CA4C1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4C59A-6A08-403F-8E0B-B7A08823F37C}" type="datetimeFigureOut">
              <a:rPr lang="en-US" smtClean="0"/>
              <a:t>7/18/2024</a:t>
            </a:fld>
            <a:endParaRPr lang="en-US"/>
          </a:p>
        </p:txBody>
      </p:sp>
      <p:sp>
        <p:nvSpPr>
          <p:cNvPr id="5" name="Footer Placeholder 4">
            <a:extLst>
              <a:ext uri="{FF2B5EF4-FFF2-40B4-BE49-F238E27FC236}">
                <a16:creationId xmlns:a16="http://schemas.microsoft.com/office/drawing/2014/main" id="{C3758381-1239-4AC1-AB48-D0C2926E6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3343AD-F299-146A-6685-F1DE28367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389A4-963F-4973-AD88-53A3D20046A2}" type="slidenum">
              <a:rPr lang="en-US" smtClean="0"/>
              <a:t>‹#›</a:t>
            </a:fld>
            <a:endParaRPr lang="en-US"/>
          </a:p>
        </p:txBody>
      </p:sp>
    </p:spTree>
    <p:extLst>
      <p:ext uri="{BB962C8B-B14F-4D97-AF65-F5344CB8AC3E}">
        <p14:creationId xmlns:p14="http://schemas.microsoft.com/office/powerpoint/2010/main" val="3241329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9E02-DA5C-131E-6AE8-B4EB9BE62E0E}"/>
              </a:ext>
            </a:extLst>
          </p:cNvPr>
          <p:cNvSpPr>
            <a:spLocks noGrp="1"/>
          </p:cNvSpPr>
          <p:nvPr>
            <p:ph type="ctrTitle"/>
          </p:nvPr>
        </p:nvSpPr>
        <p:spPr>
          <a:xfrm>
            <a:off x="2740152" y="3877722"/>
            <a:ext cx="6711696" cy="419291"/>
          </a:xfrm>
        </p:spPr>
        <p:txBody>
          <a:bodyPr>
            <a:normAutofit fontScale="90000"/>
          </a:bodyPr>
          <a:lstStyle/>
          <a:p>
            <a:r>
              <a:rPr lang="en-ID" sz="2400" b="1" dirty="0">
                <a:latin typeface="+mn-lt"/>
              </a:rPr>
              <a:t>DESAIN APLIKASI BELANJA MAKANAN RUMAHAN</a:t>
            </a:r>
            <a:endParaRPr lang="en-US" sz="2400" b="1" dirty="0">
              <a:latin typeface="+mn-lt"/>
            </a:endParaRPr>
          </a:p>
        </p:txBody>
      </p:sp>
      <p:sp>
        <p:nvSpPr>
          <p:cNvPr id="3" name="Subtitle 2">
            <a:extLst>
              <a:ext uri="{FF2B5EF4-FFF2-40B4-BE49-F238E27FC236}">
                <a16:creationId xmlns:a16="http://schemas.microsoft.com/office/drawing/2014/main" id="{41EA30E4-43CB-9316-A672-3B38EB5C9D63}"/>
              </a:ext>
            </a:extLst>
          </p:cNvPr>
          <p:cNvSpPr>
            <a:spLocks noGrp="1"/>
          </p:cNvSpPr>
          <p:nvPr>
            <p:ph type="subTitle" idx="1"/>
          </p:nvPr>
        </p:nvSpPr>
        <p:spPr>
          <a:xfrm>
            <a:off x="4151376" y="4681727"/>
            <a:ext cx="3889248" cy="419291"/>
          </a:xfrm>
        </p:spPr>
        <p:txBody>
          <a:bodyPr>
            <a:noAutofit/>
          </a:bodyPr>
          <a:lstStyle/>
          <a:p>
            <a:r>
              <a:rPr lang="en-ID" sz="1600" dirty="0" err="1"/>
              <a:t>Assandra</a:t>
            </a:r>
            <a:r>
              <a:rPr lang="en-ID" sz="1600" dirty="0"/>
              <a:t> </a:t>
            </a:r>
            <a:r>
              <a:rPr lang="en-ID" sz="1600" dirty="0" err="1"/>
              <a:t>Julyant</a:t>
            </a:r>
            <a:r>
              <a:rPr lang="en-ID" sz="1600" dirty="0"/>
              <a:t> </a:t>
            </a:r>
            <a:r>
              <a:rPr lang="en-ID" sz="1600" dirty="0" err="1"/>
              <a:t>Firdausy</a:t>
            </a:r>
            <a:r>
              <a:rPr lang="en-ID" sz="1600" dirty="0"/>
              <a:t> (312210384)</a:t>
            </a:r>
            <a:endParaRPr lang="en-US" sz="1600" dirty="0"/>
          </a:p>
        </p:txBody>
      </p:sp>
      <p:pic>
        <p:nvPicPr>
          <p:cNvPr id="5" name="Picture 4">
            <a:extLst>
              <a:ext uri="{FF2B5EF4-FFF2-40B4-BE49-F238E27FC236}">
                <a16:creationId xmlns:a16="http://schemas.microsoft.com/office/drawing/2014/main" id="{D8ED0C15-FD94-717A-5E7C-DC4380026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996" y="466344"/>
            <a:ext cx="3429000" cy="3026664"/>
          </a:xfrm>
          <a:prstGeom prst="rect">
            <a:avLst/>
          </a:prstGeom>
        </p:spPr>
      </p:pic>
      <p:sp>
        <p:nvSpPr>
          <p:cNvPr id="6" name="Title 1">
            <a:extLst>
              <a:ext uri="{FF2B5EF4-FFF2-40B4-BE49-F238E27FC236}">
                <a16:creationId xmlns:a16="http://schemas.microsoft.com/office/drawing/2014/main" id="{DCE041B8-610F-5374-F173-C3758B511092}"/>
              </a:ext>
            </a:extLst>
          </p:cNvPr>
          <p:cNvSpPr txBox="1">
            <a:spLocks/>
          </p:cNvSpPr>
          <p:nvPr/>
        </p:nvSpPr>
        <p:spPr>
          <a:xfrm>
            <a:off x="2715768" y="5485732"/>
            <a:ext cx="6711696" cy="41929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sz="2400" b="1" dirty="0">
                <a:latin typeface="+mn-lt"/>
              </a:rPr>
              <a:t>PROJEK IMK UJIAN AKHIR SEMESTER</a:t>
            </a:r>
            <a:endParaRPr lang="en-US" sz="2400" b="1" dirty="0">
              <a:latin typeface="+mn-lt"/>
            </a:endParaRPr>
          </a:p>
        </p:txBody>
      </p:sp>
    </p:spTree>
    <p:extLst>
      <p:ext uri="{BB962C8B-B14F-4D97-AF65-F5344CB8AC3E}">
        <p14:creationId xmlns:p14="http://schemas.microsoft.com/office/powerpoint/2010/main" val="182835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2F35-A6E3-52E3-0592-64C3434D8796}"/>
              </a:ext>
            </a:extLst>
          </p:cNvPr>
          <p:cNvSpPr>
            <a:spLocks noGrp="1"/>
          </p:cNvSpPr>
          <p:nvPr>
            <p:ph type="title"/>
          </p:nvPr>
        </p:nvSpPr>
        <p:spPr>
          <a:xfrm>
            <a:off x="527304" y="1353312"/>
            <a:ext cx="10515600" cy="5266944"/>
          </a:xfrm>
        </p:spPr>
        <p:txBody>
          <a:bodyPr>
            <a:noAutofit/>
          </a:bodyPr>
          <a:lstStyle/>
          <a:p>
            <a:r>
              <a:rPr lang="en-US" sz="1500" b="1" dirty="0" err="1">
                <a:latin typeface="+mn-lt"/>
              </a:rPr>
              <a:t>Tujuan</a:t>
            </a:r>
            <a:r>
              <a:rPr lang="en-US" sz="1500" b="1" dirty="0">
                <a:latin typeface="+mn-lt"/>
              </a:rPr>
              <a:t>:</a:t>
            </a:r>
            <a:r>
              <a:rPr lang="en-US" sz="1500" dirty="0">
                <a:latin typeface="+mn-lt"/>
              </a:rPr>
              <a:t> </a:t>
            </a:r>
            <a:r>
              <a:rPr lang="en-US" sz="1500" dirty="0" err="1">
                <a:latin typeface="+mn-lt"/>
              </a:rPr>
              <a:t>Membuat</a:t>
            </a:r>
            <a:r>
              <a:rPr lang="en-US" sz="1500" dirty="0">
                <a:latin typeface="+mn-lt"/>
              </a:rPr>
              <a:t> </a:t>
            </a:r>
            <a:r>
              <a:rPr lang="en-US" sz="1500" dirty="0" err="1">
                <a:latin typeface="+mn-lt"/>
              </a:rPr>
              <a:t>aplikasi</a:t>
            </a:r>
            <a:r>
              <a:rPr lang="en-US" sz="1500" dirty="0">
                <a:latin typeface="+mn-lt"/>
              </a:rPr>
              <a:t> </a:t>
            </a:r>
            <a:r>
              <a:rPr lang="en-US" sz="1500" dirty="0" err="1">
                <a:latin typeface="+mn-lt"/>
              </a:rPr>
              <a:t>pemesanan</a:t>
            </a:r>
            <a:r>
              <a:rPr lang="en-US" sz="1500" dirty="0">
                <a:latin typeface="+mn-lt"/>
              </a:rPr>
              <a:t> </a:t>
            </a:r>
            <a:r>
              <a:rPr lang="en-US" sz="1500" dirty="0" err="1">
                <a:latin typeface="+mn-lt"/>
              </a:rPr>
              <a:t>makanan</a:t>
            </a:r>
            <a:r>
              <a:rPr lang="en-US" sz="1500" dirty="0">
                <a:latin typeface="+mn-lt"/>
              </a:rPr>
              <a:t> yang </a:t>
            </a:r>
            <a:r>
              <a:rPr lang="en-US" sz="1500" dirty="0" err="1">
                <a:latin typeface="+mn-lt"/>
              </a:rPr>
              <a:t>memudahkan</a:t>
            </a:r>
            <a:r>
              <a:rPr lang="en-US" sz="1500" dirty="0">
                <a:latin typeface="+mn-lt"/>
              </a:rPr>
              <a:t> </a:t>
            </a:r>
            <a:r>
              <a:rPr lang="en-US" sz="1500" dirty="0" err="1">
                <a:latin typeface="+mn-lt"/>
              </a:rPr>
              <a:t>pengguna</a:t>
            </a:r>
            <a:r>
              <a:rPr lang="en-US" sz="1500" dirty="0">
                <a:latin typeface="+mn-lt"/>
              </a:rPr>
              <a:t> </a:t>
            </a:r>
            <a:r>
              <a:rPr lang="en-US" sz="1500" dirty="0" err="1">
                <a:latin typeface="+mn-lt"/>
              </a:rPr>
              <a:t>dalam</a:t>
            </a:r>
            <a:r>
              <a:rPr lang="en-US" sz="1500" dirty="0">
                <a:latin typeface="+mn-lt"/>
              </a:rPr>
              <a:t> </a:t>
            </a:r>
            <a:r>
              <a:rPr lang="en-US" sz="1500" dirty="0" err="1">
                <a:latin typeface="+mn-lt"/>
              </a:rPr>
              <a:t>memesan</a:t>
            </a:r>
            <a:r>
              <a:rPr lang="en-US" sz="1500" dirty="0">
                <a:latin typeface="+mn-lt"/>
              </a:rPr>
              <a:t> </a:t>
            </a:r>
            <a:r>
              <a:rPr lang="en-US" sz="1500" dirty="0" err="1">
                <a:latin typeface="+mn-lt"/>
              </a:rPr>
              <a:t>makanan</a:t>
            </a:r>
            <a:r>
              <a:rPr lang="en-US" sz="1500" dirty="0">
                <a:latin typeface="+mn-lt"/>
              </a:rPr>
              <a:t> </a:t>
            </a:r>
            <a:r>
              <a:rPr lang="en-US" sz="1500" dirty="0" err="1">
                <a:latin typeface="+mn-lt"/>
              </a:rPr>
              <a:t>secara</a:t>
            </a:r>
            <a:r>
              <a:rPr lang="en-US" sz="1500" dirty="0">
                <a:latin typeface="+mn-lt"/>
              </a:rPr>
              <a:t> online. </a:t>
            </a:r>
            <a:r>
              <a:rPr lang="en-US" sz="1500" dirty="0" err="1">
                <a:latin typeface="+mn-lt"/>
              </a:rPr>
              <a:t>Aplikasi</a:t>
            </a:r>
            <a:r>
              <a:rPr lang="en-US" sz="1500" dirty="0">
                <a:latin typeface="+mn-lt"/>
              </a:rPr>
              <a:t> </a:t>
            </a:r>
            <a:r>
              <a:rPr lang="en-US" sz="1500" dirty="0" err="1">
                <a:latin typeface="+mn-lt"/>
              </a:rPr>
              <a:t>ini</a:t>
            </a:r>
            <a:r>
              <a:rPr lang="en-US" sz="1500" dirty="0">
                <a:latin typeface="+mn-lt"/>
              </a:rPr>
              <a:t> </a:t>
            </a:r>
            <a:r>
              <a:rPr lang="en-US" sz="1500" dirty="0" err="1">
                <a:latin typeface="+mn-lt"/>
              </a:rPr>
              <a:t>dirancang</a:t>
            </a:r>
            <a:r>
              <a:rPr lang="en-US" sz="1500" dirty="0">
                <a:latin typeface="+mn-lt"/>
              </a:rPr>
              <a:t> </a:t>
            </a:r>
            <a:r>
              <a:rPr lang="en-US" sz="1500" dirty="0" err="1">
                <a:latin typeface="+mn-lt"/>
              </a:rPr>
              <a:t>untuk</a:t>
            </a:r>
            <a:r>
              <a:rPr lang="en-US" sz="1500" dirty="0">
                <a:latin typeface="+mn-lt"/>
              </a:rPr>
              <a:t> </a:t>
            </a:r>
            <a:r>
              <a:rPr lang="en-US" sz="1500" dirty="0" err="1">
                <a:latin typeface="+mn-lt"/>
              </a:rPr>
              <a:t>memberikan</a:t>
            </a:r>
            <a:r>
              <a:rPr lang="en-US" sz="1500" dirty="0">
                <a:latin typeface="+mn-lt"/>
              </a:rPr>
              <a:t> </a:t>
            </a:r>
            <a:r>
              <a:rPr lang="en-US" sz="1500" dirty="0" err="1">
                <a:latin typeface="+mn-lt"/>
              </a:rPr>
              <a:t>pengalaman</a:t>
            </a:r>
            <a:r>
              <a:rPr lang="en-US" sz="1500" dirty="0">
                <a:latin typeface="+mn-lt"/>
              </a:rPr>
              <a:t> </a:t>
            </a:r>
            <a:r>
              <a:rPr lang="en-US" sz="1500" dirty="0" err="1">
                <a:latin typeface="+mn-lt"/>
              </a:rPr>
              <a:t>pengguna</a:t>
            </a:r>
            <a:r>
              <a:rPr lang="en-US" sz="1500" dirty="0">
                <a:latin typeface="+mn-lt"/>
              </a:rPr>
              <a:t> yang </a:t>
            </a:r>
            <a:r>
              <a:rPr lang="en-US" sz="1500" dirty="0" err="1">
                <a:latin typeface="+mn-lt"/>
              </a:rPr>
              <a:t>mudah</a:t>
            </a:r>
            <a:r>
              <a:rPr lang="en-US" sz="1500" dirty="0">
                <a:latin typeface="+mn-lt"/>
              </a:rPr>
              <a:t> dan </a:t>
            </a:r>
            <a:r>
              <a:rPr lang="en-US" sz="1500" dirty="0" err="1">
                <a:latin typeface="+mn-lt"/>
              </a:rPr>
              <a:t>cepat</a:t>
            </a:r>
            <a:r>
              <a:rPr lang="en-US" sz="1500" dirty="0">
                <a:latin typeface="+mn-lt"/>
              </a:rPr>
              <a:t> </a:t>
            </a:r>
            <a:r>
              <a:rPr lang="en-US" sz="1500" dirty="0" err="1">
                <a:latin typeface="+mn-lt"/>
              </a:rPr>
              <a:t>dalam</a:t>
            </a:r>
            <a:r>
              <a:rPr lang="en-US" sz="1500" dirty="0">
                <a:latin typeface="+mn-lt"/>
              </a:rPr>
              <a:t> </a:t>
            </a:r>
            <a:r>
              <a:rPr lang="en-US" sz="1500" dirty="0" err="1">
                <a:latin typeface="+mn-lt"/>
              </a:rPr>
              <a:t>melakukan</a:t>
            </a:r>
            <a:r>
              <a:rPr lang="en-US" sz="1500" dirty="0">
                <a:latin typeface="+mn-lt"/>
              </a:rPr>
              <a:t> </a:t>
            </a:r>
            <a:r>
              <a:rPr lang="en-US" sz="1500" dirty="0" err="1">
                <a:latin typeface="+mn-lt"/>
              </a:rPr>
              <a:t>pemesanan</a:t>
            </a:r>
            <a:r>
              <a:rPr lang="en-US" sz="1500" dirty="0">
                <a:latin typeface="+mn-lt"/>
              </a:rPr>
              <a:t>, </a:t>
            </a:r>
            <a:r>
              <a:rPr lang="en-US" sz="1500" dirty="0" err="1">
                <a:latin typeface="+mn-lt"/>
              </a:rPr>
              <a:t>mulai</a:t>
            </a:r>
            <a:r>
              <a:rPr lang="en-US" sz="1500" dirty="0">
                <a:latin typeface="+mn-lt"/>
              </a:rPr>
              <a:t> </a:t>
            </a:r>
            <a:r>
              <a:rPr lang="en-US" sz="1500" dirty="0" err="1">
                <a:latin typeface="+mn-lt"/>
              </a:rPr>
              <a:t>dari</a:t>
            </a:r>
            <a:r>
              <a:rPr lang="en-US" sz="1500" dirty="0">
                <a:latin typeface="+mn-lt"/>
              </a:rPr>
              <a:t> login, sign-up, </a:t>
            </a:r>
            <a:r>
              <a:rPr lang="en-US" sz="1500" dirty="0" err="1">
                <a:latin typeface="+mn-lt"/>
              </a:rPr>
              <a:t>melihat</a:t>
            </a:r>
            <a:r>
              <a:rPr lang="en-US" sz="1500" dirty="0">
                <a:latin typeface="+mn-lt"/>
              </a:rPr>
              <a:t> menu </a:t>
            </a:r>
            <a:r>
              <a:rPr lang="en-US" sz="1500" dirty="0" err="1">
                <a:latin typeface="+mn-lt"/>
              </a:rPr>
              <a:t>makanan</a:t>
            </a:r>
            <a:r>
              <a:rPr lang="en-US" sz="1500" dirty="0">
                <a:latin typeface="+mn-lt"/>
              </a:rPr>
              <a:t>, </a:t>
            </a:r>
            <a:r>
              <a:rPr lang="en-US" sz="1500" dirty="0" err="1">
                <a:latin typeface="+mn-lt"/>
              </a:rPr>
              <a:t>memilih</a:t>
            </a:r>
            <a:r>
              <a:rPr lang="en-US" sz="1500" dirty="0">
                <a:latin typeface="+mn-lt"/>
              </a:rPr>
              <a:t> </a:t>
            </a:r>
            <a:r>
              <a:rPr lang="en-US" sz="1500" dirty="0" err="1">
                <a:latin typeface="+mn-lt"/>
              </a:rPr>
              <a:t>makanan</a:t>
            </a:r>
            <a:r>
              <a:rPr lang="en-US" sz="1500" dirty="0">
                <a:latin typeface="+mn-lt"/>
              </a:rPr>
              <a:t>, </a:t>
            </a:r>
            <a:r>
              <a:rPr lang="en-US" sz="1500" dirty="0" err="1">
                <a:latin typeface="+mn-lt"/>
              </a:rPr>
              <a:t>hingga</a:t>
            </a:r>
            <a:r>
              <a:rPr lang="en-US" sz="1500" dirty="0">
                <a:latin typeface="+mn-lt"/>
              </a:rPr>
              <a:t> </a:t>
            </a:r>
            <a:r>
              <a:rPr lang="en-US" sz="1500" dirty="0" err="1">
                <a:latin typeface="+mn-lt"/>
              </a:rPr>
              <a:t>melakukan</a:t>
            </a:r>
            <a:r>
              <a:rPr lang="en-US" sz="1500" dirty="0">
                <a:latin typeface="+mn-lt"/>
              </a:rPr>
              <a:t> checkout.</a:t>
            </a:r>
            <a:br>
              <a:rPr lang="en-US" sz="1500" dirty="0">
                <a:latin typeface="+mn-lt"/>
              </a:rPr>
            </a:br>
            <a:r>
              <a:rPr lang="en-US" sz="1500" b="1" dirty="0">
                <a:latin typeface="+mn-lt"/>
              </a:rPr>
              <a:t>Fitur Utama:</a:t>
            </a:r>
            <a:br>
              <a:rPr lang="en-US" sz="1500" b="1" dirty="0">
                <a:latin typeface="+mn-lt"/>
              </a:rPr>
            </a:br>
            <a:r>
              <a:rPr lang="en-US" sz="1500" b="1" dirty="0">
                <a:latin typeface="+mn-lt"/>
              </a:rPr>
              <a:t>1. </a:t>
            </a:r>
            <a:r>
              <a:rPr lang="en-US" sz="1500" b="1" dirty="0" err="1">
                <a:latin typeface="+mn-lt"/>
              </a:rPr>
              <a:t>Layar</a:t>
            </a:r>
            <a:r>
              <a:rPr lang="en-US" sz="1500" b="1" dirty="0">
                <a:latin typeface="+mn-lt"/>
              </a:rPr>
              <a:t> Login:</a:t>
            </a:r>
            <a:br>
              <a:rPr lang="en-US" sz="1500" dirty="0">
                <a:latin typeface="+mn-lt"/>
              </a:rPr>
            </a:br>
            <a:r>
              <a:rPr lang="en-US" sz="1500" dirty="0">
                <a:latin typeface="+mn-lt"/>
              </a:rPr>
              <a:t>- </a:t>
            </a:r>
            <a:r>
              <a:rPr lang="en-US" sz="1500" dirty="0" err="1">
                <a:latin typeface="+mn-lt"/>
              </a:rPr>
              <a:t>Pengguna</a:t>
            </a:r>
            <a:r>
              <a:rPr lang="en-US" sz="1500" dirty="0">
                <a:latin typeface="+mn-lt"/>
              </a:rPr>
              <a:t> </a:t>
            </a:r>
            <a:r>
              <a:rPr lang="en-US" sz="1500" dirty="0" err="1">
                <a:latin typeface="+mn-lt"/>
              </a:rPr>
              <a:t>dapat</a:t>
            </a:r>
            <a:r>
              <a:rPr lang="en-US" sz="1500" dirty="0">
                <a:latin typeface="+mn-lt"/>
              </a:rPr>
              <a:t> </a:t>
            </a:r>
            <a:r>
              <a:rPr lang="en-US" sz="1500" dirty="0" err="1">
                <a:latin typeface="+mn-lt"/>
              </a:rPr>
              <a:t>masuk</a:t>
            </a:r>
            <a:r>
              <a:rPr lang="en-US" sz="1500" dirty="0">
                <a:latin typeface="+mn-lt"/>
              </a:rPr>
              <a:t> </a:t>
            </a:r>
            <a:r>
              <a:rPr lang="en-US" sz="1500" dirty="0" err="1">
                <a:latin typeface="+mn-lt"/>
              </a:rPr>
              <a:t>ke</a:t>
            </a:r>
            <a:r>
              <a:rPr lang="en-US" sz="1500" dirty="0">
                <a:latin typeface="+mn-lt"/>
              </a:rPr>
              <a:t> </a:t>
            </a:r>
            <a:r>
              <a:rPr lang="en-US" sz="1500" dirty="0" err="1">
                <a:latin typeface="+mn-lt"/>
              </a:rPr>
              <a:t>aplikasi</a:t>
            </a:r>
            <a:r>
              <a:rPr lang="en-US" sz="1500" dirty="0">
                <a:latin typeface="+mn-lt"/>
              </a:rPr>
              <a:t> </a:t>
            </a:r>
            <a:r>
              <a:rPr lang="en-US" sz="1500" dirty="0" err="1">
                <a:latin typeface="+mn-lt"/>
              </a:rPr>
              <a:t>dengan</a:t>
            </a:r>
            <a:r>
              <a:rPr lang="en-US" sz="1500" dirty="0">
                <a:latin typeface="+mn-lt"/>
              </a:rPr>
              <a:t> </a:t>
            </a:r>
            <a:r>
              <a:rPr lang="en-US" sz="1500" dirty="0" err="1">
                <a:latin typeface="+mn-lt"/>
              </a:rPr>
              <a:t>memasukkan</a:t>
            </a:r>
            <a:r>
              <a:rPr lang="en-US" sz="1500" dirty="0">
                <a:latin typeface="+mn-lt"/>
              </a:rPr>
              <a:t> username dan password.</a:t>
            </a:r>
            <a:br>
              <a:rPr lang="en-US" sz="1500" dirty="0">
                <a:latin typeface="+mn-lt"/>
              </a:rPr>
            </a:br>
            <a:r>
              <a:rPr lang="en-US" sz="1500" dirty="0">
                <a:latin typeface="+mn-lt"/>
              </a:rPr>
              <a:t>- </a:t>
            </a:r>
            <a:r>
              <a:rPr lang="en-US" sz="1500" dirty="0" err="1">
                <a:latin typeface="+mn-lt"/>
              </a:rPr>
              <a:t>Tersedia</a:t>
            </a:r>
            <a:r>
              <a:rPr lang="en-US" sz="1500" dirty="0">
                <a:latin typeface="+mn-lt"/>
              </a:rPr>
              <a:t> </a:t>
            </a:r>
            <a:r>
              <a:rPr lang="en-US" sz="1500" dirty="0" err="1">
                <a:latin typeface="+mn-lt"/>
              </a:rPr>
              <a:t>opsi</a:t>
            </a:r>
            <a:r>
              <a:rPr lang="en-US" sz="1500" dirty="0">
                <a:latin typeface="+mn-lt"/>
              </a:rPr>
              <a:t> </a:t>
            </a:r>
            <a:r>
              <a:rPr lang="en-US" sz="1500" dirty="0" err="1">
                <a:latin typeface="+mn-lt"/>
              </a:rPr>
              <a:t>untuk</a:t>
            </a:r>
            <a:r>
              <a:rPr lang="en-US" sz="1500" dirty="0">
                <a:latin typeface="+mn-lt"/>
              </a:rPr>
              <a:t> </a:t>
            </a:r>
            <a:r>
              <a:rPr lang="en-US" sz="1500" dirty="0" err="1">
                <a:latin typeface="+mn-lt"/>
              </a:rPr>
              <a:t>membuat</a:t>
            </a:r>
            <a:r>
              <a:rPr lang="en-US" sz="1500" dirty="0">
                <a:latin typeface="+mn-lt"/>
              </a:rPr>
              <a:t> </a:t>
            </a:r>
            <a:r>
              <a:rPr lang="en-US" sz="1500" dirty="0" err="1">
                <a:latin typeface="+mn-lt"/>
              </a:rPr>
              <a:t>akun</a:t>
            </a:r>
            <a:r>
              <a:rPr lang="en-US" sz="1500" dirty="0">
                <a:latin typeface="+mn-lt"/>
              </a:rPr>
              <a:t> </a:t>
            </a:r>
            <a:r>
              <a:rPr lang="en-US" sz="1500" dirty="0" err="1">
                <a:latin typeface="+mn-lt"/>
              </a:rPr>
              <a:t>baru</a:t>
            </a:r>
            <a:r>
              <a:rPr lang="en-US" sz="1500" dirty="0">
                <a:latin typeface="+mn-lt"/>
              </a:rPr>
              <a:t> </a:t>
            </a:r>
            <a:r>
              <a:rPr lang="en-US" sz="1500" dirty="0" err="1">
                <a:latin typeface="+mn-lt"/>
              </a:rPr>
              <a:t>jika</a:t>
            </a:r>
            <a:r>
              <a:rPr lang="en-US" sz="1500" dirty="0">
                <a:latin typeface="+mn-lt"/>
              </a:rPr>
              <a:t> </a:t>
            </a:r>
            <a:r>
              <a:rPr lang="en-US" sz="1500" dirty="0" err="1">
                <a:latin typeface="+mn-lt"/>
              </a:rPr>
              <a:t>pengguna</a:t>
            </a:r>
            <a:r>
              <a:rPr lang="en-US" sz="1500" dirty="0">
                <a:latin typeface="+mn-lt"/>
              </a:rPr>
              <a:t> </a:t>
            </a:r>
            <a:r>
              <a:rPr lang="en-US" sz="1500" dirty="0" err="1">
                <a:latin typeface="+mn-lt"/>
              </a:rPr>
              <a:t>belum</a:t>
            </a:r>
            <a:r>
              <a:rPr lang="en-US" sz="1500" dirty="0">
                <a:latin typeface="+mn-lt"/>
              </a:rPr>
              <a:t> </a:t>
            </a:r>
            <a:r>
              <a:rPr lang="en-US" sz="1500" dirty="0" err="1">
                <a:latin typeface="+mn-lt"/>
              </a:rPr>
              <a:t>memiliki</a:t>
            </a:r>
            <a:r>
              <a:rPr lang="en-US" sz="1500" dirty="0">
                <a:latin typeface="+mn-lt"/>
              </a:rPr>
              <a:t> </a:t>
            </a:r>
            <a:r>
              <a:rPr lang="en-US" sz="1500" dirty="0" err="1">
                <a:latin typeface="+mn-lt"/>
              </a:rPr>
              <a:t>akun</a:t>
            </a:r>
            <a:r>
              <a:rPr lang="en-US" sz="1500" dirty="0">
                <a:latin typeface="+mn-lt"/>
              </a:rPr>
              <a:t>.</a:t>
            </a:r>
            <a:br>
              <a:rPr lang="en-US" sz="1500" dirty="0">
                <a:latin typeface="+mn-lt"/>
              </a:rPr>
            </a:br>
            <a:r>
              <a:rPr lang="en-US" sz="1500" b="1" dirty="0">
                <a:latin typeface="+mn-lt"/>
              </a:rPr>
              <a:t>2. </a:t>
            </a:r>
            <a:r>
              <a:rPr lang="en-US" sz="1500" b="1" dirty="0" err="1">
                <a:latin typeface="+mn-lt"/>
              </a:rPr>
              <a:t>Layar</a:t>
            </a:r>
            <a:r>
              <a:rPr lang="en-US" sz="1500" b="1" dirty="0">
                <a:latin typeface="+mn-lt"/>
              </a:rPr>
              <a:t> Sign-Up:</a:t>
            </a:r>
            <a:br>
              <a:rPr lang="en-US" sz="1500" dirty="0">
                <a:latin typeface="+mn-lt"/>
              </a:rPr>
            </a:br>
            <a:r>
              <a:rPr lang="en-US" sz="1500" dirty="0">
                <a:latin typeface="+mn-lt"/>
              </a:rPr>
              <a:t>- </a:t>
            </a:r>
            <a:r>
              <a:rPr lang="en-US" sz="1500" dirty="0" err="1">
                <a:latin typeface="+mn-lt"/>
              </a:rPr>
              <a:t>Pengguna</a:t>
            </a:r>
            <a:r>
              <a:rPr lang="en-US" sz="1500" dirty="0">
                <a:latin typeface="+mn-lt"/>
              </a:rPr>
              <a:t> </a:t>
            </a:r>
            <a:r>
              <a:rPr lang="en-US" sz="1500" dirty="0" err="1">
                <a:latin typeface="+mn-lt"/>
              </a:rPr>
              <a:t>dapat</a:t>
            </a:r>
            <a:r>
              <a:rPr lang="en-US" sz="1500" dirty="0">
                <a:latin typeface="+mn-lt"/>
              </a:rPr>
              <a:t> </a:t>
            </a:r>
            <a:r>
              <a:rPr lang="en-US" sz="1500" dirty="0" err="1">
                <a:latin typeface="+mn-lt"/>
              </a:rPr>
              <a:t>membuat</a:t>
            </a:r>
            <a:r>
              <a:rPr lang="en-US" sz="1500" dirty="0">
                <a:latin typeface="+mn-lt"/>
              </a:rPr>
              <a:t> </a:t>
            </a:r>
            <a:r>
              <a:rPr lang="en-US" sz="1500" dirty="0" err="1">
                <a:latin typeface="+mn-lt"/>
              </a:rPr>
              <a:t>akun</a:t>
            </a:r>
            <a:r>
              <a:rPr lang="en-US" sz="1500" dirty="0">
                <a:latin typeface="+mn-lt"/>
              </a:rPr>
              <a:t> </a:t>
            </a:r>
            <a:r>
              <a:rPr lang="en-US" sz="1500" dirty="0" err="1">
                <a:latin typeface="+mn-lt"/>
              </a:rPr>
              <a:t>baru</a:t>
            </a:r>
            <a:r>
              <a:rPr lang="en-US" sz="1500" dirty="0">
                <a:latin typeface="+mn-lt"/>
              </a:rPr>
              <a:t> </a:t>
            </a:r>
            <a:r>
              <a:rPr lang="en-US" sz="1500" dirty="0" err="1">
                <a:latin typeface="+mn-lt"/>
              </a:rPr>
              <a:t>dengan</a:t>
            </a:r>
            <a:r>
              <a:rPr lang="en-US" sz="1500" dirty="0">
                <a:latin typeface="+mn-lt"/>
              </a:rPr>
              <a:t> </a:t>
            </a:r>
            <a:r>
              <a:rPr lang="en-US" sz="1500" dirty="0" err="1">
                <a:latin typeface="+mn-lt"/>
              </a:rPr>
              <a:t>memasukkan</a:t>
            </a:r>
            <a:r>
              <a:rPr lang="en-US" sz="1500" dirty="0">
                <a:latin typeface="+mn-lt"/>
              </a:rPr>
              <a:t> email, username, password, dan </a:t>
            </a:r>
            <a:r>
              <a:rPr lang="en-US" sz="1500" dirty="0" err="1">
                <a:latin typeface="+mn-lt"/>
              </a:rPr>
              <a:t>konfirmasi</a:t>
            </a:r>
            <a:r>
              <a:rPr lang="en-US" sz="1500" dirty="0">
                <a:latin typeface="+mn-lt"/>
              </a:rPr>
              <a:t> password.</a:t>
            </a:r>
            <a:br>
              <a:rPr lang="en-US" sz="1500" dirty="0">
                <a:latin typeface="+mn-lt"/>
              </a:rPr>
            </a:br>
            <a:r>
              <a:rPr lang="en-US" sz="1500" dirty="0">
                <a:latin typeface="+mn-lt"/>
              </a:rPr>
              <a:t>- </a:t>
            </a:r>
            <a:r>
              <a:rPr lang="en-US" sz="1500" dirty="0" err="1">
                <a:latin typeface="+mn-lt"/>
              </a:rPr>
              <a:t>Setelah</a:t>
            </a:r>
            <a:r>
              <a:rPr lang="en-US" sz="1500" dirty="0">
                <a:latin typeface="+mn-lt"/>
              </a:rPr>
              <a:t> </a:t>
            </a:r>
            <a:r>
              <a:rPr lang="en-US" sz="1500" dirty="0" err="1">
                <a:latin typeface="+mn-lt"/>
              </a:rPr>
              <a:t>berhasil</a:t>
            </a:r>
            <a:r>
              <a:rPr lang="en-US" sz="1500" dirty="0">
                <a:latin typeface="+mn-lt"/>
              </a:rPr>
              <a:t> sign-up, </a:t>
            </a:r>
            <a:r>
              <a:rPr lang="en-US" sz="1500" dirty="0" err="1">
                <a:latin typeface="+mn-lt"/>
              </a:rPr>
              <a:t>pengguna</a:t>
            </a:r>
            <a:r>
              <a:rPr lang="en-US" sz="1500" dirty="0">
                <a:latin typeface="+mn-lt"/>
              </a:rPr>
              <a:t> </a:t>
            </a:r>
            <a:r>
              <a:rPr lang="en-US" sz="1500" dirty="0" err="1">
                <a:latin typeface="+mn-lt"/>
              </a:rPr>
              <a:t>dapat</a:t>
            </a:r>
            <a:r>
              <a:rPr lang="en-US" sz="1500" dirty="0">
                <a:latin typeface="+mn-lt"/>
              </a:rPr>
              <a:t> </a:t>
            </a:r>
            <a:r>
              <a:rPr lang="en-US" sz="1500" dirty="0" err="1">
                <a:latin typeface="+mn-lt"/>
              </a:rPr>
              <a:t>langsung</a:t>
            </a:r>
            <a:r>
              <a:rPr lang="en-US" sz="1500" dirty="0">
                <a:latin typeface="+mn-lt"/>
              </a:rPr>
              <a:t> login </a:t>
            </a:r>
            <a:r>
              <a:rPr lang="en-US" sz="1500" dirty="0" err="1">
                <a:latin typeface="+mn-lt"/>
              </a:rPr>
              <a:t>ke</a:t>
            </a:r>
            <a:r>
              <a:rPr lang="en-US" sz="1500" dirty="0">
                <a:latin typeface="+mn-lt"/>
              </a:rPr>
              <a:t> </a:t>
            </a:r>
            <a:r>
              <a:rPr lang="en-US" sz="1500" dirty="0" err="1">
                <a:latin typeface="+mn-lt"/>
              </a:rPr>
              <a:t>aplikasi</a:t>
            </a:r>
            <a:r>
              <a:rPr lang="en-US" sz="1500" dirty="0">
                <a:latin typeface="+mn-lt"/>
              </a:rPr>
              <a:t>.</a:t>
            </a:r>
            <a:br>
              <a:rPr lang="en-US" sz="1500" dirty="0">
                <a:latin typeface="+mn-lt"/>
              </a:rPr>
            </a:br>
            <a:r>
              <a:rPr lang="en-US" sz="1500" b="1" dirty="0">
                <a:latin typeface="+mn-lt"/>
              </a:rPr>
              <a:t>3. Menu </a:t>
            </a:r>
            <a:r>
              <a:rPr lang="en-US" sz="1500" b="1" dirty="0" err="1">
                <a:latin typeface="+mn-lt"/>
              </a:rPr>
              <a:t>Makanan</a:t>
            </a:r>
            <a:r>
              <a:rPr lang="en-US" sz="1500" b="1" dirty="0">
                <a:latin typeface="+mn-lt"/>
              </a:rPr>
              <a:t>:</a:t>
            </a:r>
            <a:br>
              <a:rPr lang="en-US" sz="1500" dirty="0">
                <a:latin typeface="+mn-lt"/>
              </a:rPr>
            </a:br>
            <a:r>
              <a:rPr lang="en-US" sz="1500" dirty="0">
                <a:latin typeface="+mn-lt"/>
              </a:rPr>
              <a:t>- </a:t>
            </a:r>
            <a:r>
              <a:rPr lang="en-US" sz="1500" dirty="0" err="1">
                <a:latin typeface="+mn-lt"/>
              </a:rPr>
              <a:t>Pengguna</a:t>
            </a:r>
            <a:r>
              <a:rPr lang="en-US" sz="1500" dirty="0">
                <a:latin typeface="+mn-lt"/>
              </a:rPr>
              <a:t> </a:t>
            </a:r>
            <a:r>
              <a:rPr lang="en-US" sz="1500" dirty="0" err="1">
                <a:latin typeface="+mn-lt"/>
              </a:rPr>
              <a:t>dapat</a:t>
            </a:r>
            <a:r>
              <a:rPr lang="en-US" sz="1500" dirty="0">
                <a:latin typeface="+mn-lt"/>
              </a:rPr>
              <a:t> </a:t>
            </a:r>
            <a:r>
              <a:rPr lang="en-US" sz="1500" dirty="0" err="1">
                <a:latin typeface="+mn-lt"/>
              </a:rPr>
              <a:t>mencari</a:t>
            </a:r>
            <a:r>
              <a:rPr lang="en-US" sz="1500" dirty="0">
                <a:latin typeface="+mn-lt"/>
              </a:rPr>
              <a:t> </a:t>
            </a:r>
            <a:r>
              <a:rPr lang="en-US" sz="1500" dirty="0" err="1">
                <a:latin typeface="+mn-lt"/>
              </a:rPr>
              <a:t>makanan</a:t>
            </a:r>
            <a:r>
              <a:rPr lang="en-US" sz="1500" dirty="0">
                <a:latin typeface="+mn-lt"/>
              </a:rPr>
              <a:t>, </a:t>
            </a:r>
            <a:r>
              <a:rPr lang="en-US" sz="1500" dirty="0" err="1">
                <a:latin typeface="+mn-lt"/>
              </a:rPr>
              <a:t>melihat</a:t>
            </a:r>
            <a:r>
              <a:rPr lang="en-US" sz="1500" dirty="0">
                <a:latin typeface="+mn-lt"/>
              </a:rPr>
              <a:t> </a:t>
            </a:r>
            <a:r>
              <a:rPr lang="en-US" sz="1500" dirty="0" err="1">
                <a:latin typeface="+mn-lt"/>
              </a:rPr>
              <a:t>makanan</a:t>
            </a:r>
            <a:r>
              <a:rPr lang="en-US" sz="1500" dirty="0">
                <a:latin typeface="+mn-lt"/>
              </a:rPr>
              <a:t> </a:t>
            </a:r>
            <a:r>
              <a:rPr lang="en-US" sz="1500" dirty="0" err="1">
                <a:latin typeface="+mn-lt"/>
              </a:rPr>
              <a:t>populer</a:t>
            </a:r>
            <a:r>
              <a:rPr lang="en-US" sz="1500" dirty="0">
                <a:latin typeface="+mn-lt"/>
              </a:rPr>
              <a:t>, dan </a:t>
            </a:r>
            <a:r>
              <a:rPr lang="en-US" sz="1500" dirty="0" err="1">
                <a:latin typeface="+mn-lt"/>
              </a:rPr>
              <a:t>memilih</a:t>
            </a:r>
            <a:r>
              <a:rPr lang="en-US" sz="1500" dirty="0">
                <a:latin typeface="+mn-lt"/>
              </a:rPr>
              <a:t> </a:t>
            </a:r>
            <a:r>
              <a:rPr lang="en-US" sz="1500" dirty="0" err="1">
                <a:latin typeface="+mn-lt"/>
              </a:rPr>
              <a:t>makanan</a:t>
            </a:r>
            <a:r>
              <a:rPr lang="en-US" sz="1500" dirty="0">
                <a:latin typeface="+mn-lt"/>
              </a:rPr>
              <a:t> yang </a:t>
            </a:r>
            <a:r>
              <a:rPr lang="en-US" sz="1500" dirty="0" err="1">
                <a:latin typeface="+mn-lt"/>
              </a:rPr>
              <a:t>diinginkan</a:t>
            </a:r>
            <a:r>
              <a:rPr lang="en-US" sz="1500" dirty="0">
                <a:latin typeface="+mn-lt"/>
              </a:rPr>
              <a:t>.</a:t>
            </a:r>
            <a:br>
              <a:rPr lang="en-US" sz="1500" dirty="0">
                <a:latin typeface="+mn-lt"/>
              </a:rPr>
            </a:br>
            <a:r>
              <a:rPr lang="en-US" sz="1500" dirty="0">
                <a:latin typeface="+mn-lt"/>
              </a:rPr>
              <a:t>- </a:t>
            </a:r>
            <a:r>
              <a:rPr lang="en-US" sz="1500" dirty="0" err="1">
                <a:latin typeface="+mn-lt"/>
              </a:rPr>
              <a:t>Informasi</a:t>
            </a:r>
            <a:r>
              <a:rPr lang="en-US" sz="1500" dirty="0">
                <a:latin typeface="+mn-lt"/>
              </a:rPr>
              <a:t> </a:t>
            </a:r>
            <a:r>
              <a:rPr lang="en-US" sz="1500" dirty="0" err="1">
                <a:latin typeface="+mn-lt"/>
              </a:rPr>
              <a:t>makanan</a:t>
            </a:r>
            <a:r>
              <a:rPr lang="en-US" sz="1500" dirty="0">
                <a:latin typeface="+mn-lt"/>
              </a:rPr>
              <a:t> </a:t>
            </a:r>
            <a:r>
              <a:rPr lang="en-US" sz="1500" dirty="0" err="1">
                <a:latin typeface="+mn-lt"/>
              </a:rPr>
              <a:t>ditampilkan</a:t>
            </a:r>
            <a:r>
              <a:rPr lang="en-US" sz="1500" dirty="0">
                <a:latin typeface="+mn-lt"/>
              </a:rPr>
              <a:t> </a:t>
            </a:r>
            <a:r>
              <a:rPr lang="en-US" sz="1500" dirty="0" err="1">
                <a:latin typeface="+mn-lt"/>
              </a:rPr>
              <a:t>dengan</a:t>
            </a:r>
            <a:r>
              <a:rPr lang="en-US" sz="1500" dirty="0">
                <a:latin typeface="+mn-lt"/>
              </a:rPr>
              <a:t> </a:t>
            </a:r>
            <a:r>
              <a:rPr lang="en-US" sz="1500" dirty="0" err="1">
                <a:latin typeface="+mn-lt"/>
              </a:rPr>
              <a:t>jelas</a:t>
            </a:r>
            <a:r>
              <a:rPr lang="en-US" sz="1500" dirty="0">
                <a:latin typeface="+mn-lt"/>
              </a:rPr>
              <a:t>, </a:t>
            </a:r>
            <a:r>
              <a:rPr lang="en-US" sz="1500" dirty="0" err="1">
                <a:latin typeface="+mn-lt"/>
              </a:rPr>
              <a:t>termasuk</a:t>
            </a:r>
            <a:r>
              <a:rPr lang="en-US" sz="1500" dirty="0">
                <a:latin typeface="+mn-lt"/>
              </a:rPr>
              <a:t> </a:t>
            </a:r>
            <a:r>
              <a:rPr lang="en-US" sz="1500" dirty="0" err="1">
                <a:latin typeface="+mn-lt"/>
              </a:rPr>
              <a:t>gambar</a:t>
            </a:r>
            <a:r>
              <a:rPr lang="en-US" sz="1500" dirty="0">
                <a:latin typeface="+mn-lt"/>
              </a:rPr>
              <a:t> dan </a:t>
            </a:r>
            <a:r>
              <a:rPr lang="en-US" sz="1500" dirty="0" err="1">
                <a:latin typeface="+mn-lt"/>
              </a:rPr>
              <a:t>deskripsi</a:t>
            </a:r>
            <a:r>
              <a:rPr lang="en-US" sz="1500" dirty="0">
                <a:latin typeface="+mn-lt"/>
              </a:rPr>
              <a:t> </a:t>
            </a:r>
            <a:r>
              <a:rPr lang="en-US" sz="1500" dirty="0" err="1">
                <a:latin typeface="+mn-lt"/>
              </a:rPr>
              <a:t>singkat</a:t>
            </a:r>
            <a:r>
              <a:rPr lang="en-US" sz="1500" dirty="0">
                <a:latin typeface="+mn-lt"/>
              </a:rPr>
              <a:t>.</a:t>
            </a:r>
            <a:br>
              <a:rPr lang="en-US" sz="1500" dirty="0">
                <a:latin typeface="+mn-lt"/>
              </a:rPr>
            </a:br>
            <a:r>
              <a:rPr lang="en-US" sz="1500" b="1" dirty="0">
                <a:latin typeface="+mn-lt"/>
              </a:rPr>
              <a:t>4. Checkout:</a:t>
            </a:r>
            <a:br>
              <a:rPr lang="en-US" sz="1500" dirty="0">
                <a:latin typeface="+mn-lt"/>
              </a:rPr>
            </a:br>
            <a:r>
              <a:rPr lang="en-US" sz="1500" dirty="0">
                <a:latin typeface="+mn-lt"/>
              </a:rPr>
              <a:t>- </a:t>
            </a:r>
            <a:r>
              <a:rPr lang="en-US" sz="1500" dirty="0" err="1">
                <a:latin typeface="+mn-lt"/>
              </a:rPr>
              <a:t>Pengguna</a:t>
            </a:r>
            <a:r>
              <a:rPr lang="en-US" sz="1500" dirty="0">
                <a:latin typeface="+mn-lt"/>
              </a:rPr>
              <a:t> </a:t>
            </a:r>
            <a:r>
              <a:rPr lang="en-US" sz="1500" dirty="0" err="1">
                <a:latin typeface="+mn-lt"/>
              </a:rPr>
              <a:t>memasukkan</a:t>
            </a:r>
            <a:r>
              <a:rPr lang="en-US" sz="1500" dirty="0">
                <a:latin typeface="+mn-lt"/>
              </a:rPr>
              <a:t> </a:t>
            </a:r>
            <a:r>
              <a:rPr lang="en-US" sz="1500" dirty="0" err="1">
                <a:latin typeface="+mn-lt"/>
              </a:rPr>
              <a:t>informasi</a:t>
            </a:r>
            <a:r>
              <a:rPr lang="en-US" sz="1500" dirty="0">
                <a:latin typeface="+mn-lt"/>
              </a:rPr>
              <a:t> </a:t>
            </a:r>
            <a:r>
              <a:rPr lang="en-US" sz="1500" dirty="0" err="1">
                <a:latin typeface="+mn-lt"/>
              </a:rPr>
              <a:t>pengiriman</a:t>
            </a:r>
            <a:r>
              <a:rPr lang="en-US" sz="1500" dirty="0">
                <a:latin typeface="+mn-lt"/>
              </a:rPr>
              <a:t> dan </a:t>
            </a:r>
            <a:r>
              <a:rPr lang="en-US" sz="1500" dirty="0" err="1">
                <a:latin typeface="+mn-lt"/>
              </a:rPr>
              <a:t>memilih</a:t>
            </a:r>
            <a:r>
              <a:rPr lang="en-US" sz="1500" dirty="0">
                <a:latin typeface="+mn-lt"/>
              </a:rPr>
              <a:t> </a:t>
            </a:r>
            <a:r>
              <a:rPr lang="en-US" sz="1500" dirty="0" err="1">
                <a:latin typeface="+mn-lt"/>
              </a:rPr>
              <a:t>metode</a:t>
            </a:r>
            <a:r>
              <a:rPr lang="en-US" sz="1500" dirty="0">
                <a:latin typeface="+mn-lt"/>
              </a:rPr>
              <a:t> </a:t>
            </a:r>
            <a:r>
              <a:rPr lang="en-US" sz="1500" dirty="0" err="1">
                <a:latin typeface="+mn-lt"/>
              </a:rPr>
              <a:t>pembayaran</a:t>
            </a:r>
            <a:r>
              <a:rPr lang="en-US" sz="1500" dirty="0">
                <a:latin typeface="+mn-lt"/>
              </a:rPr>
              <a:t>.</a:t>
            </a:r>
            <a:br>
              <a:rPr lang="en-US" sz="1500" dirty="0">
                <a:latin typeface="+mn-lt"/>
              </a:rPr>
            </a:br>
            <a:r>
              <a:rPr lang="en-US" sz="1500" dirty="0">
                <a:latin typeface="+mn-lt"/>
              </a:rPr>
              <a:t>- </a:t>
            </a:r>
            <a:r>
              <a:rPr lang="en-US" sz="1500" dirty="0" err="1">
                <a:latin typeface="+mn-lt"/>
              </a:rPr>
              <a:t>Ringkasan</a:t>
            </a:r>
            <a:r>
              <a:rPr lang="en-US" sz="1500" dirty="0">
                <a:latin typeface="+mn-lt"/>
              </a:rPr>
              <a:t> </a:t>
            </a:r>
            <a:r>
              <a:rPr lang="en-US" sz="1500" dirty="0" err="1">
                <a:latin typeface="+mn-lt"/>
              </a:rPr>
              <a:t>pesanan</a:t>
            </a:r>
            <a:r>
              <a:rPr lang="en-US" sz="1500" dirty="0">
                <a:latin typeface="+mn-lt"/>
              </a:rPr>
              <a:t> </a:t>
            </a:r>
            <a:r>
              <a:rPr lang="en-US" sz="1500" dirty="0" err="1">
                <a:latin typeface="+mn-lt"/>
              </a:rPr>
              <a:t>ditampilkan</a:t>
            </a:r>
            <a:r>
              <a:rPr lang="en-US" sz="1500" dirty="0">
                <a:latin typeface="+mn-lt"/>
              </a:rPr>
              <a:t> </a:t>
            </a:r>
            <a:r>
              <a:rPr lang="en-US" sz="1500" dirty="0" err="1">
                <a:latin typeface="+mn-lt"/>
              </a:rPr>
              <a:t>sebelum</a:t>
            </a:r>
            <a:r>
              <a:rPr lang="en-US" sz="1500" dirty="0">
                <a:latin typeface="+mn-lt"/>
              </a:rPr>
              <a:t> </a:t>
            </a:r>
            <a:r>
              <a:rPr lang="en-US" sz="1500" dirty="0" err="1">
                <a:latin typeface="+mn-lt"/>
              </a:rPr>
              <a:t>pengguna</a:t>
            </a:r>
            <a:r>
              <a:rPr lang="en-US" sz="1500" dirty="0">
                <a:latin typeface="+mn-lt"/>
              </a:rPr>
              <a:t> </a:t>
            </a:r>
            <a:r>
              <a:rPr lang="en-US" sz="1500" dirty="0" err="1">
                <a:latin typeface="+mn-lt"/>
              </a:rPr>
              <a:t>menyelesaikan</a:t>
            </a:r>
            <a:r>
              <a:rPr lang="en-US" sz="1500" dirty="0">
                <a:latin typeface="+mn-lt"/>
              </a:rPr>
              <a:t> </a:t>
            </a:r>
            <a:r>
              <a:rPr lang="en-US" sz="1500" dirty="0" err="1">
                <a:latin typeface="+mn-lt"/>
              </a:rPr>
              <a:t>pemesanan</a:t>
            </a:r>
            <a:r>
              <a:rPr lang="en-US" sz="1500" dirty="0">
                <a:latin typeface="+mn-lt"/>
              </a:rPr>
              <a:t>.</a:t>
            </a:r>
            <a:br>
              <a:rPr lang="en-US" sz="1500" dirty="0">
                <a:latin typeface="+mn-lt"/>
              </a:rPr>
            </a:br>
            <a:r>
              <a:rPr lang="en-US" sz="1500" dirty="0">
                <a:latin typeface="+mn-lt"/>
              </a:rPr>
              <a:t>- </a:t>
            </a:r>
            <a:r>
              <a:rPr lang="en-US" sz="1500" dirty="0" err="1">
                <a:latin typeface="+mn-lt"/>
              </a:rPr>
              <a:t>Pengguna</a:t>
            </a:r>
            <a:r>
              <a:rPr lang="en-US" sz="1500" dirty="0">
                <a:latin typeface="+mn-lt"/>
              </a:rPr>
              <a:t> </a:t>
            </a:r>
            <a:r>
              <a:rPr lang="en-US" sz="1500" dirty="0" err="1">
                <a:latin typeface="+mn-lt"/>
              </a:rPr>
              <a:t>dapat</a:t>
            </a:r>
            <a:r>
              <a:rPr lang="en-US" sz="1500" dirty="0">
                <a:latin typeface="+mn-lt"/>
              </a:rPr>
              <a:t> </a:t>
            </a:r>
            <a:r>
              <a:rPr lang="en-US" sz="1500" dirty="0" err="1">
                <a:latin typeface="+mn-lt"/>
              </a:rPr>
              <a:t>menekan</a:t>
            </a:r>
            <a:r>
              <a:rPr lang="en-US" sz="1500" dirty="0">
                <a:latin typeface="+mn-lt"/>
              </a:rPr>
              <a:t> </a:t>
            </a:r>
            <a:r>
              <a:rPr lang="en-US" sz="1500" dirty="0" err="1">
                <a:latin typeface="+mn-lt"/>
              </a:rPr>
              <a:t>tombol</a:t>
            </a:r>
            <a:r>
              <a:rPr lang="en-US" sz="1500" dirty="0">
                <a:latin typeface="+mn-lt"/>
              </a:rPr>
              <a:t> "Order Now" </a:t>
            </a:r>
            <a:r>
              <a:rPr lang="en-US" sz="1500" dirty="0" err="1">
                <a:latin typeface="+mn-lt"/>
              </a:rPr>
              <a:t>untuk</a:t>
            </a:r>
            <a:r>
              <a:rPr lang="en-US" sz="1500" dirty="0">
                <a:latin typeface="+mn-lt"/>
              </a:rPr>
              <a:t> </a:t>
            </a:r>
            <a:r>
              <a:rPr lang="en-US" sz="1500" dirty="0" err="1">
                <a:latin typeface="+mn-lt"/>
              </a:rPr>
              <a:t>menyelesaikan</a:t>
            </a:r>
            <a:r>
              <a:rPr lang="en-US" sz="1500" dirty="0">
                <a:latin typeface="+mn-lt"/>
              </a:rPr>
              <a:t> </a:t>
            </a:r>
            <a:r>
              <a:rPr lang="en-US" sz="1500" dirty="0" err="1">
                <a:latin typeface="+mn-lt"/>
              </a:rPr>
              <a:t>pesanan</a:t>
            </a:r>
            <a:r>
              <a:rPr lang="en-US" sz="1500" dirty="0">
                <a:latin typeface="+mn-lt"/>
              </a:rPr>
              <a:t>.</a:t>
            </a:r>
            <a:br>
              <a:rPr lang="en-US" sz="1500" dirty="0">
                <a:latin typeface="+mn-lt"/>
              </a:rPr>
            </a:br>
            <a:r>
              <a:rPr lang="en-US" sz="1500" b="1" dirty="0" err="1">
                <a:latin typeface="+mn-lt"/>
              </a:rPr>
              <a:t>Manfaat</a:t>
            </a:r>
            <a:r>
              <a:rPr lang="en-US" sz="1500" b="1" dirty="0">
                <a:latin typeface="+mn-lt"/>
              </a:rPr>
              <a:t>:</a:t>
            </a:r>
            <a:br>
              <a:rPr lang="en-US" sz="1500" dirty="0">
                <a:latin typeface="+mn-lt"/>
              </a:rPr>
            </a:br>
            <a:r>
              <a:rPr lang="en-US" sz="1500" b="1" dirty="0">
                <a:latin typeface="+mn-lt"/>
              </a:rPr>
              <a:t>1. </a:t>
            </a:r>
            <a:r>
              <a:rPr lang="en-US" sz="1500" b="1" dirty="0" err="1">
                <a:latin typeface="+mn-lt"/>
              </a:rPr>
              <a:t>Kemudahan</a:t>
            </a:r>
            <a:r>
              <a:rPr lang="en-US" sz="1500" b="1" dirty="0">
                <a:latin typeface="+mn-lt"/>
              </a:rPr>
              <a:t> </a:t>
            </a:r>
            <a:r>
              <a:rPr lang="en-US" sz="1500" b="1" dirty="0" err="1">
                <a:latin typeface="+mn-lt"/>
              </a:rPr>
              <a:t>Akses</a:t>
            </a:r>
            <a:r>
              <a:rPr lang="en-US" sz="1500" b="1" dirty="0">
                <a:latin typeface="+mn-lt"/>
              </a:rPr>
              <a:t>:</a:t>
            </a:r>
            <a:r>
              <a:rPr lang="en-US" sz="1500" dirty="0">
                <a:latin typeface="+mn-lt"/>
              </a:rPr>
              <a:t> </a:t>
            </a:r>
            <a:r>
              <a:rPr lang="en-US" sz="1500" dirty="0" err="1">
                <a:latin typeface="+mn-lt"/>
              </a:rPr>
              <a:t>Pengguna</a:t>
            </a:r>
            <a:r>
              <a:rPr lang="en-US" sz="1500" dirty="0">
                <a:latin typeface="+mn-lt"/>
              </a:rPr>
              <a:t> </a:t>
            </a:r>
            <a:r>
              <a:rPr lang="en-US" sz="1500" dirty="0" err="1">
                <a:latin typeface="+mn-lt"/>
              </a:rPr>
              <a:t>dapat</a:t>
            </a:r>
            <a:r>
              <a:rPr lang="en-US" sz="1500" dirty="0">
                <a:latin typeface="+mn-lt"/>
              </a:rPr>
              <a:t> </a:t>
            </a:r>
            <a:r>
              <a:rPr lang="en-US" sz="1500" dirty="0" err="1">
                <a:latin typeface="+mn-lt"/>
              </a:rPr>
              <a:t>dengan</a:t>
            </a:r>
            <a:r>
              <a:rPr lang="en-US" sz="1500" dirty="0">
                <a:latin typeface="+mn-lt"/>
              </a:rPr>
              <a:t> </a:t>
            </a:r>
            <a:r>
              <a:rPr lang="en-US" sz="1500" dirty="0" err="1">
                <a:latin typeface="+mn-lt"/>
              </a:rPr>
              <a:t>mudah</a:t>
            </a:r>
            <a:r>
              <a:rPr lang="en-US" sz="1500" dirty="0">
                <a:latin typeface="+mn-lt"/>
              </a:rPr>
              <a:t> </a:t>
            </a:r>
            <a:r>
              <a:rPr lang="en-US" sz="1500" dirty="0" err="1">
                <a:latin typeface="+mn-lt"/>
              </a:rPr>
              <a:t>mengakses</a:t>
            </a:r>
            <a:r>
              <a:rPr lang="en-US" sz="1500" dirty="0">
                <a:latin typeface="+mn-lt"/>
              </a:rPr>
              <a:t> </a:t>
            </a:r>
            <a:r>
              <a:rPr lang="en-US" sz="1500" dirty="0" err="1">
                <a:latin typeface="+mn-lt"/>
              </a:rPr>
              <a:t>aplikasi</a:t>
            </a:r>
            <a:r>
              <a:rPr lang="en-US" sz="1500" dirty="0">
                <a:latin typeface="+mn-lt"/>
              </a:rPr>
              <a:t> dan </a:t>
            </a:r>
            <a:r>
              <a:rPr lang="en-US" sz="1500" dirty="0" err="1">
                <a:latin typeface="+mn-lt"/>
              </a:rPr>
              <a:t>melakukan</a:t>
            </a:r>
            <a:r>
              <a:rPr lang="en-US" sz="1500" dirty="0">
                <a:latin typeface="+mn-lt"/>
              </a:rPr>
              <a:t> </a:t>
            </a:r>
            <a:r>
              <a:rPr lang="en-US" sz="1500" dirty="0" err="1">
                <a:latin typeface="+mn-lt"/>
              </a:rPr>
              <a:t>pemesanan</a:t>
            </a:r>
            <a:r>
              <a:rPr lang="en-US" sz="1500" dirty="0">
                <a:latin typeface="+mn-lt"/>
              </a:rPr>
              <a:t> </a:t>
            </a:r>
            <a:r>
              <a:rPr lang="en-US" sz="1500" dirty="0" err="1">
                <a:latin typeface="+mn-lt"/>
              </a:rPr>
              <a:t>kapan</a:t>
            </a:r>
            <a:r>
              <a:rPr lang="en-US" sz="1500" dirty="0">
                <a:latin typeface="+mn-lt"/>
              </a:rPr>
              <a:t> </a:t>
            </a:r>
            <a:r>
              <a:rPr lang="en-US" sz="1500" dirty="0" err="1">
                <a:latin typeface="+mn-lt"/>
              </a:rPr>
              <a:t>saja</a:t>
            </a:r>
            <a:r>
              <a:rPr lang="en-US" sz="1500" dirty="0">
                <a:latin typeface="+mn-lt"/>
              </a:rPr>
              <a:t> dan di mana </a:t>
            </a:r>
            <a:r>
              <a:rPr lang="en-US" sz="1500" dirty="0" err="1">
                <a:latin typeface="+mn-lt"/>
              </a:rPr>
              <a:t>saja</a:t>
            </a:r>
            <a:r>
              <a:rPr lang="en-US" sz="1500" dirty="0">
                <a:latin typeface="+mn-lt"/>
              </a:rPr>
              <a:t>.</a:t>
            </a:r>
            <a:br>
              <a:rPr lang="en-US" sz="1500" dirty="0">
                <a:latin typeface="+mn-lt"/>
              </a:rPr>
            </a:br>
            <a:r>
              <a:rPr lang="en-US" sz="1500" b="1" dirty="0">
                <a:latin typeface="+mn-lt"/>
              </a:rPr>
              <a:t>2. </a:t>
            </a:r>
            <a:r>
              <a:rPr lang="en-US" sz="1500" b="1" dirty="0" err="1">
                <a:latin typeface="+mn-lt"/>
              </a:rPr>
              <a:t>Efisiensi</a:t>
            </a:r>
            <a:r>
              <a:rPr lang="en-US" sz="1500" b="1" dirty="0">
                <a:latin typeface="+mn-lt"/>
              </a:rPr>
              <a:t> Waktu:</a:t>
            </a:r>
            <a:r>
              <a:rPr lang="en-US" sz="1500" dirty="0">
                <a:latin typeface="+mn-lt"/>
              </a:rPr>
              <a:t> Proses </a:t>
            </a:r>
            <a:r>
              <a:rPr lang="en-US" sz="1500" dirty="0" err="1">
                <a:latin typeface="+mn-lt"/>
              </a:rPr>
              <a:t>pemesanan</a:t>
            </a:r>
            <a:r>
              <a:rPr lang="en-US" sz="1500" dirty="0">
                <a:latin typeface="+mn-lt"/>
              </a:rPr>
              <a:t> yang </a:t>
            </a:r>
            <a:r>
              <a:rPr lang="en-US" sz="1500" dirty="0" err="1">
                <a:latin typeface="+mn-lt"/>
              </a:rPr>
              <a:t>cepat</a:t>
            </a:r>
            <a:r>
              <a:rPr lang="en-US" sz="1500" dirty="0">
                <a:latin typeface="+mn-lt"/>
              </a:rPr>
              <a:t> dan </a:t>
            </a:r>
            <a:r>
              <a:rPr lang="en-US" sz="1500" dirty="0" err="1">
                <a:latin typeface="+mn-lt"/>
              </a:rPr>
              <a:t>efisien</a:t>
            </a:r>
            <a:r>
              <a:rPr lang="en-US" sz="1500" dirty="0">
                <a:latin typeface="+mn-lt"/>
              </a:rPr>
              <a:t> </a:t>
            </a:r>
            <a:r>
              <a:rPr lang="en-US" sz="1500" dirty="0" err="1">
                <a:latin typeface="+mn-lt"/>
              </a:rPr>
              <a:t>menghemat</a:t>
            </a:r>
            <a:r>
              <a:rPr lang="en-US" sz="1500" dirty="0">
                <a:latin typeface="+mn-lt"/>
              </a:rPr>
              <a:t> </a:t>
            </a:r>
            <a:r>
              <a:rPr lang="en-US" sz="1500" dirty="0" err="1">
                <a:latin typeface="+mn-lt"/>
              </a:rPr>
              <a:t>waktu</a:t>
            </a:r>
            <a:r>
              <a:rPr lang="en-US" sz="1500" dirty="0">
                <a:latin typeface="+mn-lt"/>
              </a:rPr>
              <a:t> </a:t>
            </a:r>
            <a:r>
              <a:rPr lang="en-US" sz="1500" dirty="0" err="1">
                <a:latin typeface="+mn-lt"/>
              </a:rPr>
              <a:t>pengguna</a:t>
            </a:r>
            <a:r>
              <a:rPr lang="en-US" sz="1500" dirty="0">
                <a:latin typeface="+mn-lt"/>
              </a:rPr>
              <a:t>.</a:t>
            </a:r>
            <a:br>
              <a:rPr lang="en-US" sz="1500" dirty="0">
                <a:latin typeface="+mn-lt"/>
              </a:rPr>
            </a:br>
            <a:r>
              <a:rPr lang="en-US" sz="1500" b="1" dirty="0">
                <a:latin typeface="+mn-lt"/>
              </a:rPr>
              <a:t>3. </a:t>
            </a:r>
            <a:r>
              <a:rPr lang="en-US" sz="1500" b="1" dirty="0" err="1">
                <a:latin typeface="+mn-lt"/>
              </a:rPr>
              <a:t>Pilihan</a:t>
            </a:r>
            <a:r>
              <a:rPr lang="en-US" sz="1500" b="1" dirty="0">
                <a:latin typeface="+mn-lt"/>
              </a:rPr>
              <a:t> </a:t>
            </a:r>
            <a:r>
              <a:rPr lang="en-US" sz="1500" b="1" dirty="0" err="1">
                <a:latin typeface="+mn-lt"/>
              </a:rPr>
              <a:t>Beragam</a:t>
            </a:r>
            <a:r>
              <a:rPr lang="en-US" sz="1500" b="1" dirty="0">
                <a:latin typeface="+mn-lt"/>
              </a:rPr>
              <a:t>:</a:t>
            </a:r>
            <a:r>
              <a:rPr lang="en-US" sz="1500" dirty="0">
                <a:latin typeface="+mn-lt"/>
              </a:rPr>
              <a:t> </a:t>
            </a:r>
            <a:r>
              <a:rPr lang="en-US" sz="1500" dirty="0" err="1">
                <a:latin typeface="+mn-lt"/>
              </a:rPr>
              <a:t>Pengguna</a:t>
            </a:r>
            <a:r>
              <a:rPr lang="en-US" sz="1500" dirty="0">
                <a:latin typeface="+mn-lt"/>
              </a:rPr>
              <a:t> </a:t>
            </a:r>
            <a:r>
              <a:rPr lang="en-US" sz="1500" dirty="0" err="1">
                <a:latin typeface="+mn-lt"/>
              </a:rPr>
              <a:t>dapat</a:t>
            </a:r>
            <a:r>
              <a:rPr lang="en-US" sz="1500" dirty="0">
                <a:latin typeface="+mn-lt"/>
              </a:rPr>
              <a:t> </a:t>
            </a:r>
            <a:r>
              <a:rPr lang="en-US" sz="1500" dirty="0" err="1">
                <a:latin typeface="+mn-lt"/>
              </a:rPr>
              <a:t>memilih</a:t>
            </a:r>
            <a:r>
              <a:rPr lang="en-US" sz="1500" dirty="0">
                <a:latin typeface="+mn-lt"/>
              </a:rPr>
              <a:t> </a:t>
            </a:r>
            <a:r>
              <a:rPr lang="en-US" sz="1500" dirty="0" err="1">
                <a:latin typeface="+mn-lt"/>
              </a:rPr>
              <a:t>dari</a:t>
            </a:r>
            <a:r>
              <a:rPr lang="en-US" sz="1500" dirty="0">
                <a:latin typeface="+mn-lt"/>
              </a:rPr>
              <a:t> </a:t>
            </a:r>
            <a:r>
              <a:rPr lang="en-US" sz="1500" dirty="0" err="1">
                <a:latin typeface="+mn-lt"/>
              </a:rPr>
              <a:t>berbagai</a:t>
            </a:r>
            <a:r>
              <a:rPr lang="en-US" sz="1500" dirty="0">
                <a:latin typeface="+mn-lt"/>
              </a:rPr>
              <a:t> </a:t>
            </a:r>
            <a:r>
              <a:rPr lang="en-US" sz="1500" dirty="0" err="1">
                <a:latin typeface="+mn-lt"/>
              </a:rPr>
              <a:t>macam</a:t>
            </a:r>
            <a:r>
              <a:rPr lang="en-US" sz="1500" dirty="0">
                <a:latin typeface="+mn-lt"/>
              </a:rPr>
              <a:t> </a:t>
            </a:r>
            <a:r>
              <a:rPr lang="en-US" sz="1500" dirty="0" err="1">
                <a:latin typeface="+mn-lt"/>
              </a:rPr>
              <a:t>makanan</a:t>
            </a:r>
            <a:r>
              <a:rPr lang="en-US" sz="1500" dirty="0">
                <a:latin typeface="+mn-lt"/>
              </a:rPr>
              <a:t> yang </a:t>
            </a:r>
            <a:r>
              <a:rPr lang="en-US" sz="1500" dirty="0" err="1">
                <a:latin typeface="+mn-lt"/>
              </a:rPr>
              <a:t>tersedia</a:t>
            </a:r>
            <a:r>
              <a:rPr lang="en-US" sz="1500" dirty="0">
                <a:latin typeface="+mn-lt"/>
              </a:rPr>
              <a:t> di </a:t>
            </a:r>
            <a:r>
              <a:rPr lang="en-US" sz="1500" dirty="0" err="1">
                <a:latin typeface="+mn-lt"/>
              </a:rPr>
              <a:t>aplikasi</a:t>
            </a:r>
            <a:r>
              <a:rPr lang="en-US" sz="1500" dirty="0">
                <a:latin typeface="+mn-lt"/>
              </a:rPr>
              <a:t>.</a:t>
            </a:r>
            <a:br>
              <a:rPr lang="en-US" sz="1500" dirty="0">
                <a:latin typeface="+mn-lt"/>
              </a:rPr>
            </a:br>
            <a:r>
              <a:rPr lang="en-US" sz="1500" b="1" dirty="0">
                <a:latin typeface="+mn-lt"/>
              </a:rPr>
              <a:t>4. </a:t>
            </a:r>
            <a:r>
              <a:rPr lang="en-US" sz="1500" b="1" dirty="0" err="1">
                <a:latin typeface="+mn-lt"/>
              </a:rPr>
              <a:t>Kemudahan</a:t>
            </a:r>
            <a:r>
              <a:rPr lang="en-US" sz="1500" b="1" dirty="0">
                <a:latin typeface="+mn-lt"/>
              </a:rPr>
              <a:t> </a:t>
            </a:r>
            <a:r>
              <a:rPr lang="en-US" sz="1500" b="1" dirty="0" err="1">
                <a:latin typeface="+mn-lt"/>
              </a:rPr>
              <a:t>Pembayaran</a:t>
            </a:r>
            <a:r>
              <a:rPr lang="en-US" sz="1500" b="1" dirty="0">
                <a:latin typeface="+mn-lt"/>
              </a:rPr>
              <a:t>:</a:t>
            </a:r>
            <a:r>
              <a:rPr lang="en-US" sz="1500" dirty="0">
                <a:latin typeface="+mn-lt"/>
              </a:rPr>
              <a:t> </a:t>
            </a:r>
            <a:r>
              <a:rPr lang="en-US" sz="1500" dirty="0" err="1">
                <a:latin typeface="+mn-lt"/>
              </a:rPr>
              <a:t>Berbagai</a:t>
            </a:r>
            <a:r>
              <a:rPr lang="en-US" sz="1500" dirty="0">
                <a:latin typeface="+mn-lt"/>
              </a:rPr>
              <a:t> </a:t>
            </a:r>
            <a:r>
              <a:rPr lang="en-US" sz="1500" dirty="0" err="1">
                <a:latin typeface="+mn-lt"/>
              </a:rPr>
              <a:t>metode</a:t>
            </a:r>
            <a:r>
              <a:rPr lang="en-US" sz="1500" dirty="0">
                <a:latin typeface="+mn-lt"/>
              </a:rPr>
              <a:t> </a:t>
            </a:r>
            <a:r>
              <a:rPr lang="en-US" sz="1500" dirty="0" err="1">
                <a:latin typeface="+mn-lt"/>
              </a:rPr>
              <a:t>pembayaran</a:t>
            </a:r>
            <a:r>
              <a:rPr lang="en-US" sz="1500" dirty="0">
                <a:latin typeface="+mn-lt"/>
              </a:rPr>
              <a:t> yang </a:t>
            </a:r>
            <a:r>
              <a:rPr lang="en-US" sz="1500" dirty="0" err="1">
                <a:latin typeface="+mn-lt"/>
              </a:rPr>
              <a:t>tersedia</a:t>
            </a:r>
            <a:r>
              <a:rPr lang="en-US" sz="1500" dirty="0">
                <a:latin typeface="+mn-lt"/>
              </a:rPr>
              <a:t> </a:t>
            </a:r>
            <a:r>
              <a:rPr lang="en-US" sz="1500" dirty="0" err="1">
                <a:latin typeface="+mn-lt"/>
              </a:rPr>
              <a:t>memudahkan</a:t>
            </a:r>
            <a:r>
              <a:rPr lang="en-US" sz="1500" dirty="0">
                <a:latin typeface="+mn-lt"/>
              </a:rPr>
              <a:t> </a:t>
            </a:r>
            <a:r>
              <a:rPr lang="en-US" sz="1500" dirty="0" err="1">
                <a:latin typeface="+mn-lt"/>
              </a:rPr>
              <a:t>pengguna</a:t>
            </a:r>
            <a:r>
              <a:rPr lang="en-US" sz="1500" dirty="0">
                <a:latin typeface="+mn-lt"/>
              </a:rPr>
              <a:t> </a:t>
            </a:r>
            <a:r>
              <a:rPr lang="en-US" sz="1500" dirty="0" err="1">
                <a:latin typeface="+mn-lt"/>
              </a:rPr>
              <a:t>dalam</a:t>
            </a:r>
            <a:r>
              <a:rPr lang="en-US" sz="1500" dirty="0">
                <a:latin typeface="+mn-lt"/>
              </a:rPr>
              <a:t> </a:t>
            </a:r>
            <a:r>
              <a:rPr lang="en-US" sz="1500" dirty="0" err="1">
                <a:latin typeface="+mn-lt"/>
              </a:rPr>
              <a:t>menyelesaikan</a:t>
            </a:r>
            <a:r>
              <a:rPr lang="en-US" sz="1500" dirty="0">
                <a:latin typeface="+mn-lt"/>
              </a:rPr>
              <a:t> </a:t>
            </a:r>
            <a:r>
              <a:rPr lang="en-US" sz="1500" dirty="0" err="1">
                <a:latin typeface="+mn-lt"/>
              </a:rPr>
              <a:t>transaksi</a:t>
            </a:r>
            <a:r>
              <a:rPr lang="en-US" sz="1500" dirty="0">
                <a:latin typeface="+mn-lt"/>
              </a:rPr>
              <a:t>.</a:t>
            </a:r>
            <a:br>
              <a:rPr lang="en-US" sz="1500" dirty="0">
                <a:latin typeface="+mn-lt"/>
              </a:rPr>
            </a:br>
            <a:br>
              <a:rPr lang="en-US" sz="1500" dirty="0">
                <a:latin typeface="+mn-lt"/>
              </a:rPr>
            </a:br>
            <a:r>
              <a:rPr lang="en-US" sz="1500" dirty="0" err="1">
                <a:latin typeface="+mn-lt"/>
              </a:rPr>
              <a:t>Dengan</a:t>
            </a:r>
            <a:r>
              <a:rPr lang="en-US" sz="1500" dirty="0">
                <a:latin typeface="+mn-lt"/>
              </a:rPr>
              <a:t> </a:t>
            </a:r>
            <a:r>
              <a:rPr lang="en-US" sz="1500" dirty="0" err="1">
                <a:latin typeface="+mn-lt"/>
              </a:rPr>
              <a:t>latar</a:t>
            </a:r>
            <a:r>
              <a:rPr lang="en-US" sz="1500" dirty="0">
                <a:latin typeface="+mn-lt"/>
              </a:rPr>
              <a:t> </a:t>
            </a:r>
            <a:r>
              <a:rPr lang="en-US" sz="1500" dirty="0" err="1">
                <a:latin typeface="+mn-lt"/>
              </a:rPr>
              <a:t>belakang</a:t>
            </a:r>
            <a:r>
              <a:rPr lang="en-US" sz="1500" dirty="0">
                <a:latin typeface="+mn-lt"/>
              </a:rPr>
              <a:t> </a:t>
            </a:r>
            <a:r>
              <a:rPr lang="en-US" sz="1500" dirty="0" err="1">
                <a:latin typeface="+mn-lt"/>
              </a:rPr>
              <a:t>ini</a:t>
            </a:r>
            <a:r>
              <a:rPr lang="en-US" sz="1500" dirty="0">
                <a:latin typeface="+mn-lt"/>
              </a:rPr>
              <a:t>, </a:t>
            </a:r>
            <a:r>
              <a:rPr lang="en-US" sz="1500" dirty="0" err="1">
                <a:latin typeface="+mn-lt"/>
              </a:rPr>
              <a:t>diharapkan</a:t>
            </a:r>
            <a:r>
              <a:rPr lang="en-US" sz="1500" dirty="0">
                <a:latin typeface="+mn-lt"/>
              </a:rPr>
              <a:t> </a:t>
            </a:r>
            <a:r>
              <a:rPr lang="en-US" sz="1500" dirty="0" err="1">
                <a:latin typeface="+mn-lt"/>
              </a:rPr>
              <a:t>aplikasi</a:t>
            </a:r>
            <a:r>
              <a:rPr lang="en-US" sz="1500" dirty="0">
                <a:latin typeface="+mn-lt"/>
              </a:rPr>
              <a:t> </a:t>
            </a:r>
            <a:r>
              <a:rPr lang="en-US" sz="1500" dirty="0" err="1">
                <a:latin typeface="+mn-lt"/>
              </a:rPr>
              <a:t>pemesanan</a:t>
            </a:r>
            <a:r>
              <a:rPr lang="en-US" sz="1500" dirty="0">
                <a:latin typeface="+mn-lt"/>
              </a:rPr>
              <a:t> </a:t>
            </a:r>
            <a:r>
              <a:rPr lang="en-US" sz="1500" dirty="0" err="1">
                <a:latin typeface="+mn-lt"/>
              </a:rPr>
              <a:t>makanan</a:t>
            </a:r>
            <a:r>
              <a:rPr lang="en-US" sz="1500" dirty="0">
                <a:latin typeface="+mn-lt"/>
              </a:rPr>
              <a:t> </a:t>
            </a:r>
            <a:r>
              <a:rPr lang="en-US" sz="1500" dirty="0" err="1">
                <a:latin typeface="+mn-lt"/>
              </a:rPr>
              <a:t>dapat</a:t>
            </a:r>
            <a:r>
              <a:rPr lang="en-US" sz="1500" dirty="0">
                <a:latin typeface="+mn-lt"/>
              </a:rPr>
              <a:t> </a:t>
            </a:r>
            <a:r>
              <a:rPr lang="en-US" sz="1500" dirty="0" err="1">
                <a:latin typeface="+mn-lt"/>
              </a:rPr>
              <a:t>memberikan</a:t>
            </a:r>
            <a:r>
              <a:rPr lang="en-US" sz="1500" dirty="0">
                <a:latin typeface="+mn-lt"/>
              </a:rPr>
              <a:t> </a:t>
            </a:r>
            <a:r>
              <a:rPr lang="en-US" sz="1500" dirty="0" err="1">
                <a:latin typeface="+mn-lt"/>
              </a:rPr>
              <a:t>pengalaman</a:t>
            </a:r>
            <a:r>
              <a:rPr lang="en-US" sz="1500" dirty="0">
                <a:latin typeface="+mn-lt"/>
              </a:rPr>
              <a:t> </a:t>
            </a:r>
            <a:r>
              <a:rPr lang="en-US" sz="1500" dirty="0" err="1">
                <a:latin typeface="+mn-lt"/>
              </a:rPr>
              <a:t>pengguna</a:t>
            </a:r>
            <a:r>
              <a:rPr lang="en-US" sz="1500" dirty="0">
                <a:latin typeface="+mn-lt"/>
              </a:rPr>
              <a:t> yang optimal dan </a:t>
            </a:r>
            <a:r>
              <a:rPr lang="en-US" sz="1500" dirty="0" err="1">
                <a:latin typeface="+mn-lt"/>
              </a:rPr>
              <a:t>memenuhi</a:t>
            </a:r>
            <a:r>
              <a:rPr lang="en-US" sz="1500" dirty="0">
                <a:latin typeface="+mn-lt"/>
              </a:rPr>
              <a:t> </a:t>
            </a:r>
            <a:r>
              <a:rPr lang="en-US" sz="1500" dirty="0" err="1">
                <a:latin typeface="+mn-lt"/>
              </a:rPr>
              <a:t>kebutuhan</a:t>
            </a:r>
            <a:r>
              <a:rPr lang="en-US" sz="1500" dirty="0">
                <a:latin typeface="+mn-lt"/>
              </a:rPr>
              <a:t> </a:t>
            </a:r>
            <a:r>
              <a:rPr lang="en-US" sz="1500" dirty="0" err="1">
                <a:latin typeface="+mn-lt"/>
              </a:rPr>
              <a:t>mereka</a:t>
            </a:r>
            <a:r>
              <a:rPr lang="en-US" sz="1500" dirty="0">
                <a:latin typeface="+mn-lt"/>
              </a:rPr>
              <a:t> </a:t>
            </a:r>
            <a:r>
              <a:rPr lang="en-US" sz="1500" dirty="0" err="1">
                <a:latin typeface="+mn-lt"/>
              </a:rPr>
              <a:t>dalam</a:t>
            </a:r>
            <a:r>
              <a:rPr lang="en-US" sz="1500" dirty="0">
                <a:latin typeface="+mn-lt"/>
              </a:rPr>
              <a:t> </a:t>
            </a:r>
            <a:r>
              <a:rPr lang="en-US" sz="1500" dirty="0" err="1">
                <a:latin typeface="+mn-lt"/>
              </a:rPr>
              <a:t>melakukan</a:t>
            </a:r>
            <a:r>
              <a:rPr lang="en-US" sz="1500" dirty="0">
                <a:latin typeface="+mn-lt"/>
              </a:rPr>
              <a:t> </a:t>
            </a:r>
            <a:r>
              <a:rPr lang="en-US" sz="1500" dirty="0" err="1">
                <a:latin typeface="+mn-lt"/>
              </a:rPr>
              <a:t>pemesanan</a:t>
            </a:r>
            <a:r>
              <a:rPr lang="en-US" sz="1500" dirty="0">
                <a:latin typeface="+mn-lt"/>
              </a:rPr>
              <a:t> </a:t>
            </a:r>
            <a:r>
              <a:rPr lang="en-US" sz="1500" dirty="0" err="1">
                <a:latin typeface="+mn-lt"/>
              </a:rPr>
              <a:t>makanan</a:t>
            </a:r>
            <a:r>
              <a:rPr lang="en-US" sz="1500" dirty="0">
                <a:latin typeface="+mn-lt"/>
              </a:rPr>
              <a:t> </a:t>
            </a:r>
            <a:r>
              <a:rPr lang="en-US" sz="1500" dirty="0" err="1">
                <a:latin typeface="+mn-lt"/>
              </a:rPr>
              <a:t>secara</a:t>
            </a:r>
            <a:r>
              <a:rPr lang="en-US" sz="1500" dirty="0">
                <a:latin typeface="+mn-lt"/>
              </a:rPr>
              <a:t> online.</a:t>
            </a:r>
            <a:br>
              <a:rPr lang="en-US" sz="1500" dirty="0">
                <a:latin typeface="+mn-lt"/>
              </a:rPr>
            </a:br>
            <a:endParaRPr lang="en-US" sz="1500" dirty="0">
              <a:latin typeface="+mn-lt"/>
            </a:endParaRPr>
          </a:p>
        </p:txBody>
      </p:sp>
      <p:pic>
        <p:nvPicPr>
          <p:cNvPr id="3" name="Picture 2">
            <a:extLst>
              <a:ext uri="{FF2B5EF4-FFF2-40B4-BE49-F238E27FC236}">
                <a16:creationId xmlns:a16="http://schemas.microsoft.com/office/drawing/2014/main" id="{F3791BC8-5597-B7EA-79C5-6693A85BA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210312"/>
            <a:ext cx="1098804" cy="841248"/>
          </a:xfrm>
          <a:prstGeom prst="rect">
            <a:avLst/>
          </a:prstGeom>
        </p:spPr>
      </p:pic>
      <p:sp>
        <p:nvSpPr>
          <p:cNvPr id="4" name="TextBox 3">
            <a:extLst>
              <a:ext uri="{FF2B5EF4-FFF2-40B4-BE49-F238E27FC236}">
                <a16:creationId xmlns:a16="http://schemas.microsoft.com/office/drawing/2014/main" id="{0A8D73F6-DD3A-2BED-07CC-17EE02385CD4}"/>
              </a:ext>
            </a:extLst>
          </p:cNvPr>
          <p:cNvSpPr txBox="1"/>
          <p:nvPr/>
        </p:nvSpPr>
        <p:spPr>
          <a:xfrm>
            <a:off x="1673352" y="446270"/>
            <a:ext cx="1589731" cy="369332"/>
          </a:xfrm>
          <a:prstGeom prst="rect">
            <a:avLst/>
          </a:prstGeom>
          <a:noFill/>
        </p:spPr>
        <p:txBody>
          <a:bodyPr wrap="none" rtlCol="0">
            <a:spAutoFit/>
          </a:bodyPr>
          <a:lstStyle/>
          <a:p>
            <a:r>
              <a:rPr lang="en-ID" b="1" dirty="0" err="1"/>
              <a:t>Latar</a:t>
            </a:r>
            <a:r>
              <a:rPr lang="en-ID" b="1" dirty="0"/>
              <a:t> </a:t>
            </a:r>
            <a:r>
              <a:rPr lang="en-ID" b="1" dirty="0" err="1"/>
              <a:t>Belakang</a:t>
            </a:r>
            <a:endParaRPr lang="en-US" b="1" dirty="0"/>
          </a:p>
        </p:txBody>
      </p:sp>
    </p:spTree>
    <p:extLst>
      <p:ext uri="{BB962C8B-B14F-4D97-AF65-F5344CB8AC3E}">
        <p14:creationId xmlns:p14="http://schemas.microsoft.com/office/powerpoint/2010/main" val="252152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A956-151B-AFB9-54B0-560755625A0F}"/>
              </a:ext>
            </a:extLst>
          </p:cNvPr>
          <p:cNvSpPr>
            <a:spLocks noGrp="1"/>
          </p:cNvSpPr>
          <p:nvPr>
            <p:ph type="title"/>
          </p:nvPr>
        </p:nvSpPr>
        <p:spPr>
          <a:xfrm>
            <a:off x="518160" y="1215517"/>
            <a:ext cx="10515600" cy="5368163"/>
          </a:xfrm>
        </p:spPr>
        <p:txBody>
          <a:bodyPr>
            <a:normAutofit/>
          </a:bodyPr>
          <a:lstStyle/>
          <a:p>
            <a:pPr rtl="0"/>
            <a:r>
              <a:rPr lang="en-US" sz="1600" b="1" dirty="0">
                <a:effectLst/>
                <a:latin typeface="+mn-lt"/>
              </a:rPr>
              <a:t>1. Login</a:t>
            </a:r>
            <a:br>
              <a:rPr lang="en-US" sz="1600" dirty="0">
                <a:effectLst/>
                <a:latin typeface="+mn-lt"/>
              </a:rPr>
            </a:br>
            <a:r>
              <a:rPr lang="en-US" sz="1600" dirty="0">
                <a:effectLst/>
                <a:latin typeface="+mn-lt"/>
              </a:rPr>
              <a:t>• </a:t>
            </a:r>
            <a:r>
              <a:rPr lang="en-US" sz="1600" b="1" dirty="0" err="1">
                <a:effectLst/>
                <a:latin typeface="+mn-lt"/>
              </a:rPr>
              <a:t>Mulai</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membuka</a:t>
            </a:r>
            <a:r>
              <a:rPr lang="en-US" sz="1600" dirty="0">
                <a:effectLst/>
                <a:latin typeface="+mn-lt"/>
              </a:rPr>
              <a:t> </a:t>
            </a:r>
            <a:r>
              <a:rPr lang="en-US" sz="1600" dirty="0" err="1">
                <a:effectLst/>
                <a:latin typeface="+mn-lt"/>
              </a:rPr>
              <a:t>aplikasi</a:t>
            </a:r>
            <a:r>
              <a:rPr lang="en-US" sz="1600" dirty="0">
                <a:effectLst/>
                <a:latin typeface="+mn-lt"/>
              </a:rPr>
              <a:t>.</a:t>
            </a:r>
            <a:br>
              <a:rPr lang="en-US" sz="1600" dirty="0">
                <a:effectLst/>
                <a:latin typeface="+mn-lt"/>
              </a:rPr>
            </a:br>
            <a:r>
              <a:rPr lang="en-US" sz="1600" dirty="0">
                <a:effectLst/>
                <a:latin typeface="+mn-lt"/>
              </a:rPr>
              <a:t>• </a:t>
            </a:r>
            <a:r>
              <a:rPr lang="en-US" sz="1600" b="1" dirty="0" err="1">
                <a:effectLst/>
                <a:latin typeface="+mn-lt"/>
              </a:rPr>
              <a:t>Layar</a:t>
            </a:r>
            <a:r>
              <a:rPr lang="en-US" sz="1600" b="1" dirty="0">
                <a:effectLst/>
                <a:latin typeface="+mn-lt"/>
              </a:rPr>
              <a:t> Login</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memasukkan</a:t>
            </a:r>
            <a:r>
              <a:rPr lang="en-US" sz="1600" dirty="0">
                <a:effectLst/>
                <a:latin typeface="+mn-lt"/>
              </a:rPr>
              <a:t> username dan password.</a:t>
            </a:r>
            <a:br>
              <a:rPr lang="en-US" sz="1600" dirty="0">
                <a:effectLst/>
                <a:latin typeface="+mn-lt"/>
              </a:rPr>
            </a:br>
            <a:r>
              <a:rPr lang="en-US" sz="1600" dirty="0">
                <a:effectLst/>
                <a:latin typeface="+mn-lt"/>
              </a:rPr>
              <a:t>• </a:t>
            </a:r>
            <a:r>
              <a:rPr lang="en-US" sz="1600" b="1" dirty="0">
                <a:effectLst/>
                <a:latin typeface="+mn-lt"/>
              </a:rPr>
              <a:t>Tindakan</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menekan</a:t>
            </a:r>
            <a:r>
              <a:rPr lang="en-US" sz="1600" dirty="0">
                <a:effectLst/>
                <a:latin typeface="+mn-lt"/>
              </a:rPr>
              <a:t> </a:t>
            </a:r>
            <a:r>
              <a:rPr lang="en-US" sz="1600" dirty="0" err="1">
                <a:effectLst/>
                <a:latin typeface="+mn-lt"/>
              </a:rPr>
              <a:t>tombol</a:t>
            </a:r>
            <a:r>
              <a:rPr lang="en-US" sz="1600" dirty="0">
                <a:effectLst/>
                <a:latin typeface="+mn-lt"/>
              </a:rPr>
              <a:t> "Login".</a:t>
            </a:r>
            <a:br>
              <a:rPr lang="en-US" sz="1600" dirty="0">
                <a:latin typeface="+mn-lt"/>
              </a:rPr>
            </a:br>
            <a:br>
              <a:rPr lang="en-US" sz="1600" dirty="0">
                <a:latin typeface="+mn-lt"/>
              </a:rPr>
            </a:br>
            <a:r>
              <a:rPr lang="en-US" sz="1600" b="1" dirty="0">
                <a:effectLst/>
                <a:latin typeface="+mn-lt"/>
              </a:rPr>
              <a:t>2. Sign Up (Jika </a:t>
            </a:r>
            <a:r>
              <a:rPr lang="en-US" sz="1600" b="1" dirty="0" err="1">
                <a:effectLst/>
                <a:latin typeface="+mn-lt"/>
              </a:rPr>
              <a:t>Tidak</a:t>
            </a:r>
            <a:r>
              <a:rPr lang="en-US" sz="1600" b="1" dirty="0">
                <a:effectLst/>
                <a:latin typeface="+mn-lt"/>
              </a:rPr>
              <a:t> Punya Akun)</a:t>
            </a:r>
            <a:br>
              <a:rPr lang="en-US" sz="1600" dirty="0">
                <a:effectLst/>
                <a:latin typeface="+mn-lt"/>
              </a:rPr>
            </a:br>
            <a:r>
              <a:rPr lang="en-US" sz="1600" dirty="0">
                <a:effectLst/>
                <a:latin typeface="+mn-lt"/>
              </a:rPr>
              <a:t>• </a:t>
            </a:r>
            <a:r>
              <a:rPr lang="en-US" sz="1600" b="1" dirty="0">
                <a:effectLst/>
                <a:latin typeface="+mn-lt"/>
              </a:rPr>
              <a:t>Cek Akun</a:t>
            </a:r>
            <a:r>
              <a:rPr lang="en-US" sz="1600" dirty="0">
                <a:effectLst/>
                <a:latin typeface="+mn-lt"/>
              </a:rPr>
              <a:t>: Jika </a:t>
            </a:r>
            <a:r>
              <a:rPr lang="en-US" sz="1600" dirty="0" err="1">
                <a:effectLst/>
                <a:latin typeface="+mn-lt"/>
              </a:rPr>
              <a:t>pengguna</a:t>
            </a:r>
            <a:r>
              <a:rPr lang="en-US" sz="1600" dirty="0">
                <a:effectLst/>
                <a:latin typeface="+mn-lt"/>
              </a:rPr>
              <a:t> </a:t>
            </a:r>
            <a:r>
              <a:rPr lang="en-US" sz="1600" dirty="0" err="1">
                <a:effectLst/>
                <a:latin typeface="+mn-lt"/>
              </a:rPr>
              <a:t>tidak</a:t>
            </a:r>
            <a:r>
              <a:rPr lang="en-US" sz="1600" dirty="0">
                <a:effectLst/>
                <a:latin typeface="+mn-lt"/>
              </a:rPr>
              <a:t> </a:t>
            </a:r>
            <a:r>
              <a:rPr lang="en-US" sz="1600" dirty="0" err="1">
                <a:effectLst/>
                <a:latin typeface="+mn-lt"/>
              </a:rPr>
              <a:t>memiliki</a:t>
            </a:r>
            <a:r>
              <a:rPr lang="en-US" sz="1600" dirty="0">
                <a:effectLst/>
                <a:latin typeface="+mn-lt"/>
              </a:rPr>
              <a:t> </a:t>
            </a:r>
            <a:r>
              <a:rPr lang="en-US" sz="1600" dirty="0" err="1">
                <a:effectLst/>
                <a:latin typeface="+mn-lt"/>
              </a:rPr>
              <a:t>akun</a:t>
            </a:r>
            <a:r>
              <a:rPr lang="en-US" sz="1600" dirty="0">
                <a:effectLst/>
                <a:latin typeface="+mn-lt"/>
              </a:rPr>
              <a:t>, </a:t>
            </a:r>
            <a:r>
              <a:rPr lang="en-US" sz="1600" dirty="0" err="1">
                <a:effectLst/>
                <a:latin typeface="+mn-lt"/>
              </a:rPr>
              <a:t>mereka</a:t>
            </a:r>
            <a:r>
              <a:rPr lang="en-US" sz="1600" dirty="0">
                <a:effectLst/>
                <a:latin typeface="+mn-lt"/>
              </a:rPr>
              <a:t> </a:t>
            </a:r>
            <a:r>
              <a:rPr lang="en-US" sz="1600" dirty="0" err="1">
                <a:effectLst/>
                <a:latin typeface="+mn-lt"/>
              </a:rPr>
              <a:t>memilih</a:t>
            </a:r>
            <a:r>
              <a:rPr lang="en-US" sz="1600" dirty="0">
                <a:effectLst/>
                <a:latin typeface="+mn-lt"/>
              </a:rPr>
              <a:t> </a:t>
            </a:r>
            <a:r>
              <a:rPr lang="en-US" sz="1600" dirty="0" err="1">
                <a:effectLst/>
                <a:latin typeface="+mn-lt"/>
              </a:rPr>
              <a:t>opsi</a:t>
            </a:r>
            <a:r>
              <a:rPr lang="en-US" sz="1600" dirty="0">
                <a:effectLst/>
                <a:latin typeface="+mn-lt"/>
              </a:rPr>
              <a:t> "Create Account".</a:t>
            </a:r>
            <a:br>
              <a:rPr lang="en-US" sz="1600" dirty="0">
                <a:effectLst/>
                <a:latin typeface="+mn-lt"/>
              </a:rPr>
            </a:br>
            <a:r>
              <a:rPr lang="en-US" sz="1600" dirty="0">
                <a:effectLst/>
                <a:latin typeface="+mn-lt"/>
              </a:rPr>
              <a:t>• </a:t>
            </a:r>
            <a:r>
              <a:rPr lang="en-US" sz="1600" b="1" dirty="0" err="1">
                <a:effectLst/>
                <a:latin typeface="+mn-lt"/>
              </a:rPr>
              <a:t>Layar</a:t>
            </a:r>
            <a:r>
              <a:rPr lang="en-US" sz="1600" b="1" dirty="0">
                <a:effectLst/>
                <a:latin typeface="+mn-lt"/>
              </a:rPr>
              <a:t> Sign Up</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memasukkan</a:t>
            </a:r>
            <a:r>
              <a:rPr lang="en-US" sz="1600" dirty="0">
                <a:effectLst/>
                <a:latin typeface="+mn-lt"/>
              </a:rPr>
              <a:t> email, username, password, dan </a:t>
            </a:r>
            <a:r>
              <a:rPr lang="en-US" sz="1600" dirty="0" err="1">
                <a:effectLst/>
                <a:latin typeface="+mn-lt"/>
              </a:rPr>
              <a:t>konfirmasi</a:t>
            </a:r>
            <a:r>
              <a:rPr lang="en-US" sz="1600" dirty="0">
                <a:effectLst/>
                <a:latin typeface="+mn-lt"/>
              </a:rPr>
              <a:t> password.</a:t>
            </a:r>
            <a:br>
              <a:rPr lang="en-US" sz="1600" dirty="0">
                <a:effectLst/>
                <a:latin typeface="+mn-lt"/>
              </a:rPr>
            </a:br>
            <a:r>
              <a:rPr lang="en-US" sz="1600" dirty="0">
                <a:effectLst/>
                <a:latin typeface="+mn-lt"/>
              </a:rPr>
              <a:t>• </a:t>
            </a:r>
            <a:r>
              <a:rPr lang="en-US" sz="1600" b="1" dirty="0">
                <a:effectLst/>
                <a:latin typeface="+mn-lt"/>
              </a:rPr>
              <a:t>Tindakan</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menekan</a:t>
            </a:r>
            <a:r>
              <a:rPr lang="en-US" sz="1600" dirty="0">
                <a:effectLst/>
                <a:latin typeface="+mn-lt"/>
              </a:rPr>
              <a:t> </a:t>
            </a:r>
            <a:r>
              <a:rPr lang="en-US" sz="1600" dirty="0" err="1">
                <a:effectLst/>
                <a:latin typeface="+mn-lt"/>
              </a:rPr>
              <a:t>tombol</a:t>
            </a:r>
            <a:r>
              <a:rPr lang="en-US" sz="1600" dirty="0">
                <a:effectLst/>
                <a:latin typeface="+mn-lt"/>
              </a:rPr>
              <a:t> "Sign Up".</a:t>
            </a:r>
            <a:br>
              <a:rPr lang="en-US" sz="1600" dirty="0">
                <a:latin typeface="+mn-lt"/>
              </a:rPr>
            </a:br>
            <a:br>
              <a:rPr lang="en-US" sz="1600" dirty="0">
                <a:latin typeface="+mn-lt"/>
              </a:rPr>
            </a:br>
            <a:r>
              <a:rPr lang="en-US" sz="1600" b="1" dirty="0">
                <a:effectLst/>
                <a:latin typeface="+mn-lt"/>
              </a:rPr>
              <a:t>3. Menu </a:t>
            </a:r>
            <a:r>
              <a:rPr lang="en-US" sz="1600" b="1" dirty="0" err="1">
                <a:effectLst/>
                <a:latin typeface="+mn-lt"/>
              </a:rPr>
              <a:t>Makanan</a:t>
            </a:r>
            <a:br>
              <a:rPr lang="en-US" sz="1600" dirty="0">
                <a:effectLst/>
                <a:latin typeface="+mn-lt"/>
              </a:rPr>
            </a:br>
            <a:r>
              <a:rPr lang="en-US" sz="1600" dirty="0">
                <a:effectLst/>
                <a:latin typeface="+mn-lt"/>
              </a:rPr>
              <a:t>• </a:t>
            </a:r>
            <a:r>
              <a:rPr lang="en-US" sz="1600" b="1" dirty="0">
                <a:effectLst/>
                <a:latin typeface="+mn-lt"/>
              </a:rPr>
              <a:t>Login </a:t>
            </a:r>
            <a:r>
              <a:rPr lang="en-US" sz="1600" b="1" dirty="0" err="1">
                <a:effectLst/>
                <a:latin typeface="+mn-lt"/>
              </a:rPr>
              <a:t>Berhasil</a:t>
            </a:r>
            <a:r>
              <a:rPr lang="en-US" sz="1600" dirty="0">
                <a:effectLst/>
                <a:latin typeface="+mn-lt"/>
              </a:rPr>
              <a:t>: </a:t>
            </a:r>
            <a:r>
              <a:rPr lang="en-US" sz="1600" dirty="0" err="1">
                <a:effectLst/>
                <a:latin typeface="+mn-lt"/>
              </a:rPr>
              <a:t>Setelah</a:t>
            </a:r>
            <a:r>
              <a:rPr lang="en-US" sz="1600" dirty="0">
                <a:effectLst/>
                <a:latin typeface="+mn-lt"/>
              </a:rPr>
              <a:t> login </a:t>
            </a:r>
            <a:r>
              <a:rPr lang="en-US" sz="1600" dirty="0" err="1">
                <a:effectLst/>
                <a:latin typeface="+mn-lt"/>
              </a:rPr>
              <a:t>atau</a:t>
            </a:r>
            <a:r>
              <a:rPr lang="en-US" sz="1600" dirty="0">
                <a:effectLst/>
                <a:latin typeface="+mn-lt"/>
              </a:rPr>
              <a:t> sign up </a:t>
            </a:r>
            <a:r>
              <a:rPr lang="en-US" sz="1600" dirty="0" err="1">
                <a:effectLst/>
                <a:latin typeface="+mn-lt"/>
              </a:rPr>
              <a:t>berhasil</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diarahkan</a:t>
            </a:r>
            <a:r>
              <a:rPr lang="en-US" sz="1600" dirty="0">
                <a:effectLst/>
                <a:latin typeface="+mn-lt"/>
              </a:rPr>
              <a:t> </a:t>
            </a:r>
            <a:r>
              <a:rPr lang="en-US" sz="1600" dirty="0" err="1">
                <a:effectLst/>
                <a:latin typeface="+mn-lt"/>
              </a:rPr>
              <a:t>ke</a:t>
            </a:r>
            <a:r>
              <a:rPr lang="en-US" sz="1600" dirty="0">
                <a:effectLst/>
                <a:latin typeface="+mn-lt"/>
              </a:rPr>
              <a:t> </a:t>
            </a:r>
            <a:r>
              <a:rPr lang="en-US" sz="1600" dirty="0" err="1">
                <a:effectLst/>
                <a:latin typeface="+mn-lt"/>
              </a:rPr>
              <a:t>layar</a:t>
            </a:r>
            <a:r>
              <a:rPr lang="en-US" sz="1600" dirty="0">
                <a:effectLst/>
                <a:latin typeface="+mn-lt"/>
              </a:rPr>
              <a:t> menu </a:t>
            </a:r>
            <a:r>
              <a:rPr lang="en-US" sz="1600" dirty="0" err="1">
                <a:effectLst/>
                <a:latin typeface="+mn-lt"/>
              </a:rPr>
              <a:t>makanan</a:t>
            </a:r>
            <a:r>
              <a:rPr lang="en-US" sz="1600" dirty="0">
                <a:effectLst/>
                <a:latin typeface="+mn-lt"/>
              </a:rPr>
              <a:t>.</a:t>
            </a:r>
            <a:br>
              <a:rPr lang="en-US" sz="1600" dirty="0">
                <a:effectLst/>
                <a:latin typeface="+mn-lt"/>
              </a:rPr>
            </a:br>
            <a:r>
              <a:rPr lang="en-US" sz="1600" dirty="0">
                <a:effectLst/>
                <a:latin typeface="+mn-lt"/>
              </a:rPr>
              <a:t>• </a:t>
            </a:r>
            <a:r>
              <a:rPr lang="en-US" sz="1600" b="1" dirty="0" err="1">
                <a:effectLst/>
                <a:latin typeface="+mn-lt"/>
              </a:rPr>
              <a:t>Pencarian</a:t>
            </a:r>
            <a:r>
              <a:rPr lang="en-US" sz="1600" b="1" dirty="0">
                <a:effectLst/>
                <a:latin typeface="+mn-lt"/>
              </a:rPr>
              <a:t> dan </a:t>
            </a:r>
            <a:r>
              <a:rPr lang="en-US" sz="1600" b="1" dirty="0" err="1">
                <a:effectLst/>
                <a:latin typeface="+mn-lt"/>
              </a:rPr>
              <a:t>Pilihan</a:t>
            </a:r>
            <a:r>
              <a:rPr lang="en-US" sz="1600" b="1" dirty="0">
                <a:effectLst/>
                <a:latin typeface="+mn-lt"/>
              </a:rPr>
              <a:t> </a:t>
            </a:r>
            <a:r>
              <a:rPr lang="en-US" sz="1600" b="1" dirty="0" err="1">
                <a:effectLst/>
                <a:latin typeface="+mn-lt"/>
              </a:rPr>
              <a:t>Makanan</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dapat</a:t>
            </a:r>
            <a:r>
              <a:rPr lang="en-US" sz="1600" dirty="0">
                <a:effectLst/>
                <a:latin typeface="+mn-lt"/>
              </a:rPr>
              <a:t> </a:t>
            </a:r>
            <a:r>
              <a:rPr lang="en-US" sz="1600" dirty="0" err="1">
                <a:effectLst/>
                <a:latin typeface="+mn-lt"/>
              </a:rPr>
              <a:t>mencari</a:t>
            </a:r>
            <a:r>
              <a:rPr lang="en-US" sz="1600" dirty="0">
                <a:effectLst/>
                <a:latin typeface="+mn-lt"/>
              </a:rPr>
              <a:t> </a:t>
            </a:r>
            <a:r>
              <a:rPr lang="en-US" sz="1600" dirty="0" err="1">
                <a:effectLst/>
                <a:latin typeface="+mn-lt"/>
              </a:rPr>
              <a:t>makanan</a:t>
            </a:r>
            <a:r>
              <a:rPr lang="en-US" sz="1600" dirty="0">
                <a:effectLst/>
                <a:latin typeface="+mn-lt"/>
              </a:rPr>
              <a:t>, </a:t>
            </a:r>
            <a:r>
              <a:rPr lang="en-US" sz="1600" dirty="0" err="1">
                <a:effectLst/>
                <a:latin typeface="+mn-lt"/>
              </a:rPr>
              <a:t>melihat</a:t>
            </a:r>
            <a:r>
              <a:rPr lang="en-US" sz="1600" dirty="0">
                <a:effectLst/>
                <a:latin typeface="+mn-lt"/>
              </a:rPr>
              <a:t> </a:t>
            </a:r>
            <a:r>
              <a:rPr lang="en-US" sz="1600" dirty="0" err="1">
                <a:effectLst/>
                <a:latin typeface="+mn-lt"/>
              </a:rPr>
              <a:t>makanan</a:t>
            </a:r>
            <a:r>
              <a:rPr lang="en-US" sz="1600" dirty="0">
                <a:effectLst/>
                <a:latin typeface="+mn-lt"/>
              </a:rPr>
              <a:t> </a:t>
            </a:r>
            <a:r>
              <a:rPr lang="en-US" sz="1600" dirty="0" err="1">
                <a:effectLst/>
                <a:latin typeface="+mn-lt"/>
              </a:rPr>
              <a:t>populer</a:t>
            </a:r>
            <a:r>
              <a:rPr lang="en-US" sz="1600" dirty="0">
                <a:effectLst/>
                <a:latin typeface="+mn-lt"/>
              </a:rPr>
              <a:t>, dan </a:t>
            </a:r>
            <a:r>
              <a:rPr lang="en-US" sz="1600" dirty="0" err="1">
                <a:effectLst/>
                <a:latin typeface="+mn-lt"/>
              </a:rPr>
              <a:t>memilih</a:t>
            </a:r>
            <a:r>
              <a:rPr lang="en-US" sz="1600" dirty="0">
                <a:effectLst/>
                <a:latin typeface="+mn-lt"/>
              </a:rPr>
              <a:t> </a:t>
            </a:r>
            <a:r>
              <a:rPr lang="en-US" sz="1600" dirty="0" err="1">
                <a:effectLst/>
                <a:latin typeface="+mn-lt"/>
              </a:rPr>
              <a:t>makanan</a:t>
            </a:r>
            <a:r>
              <a:rPr lang="en-US" sz="1600" dirty="0">
                <a:effectLst/>
                <a:latin typeface="+mn-lt"/>
              </a:rPr>
              <a:t> yang </a:t>
            </a:r>
            <a:r>
              <a:rPr lang="en-US" sz="1600" dirty="0" err="1">
                <a:effectLst/>
                <a:latin typeface="+mn-lt"/>
              </a:rPr>
              <a:t>diinginkan</a:t>
            </a:r>
            <a:r>
              <a:rPr lang="en-US" sz="1600" dirty="0">
                <a:effectLst/>
                <a:latin typeface="+mn-lt"/>
              </a:rPr>
              <a:t>.</a:t>
            </a:r>
            <a:br>
              <a:rPr lang="en-US" sz="1600" dirty="0">
                <a:effectLst/>
                <a:latin typeface="+mn-lt"/>
              </a:rPr>
            </a:br>
            <a:br>
              <a:rPr lang="en-US" sz="1600" dirty="0">
                <a:latin typeface="+mn-lt"/>
              </a:rPr>
            </a:br>
            <a:r>
              <a:rPr lang="en-US" sz="1600" b="1" dirty="0">
                <a:effectLst/>
                <a:latin typeface="+mn-lt"/>
              </a:rPr>
              <a:t>4. Checkout</a:t>
            </a:r>
            <a:br>
              <a:rPr lang="en-US" sz="1600" dirty="0">
                <a:effectLst/>
                <a:latin typeface="+mn-lt"/>
              </a:rPr>
            </a:br>
            <a:r>
              <a:rPr lang="en-US" sz="1600" dirty="0">
                <a:effectLst/>
                <a:latin typeface="+mn-lt"/>
              </a:rPr>
              <a:t>• </a:t>
            </a:r>
            <a:r>
              <a:rPr lang="en-US" sz="1600" b="1" dirty="0" err="1">
                <a:effectLst/>
                <a:latin typeface="+mn-lt"/>
              </a:rPr>
              <a:t>Pilih</a:t>
            </a:r>
            <a:r>
              <a:rPr lang="en-US" sz="1600" b="1" dirty="0">
                <a:effectLst/>
                <a:latin typeface="+mn-lt"/>
              </a:rPr>
              <a:t> </a:t>
            </a:r>
            <a:r>
              <a:rPr lang="en-US" sz="1600" b="1" dirty="0" err="1">
                <a:effectLst/>
                <a:latin typeface="+mn-lt"/>
              </a:rPr>
              <a:t>Makanan</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memilih</a:t>
            </a:r>
            <a:r>
              <a:rPr lang="en-US" sz="1600" dirty="0">
                <a:effectLst/>
                <a:latin typeface="+mn-lt"/>
              </a:rPr>
              <a:t> </a:t>
            </a:r>
            <a:r>
              <a:rPr lang="en-US" sz="1600" dirty="0" err="1">
                <a:effectLst/>
                <a:latin typeface="+mn-lt"/>
              </a:rPr>
              <a:t>makanan</a:t>
            </a:r>
            <a:r>
              <a:rPr lang="en-US" sz="1600" dirty="0">
                <a:effectLst/>
                <a:latin typeface="+mn-lt"/>
              </a:rPr>
              <a:t> dan </a:t>
            </a:r>
            <a:r>
              <a:rPr lang="en-US" sz="1600" dirty="0" err="1">
                <a:effectLst/>
                <a:latin typeface="+mn-lt"/>
              </a:rPr>
              <a:t>melanjutkan</a:t>
            </a:r>
            <a:r>
              <a:rPr lang="en-US" sz="1600" dirty="0">
                <a:effectLst/>
                <a:latin typeface="+mn-lt"/>
              </a:rPr>
              <a:t> </a:t>
            </a:r>
            <a:r>
              <a:rPr lang="en-US" sz="1600" dirty="0" err="1">
                <a:effectLst/>
                <a:latin typeface="+mn-lt"/>
              </a:rPr>
              <a:t>ke</a:t>
            </a:r>
            <a:r>
              <a:rPr lang="en-US" sz="1600" dirty="0">
                <a:effectLst/>
                <a:latin typeface="+mn-lt"/>
              </a:rPr>
              <a:t> </a:t>
            </a:r>
            <a:r>
              <a:rPr lang="en-US" sz="1600" dirty="0" err="1">
                <a:effectLst/>
                <a:latin typeface="+mn-lt"/>
              </a:rPr>
              <a:t>layar</a:t>
            </a:r>
            <a:r>
              <a:rPr lang="en-US" sz="1600" dirty="0">
                <a:effectLst/>
                <a:latin typeface="+mn-lt"/>
              </a:rPr>
              <a:t> checkout.</a:t>
            </a:r>
            <a:br>
              <a:rPr lang="en-US" sz="1600" dirty="0">
                <a:effectLst/>
                <a:latin typeface="+mn-lt"/>
              </a:rPr>
            </a:br>
            <a:r>
              <a:rPr lang="en-US" sz="1600" dirty="0">
                <a:effectLst/>
                <a:latin typeface="+mn-lt"/>
              </a:rPr>
              <a:t>• </a:t>
            </a:r>
            <a:r>
              <a:rPr lang="en-US" sz="1600" b="1" dirty="0" err="1">
                <a:effectLst/>
                <a:latin typeface="+mn-lt"/>
              </a:rPr>
              <a:t>Informasi</a:t>
            </a:r>
            <a:r>
              <a:rPr lang="en-US" sz="1600" b="1" dirty="0">
                <a:effectLst/>
                <a:latin typeface="+mn-lt"/>
              </a:rPr>
              <a:t> </a:t>
            </a:r>
            <a:r>
              <a:rPr lang="en-US" sz="1600" b="1" dirty="0" err="1">
                <a:effectLst/>
                <a:latin typeface="+mn-lt"/>
              </a:rPr>
              <a:t>Pengiriman</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memasukkan</a:t>
            </a:r>
            <a:r>
              <a:rPr lang="en-US" sz="1600" dirty="0">
                <a:effectLst/>
                <a:latin typeface="+mn-lt"/>
              </a:rPr>
              <a:t> </a:t>
            </a:r>
            <a:r>
              <a:rPr lang="en-US" sz="1600" dirty="0" err="1">
                <a:effectLst/>
                <a:latin typeface="+mn-lt"/>
              </a:rPr>
              <a:t>informasi</a:t>
            </a:r>
            <a:r>
              <a:rPr lang="en-US" sz="1600" dirty="0">
                <a:effectLst/>
                <a:latin typeface="+mn-lt"/>
              </a:rPr>
              <a:t> </a:t>
            </a:r>
            <a:r>
              <a:rPr lang="en-US" sz="1600" dirty="0" err="1">
                <a:effectLst/>
                <a:latin typeface="+mn-lt"/>
              </a:rPr>
              <a:t>pengiriman</a:t>
            </a:r>
            <a:r>
              <a:rPr lang="en-US" sz="1600" dirty="0">
                <a:effectLst/>
                <a:latin typeface="+mn-lt"/>
              </a:rPr>
              <a:t>.</a:t>
            </a:r>
            <a:br>
              <a:rPr lang="en-US" sz="1600" dirty="0">
                <a:effectLst/>
                <a:latin typeface="+mn-lt"/>
              </a:rPr>
            </a:br>
            <a:r>
              <a:rPr lang="en-US" sz="1600" dirty="0">
                <a:effectLst/>
                <a:latin typeface="+mn-lt"/>
              </a:rPr>
              <a:t>• </a:t>
            </a:r>
            <a:r>
              <a:rPr lang="en-US" sz="1600" b="1" dirty="0" err="1">
                <a:effectLst/>
                <a:latin typeface="+mn-lt"/>
              </a:rPr>
              <a:t>Metode</a:t>
            </a:r>
            <a:r>
              <a:rPr lang="en-US" sz="1600" b="1" dirty="0">
                <a:effectLst/>
                <a:latin typeface="+mn-lt"/>
              </a:rPr>
              <a:t> </a:t>
            </a:r>
            <a:r>
              <a:rPr lang="en-US" sz="1600" b="1" dirty="0" err="1">
                <a:effectLst/>
                <a:latin typeface="+mn-lt"/>
              </a:rPr>
              <a:t>Pembayaran</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memilih</a:t>
            </a:r>
            <a:r>
              <a:rPr lang="en-US" sz="1600" dirty="0">
                <a:effectLst/>
                <a:latin typeface="+mn-lt"/>
              </a:rPr>
              <a:t> </a:t>
            </a:r>
            <a:r>
              <a:rPr lang="en-US" sz="1600" dirty="0" err="1">
                <a:effectLst/>
                <a:latin typeface="+mn-lt"/>
              </a:rPr>
              <a:t>metode</a:t>
            </a:r>
            <a:r>
              <a:rPr lang="en-US" sz="1600" dirty="0">
                <a:effectLst/>
                <a:latin typeface="+mn-lt"/>
              </a:rPr>
              <a:t> </a:t>
            </a:r>
            <a:r>
              <a:rPr lang="en-US" sz="1600" dirty="0" err="1">
                <a:effectLst/>
                <a:latin typeface="+mn-lt"/>
              </a:rPr>
              <a:t>pembayaran</a:t>
            </a:r>
            <a:r>
              <a:rPr lang="en-US" sz="1600" dirty="0">
                <a:effectLst/>
                <a:latin typeface="+mn-lt"/>
              </a:rPr>
              <a:t>.</a:t>
            </a:r>
            <a:br>
              <a:rPr lang="en-US" sz="1600" dirty="0">
                <a:effectLst/>
                <a:latin typeface="+mn-lt"/>
              </a:rPr>
            </a:br>
            <a:r>
              <a:rPr lang="en-US" sz="1600" dirty="0">
                <a:effectLst/>
                <a:latin typeface="+mn-lt"/>
              </a:rPr>
              <a:t>• </a:t>
            </a:r>
            <a:r>
              <a:rPr lang="en-US" sz="1600" b="1" dirty="0" err="1">
                <a:effectLst/>
                <a:latin typeface="+mn-lt"/>
              </a:rPr>
              <a:t>Ringkasan</a:t>
            </a:r>
            <a:r>
              <a:rPr lang="en-US" sz="1600" b="1" dirty="0">
                <a:effectLst/>
                <a:latin typeface="+mn-lt"/>
              </a:rPr>
              <a:t> </a:t>
            </a:r>
            <a:r>
              <a:rPr lang="en-US" sz="1600" b="1" dirty="0" err="1">
                <a:effectLst/>
                <a:latin typeface="+mn-lt"/>
              </a:rPr>
              <a:t>Pesanan</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melihat</a:t>
            </a:r>
            <a:r>
              <a:rPr lang="en-US" sz="1600" dirty="0">
                <a:effectLst/>
                <a:latin typeface="+mn-lt"/>
              </a:rPr>
              <a:t> </a:t>
            </a:r>
            <a:r>
              <a:rPr lang="en-US" sz="1600" dirty="0" err="1">
                <a:effectLst/>
                <a:latin typeface="+mn-lt"/>
              </a:rPr>
              <a:t>ringkasan</a:t>
            </a:r>
            <a:r>
              <a:rPr lang="en-US" sz="1600" dirty="0">
                <a:effectLst/>
                <a:latin typeface="+mn-lt"/>
              </a:rPr>
              <a:t> </a:t>
            </a:r>
            <a:r>
              <a:rPr lang="en-US" sz="1600" dirty="0" err="1">
                <a:effectLst/>
                <a:latin typeface="+mn-lt"/>
              </a:rPr>
              <a:t>pesanan</a:t>
            </a:r>
            <a:r>
              <a:rPr lang="en-US" sz="1600" dirty="0">
                <a:effectLst/>
                <a:latin typeface="+mn-lt"/>
              </a:rPr>
              <a:t>.</a:t>
            </a:r>
            <a:br>
              <a:rPr lang="en-US" sz="1600" dirty="0">
                <a:effectLst/>
                <a:latin typeface="+mn-lt"/>
              </a:rPr>
            </a:br>
            <a:r>
              <a:rPr lang="en-US" sz="1600" dirty="0">
                <a:effectLst/>
                <a:latin typeface="+mn-lt"/>
              </a:rPr>
              <a:t>•</a:t>
            </a:r>
            <a:r>
              <a:rPr lang="en-US" sz="1600" b="1" dirty="0">
                <a:effectLst/>
                <a:latin typeface="+mn-lt"/>
              </a:rPr>
              <a:t> Tindakan</a:t>
            </a:r>
            <a:r>
              <a:rPr lang="en-US" sz="1600" dirty="0">
                <a:effectLst/>
                <a:latin typeface="+mn-lt"/>
              </a:rPr>
              <a:t>: </a:t>
            </a:r>
            <a:r>
              <a:rPr lang="en-US" sz="1600" dirty="0" err="1">
                <a:effectLst/>
                <a:latin typeface="+mn-lt"/>
              </a:rPr>
              <a:t>Pengguna</a:t>
            </a:r>
            <a:r>
              <a:rPr lang="en-US" sz="1600" dirty="0">
                <a:effectLst/>
                <a:latin typeface="+mn-lt"/>
              </a:rPr>
              <a:t> </a:t>
            </a:r>
            <a:r>
              <a:rPr lang="en-US" sz="1600" dirty="0" err="1">
                <a:effectLst/>
                <a:latin typeface="+mn-lt"/>
              </a:rPr>
              <a:t>menekan</a:t>
            </a:r>
            <a:r>
              <a:rPr lang="en-US" sz="1600" dirty="0">
                <a:effectLst/>
                <a:latin typeface="+mn-lt"/>
              </a:rPr>
              <a:t> </a:t>
            </a:r>
            <a:r>
              <a:rPr lang="en-US" sz="1600" dirty="0" err="1">
                <a:effectLst/>
                <a:latin typeface="+mn-lt"/>
              </a:rPr>
              <a:t>tombol</a:t>
            </a:r>
            <a:r>
              <a:rPr lang="en-US" sz="1600" dirty="0">
                <a:effectLst/>
                <a:latin typeface="+mn-lt"/>
              </a:rPr>
              <a:t> "Order Now".</a:t>
            </a:r>
            <a:endParaRPr lang="en-US" sz="1600" dirty="0">
              <a:latin typeface="+mn-lt"/>
            </a:endParaRPr>
          </a:p>
        </p:txBody>
      </p:sp>
      <p:pic>
        <p:nvPicPr>
          <p:cNvPr id="3" name="Picture 2">
            <a:extLst>
              <a:ext uri="{FF2B5EF4-FFF2-40B4-BE49-F238E27FC236}">
                <a16:creationId xmlns:a16="http://schemas.microsoft.com/office/drawing/2014/main" id="{98F43B17-E72C-8B08-5859-34BC4265B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210312"/>
            <a:ext cx="1098804" cy="841248"/>
          </a:xfrm>
          <a:prstGeom prst="rect">
            <a:avLst/>
          </a:prstGeom>
        </p:spPr>
      </p:pic>
      <p:sp>
        <p:nvSpPr>
          <p:cNvPr id="4" name="TextBox 3">
            <a:extLst>
              <a:ext uri="{FF2B5EF4-FFF2-40B4-BE49-F238E27FC236}">
                <a16:creationId xmlns:a16="http://schemas.microsoft.com/office/drawing/2014/main" id="{DEB0C807-E8EB-BC10-AD9A-5BBF66745973}"/>
              </a:ext>
            </a:extLst>
          </p:cNvPr>
          <p:cNvSpPr txBox="1"/>
          <p:nvPr/>
        </p:nvSpPr>
        <p:spPr>
          <a:xfrm>
            <a:off x="1673352" y="446270"/>
            <a:ext cx="1587935" cy="369332"/>
          </a:xfrm>
          <a:prstGeom prst="rect">
            <a:avLst/>
          </a:prstGeom>
          <a:noFill/>
        </p:spPr>
        <p:txBody>
          <a:bodyPr wrap="none" rtlCol="0">
            <a:spAutoFit/>
          </a:bodyPr>
          <a:lstStyle/>
          <a:p>
            <a:r>
              <a:rPr lang="en-ID" b="1" dirty="0"/>
              <a:t>Alur Flowchart</a:t>
            </a:r>
            <a:endParaRPr lang="en-US" b="1" dirty="0"/>
          </a:p>
        </p:txBody>
      </p:sp>
    </p:spTree>
    <p:extLst>
      <p:ext uri="{BB962C8B-B14F-4D97-AF65-F5344CB8AC3E}">
        <p14:creationId xmlns:p14="http://schemas.microsoft.com/office/powerpoint/2010/main" val="188147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E89E4-ACB5-7AA6-FD34-4F43A7955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210312"/>
            <a:ext cx="1098804" cy="841248"/>
          </a:xfrm>
          <a:prstGeom prst="rect">
            <a:avLst/>
          </a:prstGeom>
        </p:spPr>
      </p:pic>
      <p:sp>
        <p:nvSpPr>
          <p:cNvPr id="4" name="TextBox 3">
            <a:extLst>
              <a:ext uri="{FF2B5EF4-FFF2-40B4-BE49-F238E27FC236}">
                <a16:creationId xmlns:a16="http://schemas.microsoft.com/office/drawing/2014/main" id="{275C89F8-0DA2-F995-D698-E9D4873B47CC}"/>
              </a:ext>
            </a:extLst>
          </p:cNvPr>
          <p:cNvSpPr txBox="1"/>
          <p:nvPr/>
        </p:nvSpPr>
        <p:spPr>
          <a:xfrm>
            <a:off x="1673352" y="446270"/>
            <a:ext cx="1201996" cy="369332"/>
          </a:xfrm>
          <a:prstGeom prst="rect">
            <a:avLst/>
          </a:prstGeom>
          <a:noFill/>
        </p:spPr>
        <p:txBody>
          <a:bodyPr wrap="none" rtlCol="0">
            <a:spAutoFit/>
          </a:bodyPr>
          <a:lstStyle/>
          <a:p>
            <a:r>
              <a:rPr lang="en-ID" b="1" dirty="0"/>
              <a:t>Login Page</a:t>
            </a:r>
            <a:endParaRPr lang="en-US" b="1" dirty="0"/>
          </a:p>
        </p:txBody>
      </p:sp>
      <p:pic>
        <p:nvPicPr>
          <p:cNvPr id="10" name="Picture 9">
            <a:extLst>
              <a:ext uri="{FF2B5EF4-FFF2-40B4-BE49-F238E27FC236}">
                <a16:creationId xmlns:a16="http://schemas.microsoft.com/office/drawing/2014/main" id="{78BC68BF-0168-DED5-E35A-BF81D78AF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352" y="1234440"/>
            <a:ext cx="2793589" cy="4389120"/>
          </a:xfrm>
          <a:prstGeom prst="rect">
            <a:avLst/>
          </a:prstGeom>
        </p:spPr>
      </p:pic>
      <p:pic>
        <p:nvPicPr>
          <p:cNvPr id="12" name="Picture 11">
            <a:extLst>
              <a:ext uri="{FF2B5EF4-FFF2-40B4-BE49-F238E27FC236}">
                <a16:creationId xmlns:a16="http://schemas.microsoft.com/office/drawing/2014/main" id="{33636421-7FAE-5093-204A-CD1E085E7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5245" y="1234440"/>
            <a:ext cx="2793589" cy="4491990"/>
          </a:xfrm>
          <a:prstGeom prst="rect">
            <a:avLst/>
          </a:prstGeom>
        </p:spPr>
      </p:pic>
    </p:spTree>
    <p:extLst>
      <p:ext uri="{BB962C8B-B14F-4D97-AF65-F5344CB8AC3E}">
        <p14:creationId xmlns:p14="http://schemas.microsoft.com/office/powerpoint/2010/main" val="221772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106E6B-ECC0-3284-CEF9-CD27FDAE9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210312"/>
            <a:ext cx="1098804" cy="841248"/>
          </a:xfrm>
          <a:prstGeom prst="rect">
            <a:avLst/>
          </a:prstGeom>
        </p:spPr>
      </p:pic>
      <p:sp>
        <p:nvSpPr>
          <p:cNvPr id="4" name="TextBox 3">
            <a:extLst>
              <a:ext uri="{FF2B5EF4-FFF2-40B4-BE49-F238E27FC236}">
                <a16:creationId xmlns:a16="http://schemas.microsoft.com/office/drawing/2014/main" id="{9FEA522B-2773-7EF7-4673-C978C537EE98}"/>
              </a:ext>
            </a:extLst>
          </p:cNvPr>
          <p:cNvSpPr txBox="1"/>
          <p:nvPr/>
        </p:nvSpPr>
        <p:spPr>
          <a:xfrm>
            <a:off x="1673352" y="446270"/>
            <a:ext cx="2302490" cy="369332"/>
          </a:xfrm>
          <a:prstGeom prst="rect">
            <a:avLst/>
          </a:prstGeom>
          <a:noFill/>
        </p:spPr>
        <p:txBody>
          <a:bodyPr wrap="none" rtlCol="0">
            <a:spAutoFit/>
          </a:bodyPr>
          <a:lstStyle/>
          <a:p>
            <a:r>
              <a:rPr lang="en-ID" b="1" dirty="0"/>
              <a:t>Register &amp; Home Page</a:t>
            </a:r>
            <a:endParaRPr lang="en-US" b="1" dirty="0"/>
          </a:p>
        </p:txBody>
      </p:sp>
      <p:pic>
        <p:nvPicPr>
          <p:cNvPr id="6" name="Picture 5">
            <a:extLst>
              <a:ext uri="{FF2B5EF4-FFF2-40B4-BE49-F238E27FC236}">
                <a16:creationId xmlns:a16="http://schemas.microsoft.com/office/drawing/2014/main" id="{262BE79F-EC70-D21D-7375-1DE4B8EA0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352" y="1565910"/>
            <a:ext cx="2639029" cy="4352290"/>
          </a:xfrm>
          <a:prstGeom prst="rect">
            <a:avLst/>
          </a:prstGeom>
        </p:spPr>
      </p:pic>
      <p:pic>
        <p:nvPicPr>
          <p:cNvPr id="8" name="Picture 7">
            <a:extLst>
              <a:ext uri="{FF2B5EF4-FFF2-40B4-BE49-F238E27FC236}">
                <a16:creationId xmlns:a16="http://schemas.microsoft.com/office/drawing/2014/main" id="{9F3374A0-906A-1BF1-2CEF-7BB01A6E2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4426" y="1565910"/>
            <a:ext cx="2639030" cy="4352290"/>
          </a:xfrm>
          <a:prstGeom prst="rect">
            <a:avLst/>
          </a:prstGeom>
        </p:spPr>
      </p:pic>
    </p:spTree>
    <p:extLst>
      <p:ext uri="{BB962C8B-B14F-4D97-AF65-F5344CB8AC3E}">
        <p14:creationId xmlns:p14="http://schemas.microsoft.com/office/powerpoint/2010/main" val="347510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E11F0-2F59-58CC-7592-7B8C00F576ED}"/>
              </a:ext>
            </a:extLst>
          </p:cNvPr>
          <p:cNvSpPr txBox="1"/>
          <p:nvPr/>
        </p:nvSpPr>
        <p:spPr>
          <a:xfrm>
            <a:off x="1673352" y="446270"/>
            <a:ext cx="1580176" cy="369332"/>
          </a:xfrm>
          <a:prstGeom prst="rect">
            <a:avLst/>
          </a:prstGeom>
          <a:noFill/>
        </p:spPr>
        <p:txBody>
          <a:bodyPr wrap="none" rtlCol="0">
            <a:spAutoFit/>
          </a:bodyPr>
          <a:lstStyle/>
          <a:p>
            <a:r>
              <a:rPr lang="en-ID" b="1" dirty="0"/>
              <a:t>Checkout Page</a:t>
            </a:r>
            <a:endParaRPr lang="en-US" b="1" dirty="0"/>
          </a:p>
        </p:txBody>
      </p:sp>
      <p:pic>
        <p:nvPicPr>
          <p:cNvPr id="4" name="Picture 3">
            <a:extLst>
              <a:ext uri="{FF2B5EF4-FFF2-40B4-BE49-F238E27FC236}">
                <a16:creationId xmlns:a16="http://schemas.microsoft.com/office/drawing/2014/main" id="{1BE0F6E1-3C7B-F3F4-6518-28107E59C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210312"/>
            <a:ext cx="1098804" cy="841248"/>
          </a:xfrm>
          <a:prstGeom prst="rect">
            <a:avLst/>
          </a:prstGeom>
        </p:spPr>
      </p:pic>
      <p:pic>
        <p:nvPicPr>
          <p:cNvPr id="6" name="Picture 5">
            <a:extLst>
              <a:ext uri="{FF2B5EF4-FFF2-40B4-BE49-F238E27FC236}">
                <a16:creationId xmlns:a16="http://schemas.microsoft.com/office/drawing/2014/main" id="{176AB78E-6D6F-B812-6E2B-776F645CF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752" y="1445119"/>
            <a:ext cx="2908496" cy="4310662"/>
          </a:xfrm>
          <a:prstGeom prst="rect">
            <a:avLst/>
          </a:prstGeom>
        </p:spPr>
      </p:pic>
    </p:spTree>
    <p:extLst>
      <p:ext uri="{BB962C8B-B14F-4D97-AF65-F5344CB8AC3E}">
        <p14:creationId xmlns:p14="http://schemas.microsoft.com/office/powerpoint/2010/main" val="349969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03F7-6E80-9E85-46CB-CCFF281549C0}"/>
              </a:ext>
            </a:extLst>
          </p:cNvPr>
          <p:cNvSpPr>
            <a:spLocks noGrp="1"/>
          </p:cNvSpPr>
          <p:nvPr>
            <p:ph type="title"/>
          </p:nvPr>
        </p:nvSpPr>
        <p:spPr>
          <a:xfrm>
            <a:off x="2234946" y="4468495"/>
            <a:ext cx="7277100" cy="1325563"/>
          </a:xfrm>
        </p:spPr>
        <p:txBody>
          <a:bodyPr>
            <a:noAutofit/>
          </a:bodyPr>
          <a:lstStyle/>
          <a:p>
            <a:r>
              <a:rPr lang="en-ID" sz="9600" b="1" dirty="0">
                <a:latin typeface="+mn-lt"/>
              </a:rPr>
              <a:t>TERIMAKASIH</a:t>
            </a:r>
            <a:endParaRPr lang="en-US" sz="9600" b="1" dirty="0">
              <a:latin typeface="+mn-lt"/>
            </a:endParaRPr>
          </a:p>
        </p:txBody>
      </p:sp>
      <p:pic>
        <p:nvPicPr>
          <p:cNvPr id="3" name="Picture 2">
            <a:extLst>
              <a:ext uri="{FF2B5EF4-FFF2-40B4-BE49-F238E27FC236}">
                <a16:creationId xmlns:a16="http://schemas.microsoft.com/office/drawing/2014/main" id="{B6E29BFF-6E1C-B103-E4F2-A8A916BD9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996" y="466344"/>
            <a:ext cx="3429000" cy="3026664"/>
          </a:xfrm>
          <a:prstGeom prst="rect">
            <a:avLst/>
          </a:prstGeom>
        </p:spPr>
      </p:pic>
    </p:spTree>
    <p:extLst>
      <p:ext uri="{BB962C8B-B14F-4D97-AF65-F5344CB8AC3E}">
        <p14:creationId xmlns:p14="http://schemas.microsoft.com/office/powerpoint/2010/main" val="2025099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531</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DESAIN APLIKASI BELANJA MAKANAN RUMAHAN</vt:lpstr>
      <vt:lpstr>Tujuan: Membuat aplikasi pemesanan makanan yang memudahkan pengguna dalam memesan makanan secara online. Aplikasi ini dirancang untuk memberikan pengalaman pengguna yang mudah dan cepat dalam melakukan pemesanan, mulai dari login, sign-up, melihat menu makanan, memilih makanan, hingga melakukan checkout. Fitur Utama: 1. Layar Login: - Pengguna dapat masuk ke aplikasi dengan memasukkan username dan password. - Tersedia opsi untuk membuat akun baru jika pengguna belum memiliki akun. 2. Layar Sign-Up: - Pengguna dapat membuat akun baru dengan memasukkan email, username, password, dan konfirmasi password. - Setelah berhasil sign-up, pengguna dapat langsung login ke aplikasi. 3. Menu Makanan: - Pengguna dapat mencari makanan, melihat makanan populer, dan memilih makanan yang diinginkan. - Informasi makanan ditampilkan dengan jelas, termasuk gambar dan deskripsi singkat. 4. Checkout: - Pengguna memasukkan informasi pengiriman dan memilih metode pembayaran. - Ringkasan pesanan ditampilkan sebelum pengguna menyelesaikan pemesanan. - Pengguna dapat menekan tombol "Order Now" untuk menyelesaikan pesanan. Manfaat: 1. Kemudahan Akses: Pengguna dapat dengan mudah mengakses aplikasi dan melakukan pemesanan kapan saja dan di mana saja. 2. Efisiensi Waktu: Proses pemesanan yang cepat dan efisien menghemat waktu pengguna. 3. Pilihan Beragam: Pengguna dapat memilih dari berbagai macam makanan yang tersedia di aplikasi. 4. Kemudahan Pembayaran: Berbagai metode pembayaran yang tersedia memudahkan pengguna dalam menyelesaikan transaksi.  Dengan latar belakang ini, diharapkan aplikasi pemesanan makanan dapat memberikan pengalaman pengguna yang optimal dan memenuhi kebutuhan mereka dalam melakukan pemesanan makanan secara online. </vt:lpstr>
      <vt:lpstr>1. Login • Mulai: Pengguna membuka aplikasi. • Layar Login: Pengguna memasukkan username dan password. • Tindakan: Pengguna menekan tombol "Login".  2. Sign Up (Jika Tidak Punya Akun) • Cek Akun: Jika pengguna tidak memiliki akun, mereka memilih opsi "Create Account". • Layar Sign Up: Pengguna memasukkan email, username, password, dan konfirmasi password. • Tindakan: Pengguna menekan tombol "Sign Up".  3. Menu Makanan • Login Berhasil: Setelah login atau sign up berhasil, pengguna diarahkan ke layar menu makanan. • Pencarian dan Pilihan Makanan: Pengguna dapat mencari makanan, melihat makanan populer, dan memilih makanan yang diinginkan.  4. Checkout • Pilih Makanan: Pengguna memilih makanan dan melanjutkan ke layar checkout. • Informasi Pengiriman: Pengguna memasukkan informasi pengiriman. • Metode Pembayaran: Pengguna memilih metode pembayaran. • Ringkasan Pesanan: Pengguna melihat ringkasan pesanan. • Tindakan: Pengguna menekan tombol "Order Now".</vt:lpstr>
      <vt:lpstr>PowerPoint Presentation</vt:lpstr>
      <vt:lpstr>PowerPoint Presentation</vt:lpstr>
      <vt:lpstr>PowerPoint Presentation</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 meng</dc:creator>
  <cp:lastModifiedBy>ah meng</cp:lastModifiedBy>
  <cp:revision>1</cp:revision>
  <dcterms:created xsi:type="dcterms:W3CDTF">2024-07-18T13:58:17Z</dcterms:created>
  <dcterms:modified xsi:type="dcterms:W3CDTF">2024-07-18T14:46:24Z</dcterms:modified>
</cp:coreProperties>
</file>