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7" r:id="rId2"/>
    <p:sldId id="258" r:id="rId3"/>
    <p:sldId id="259" r:id="rId4"/>
  </p:sldIdLst>
  <p:sldSz cx="12192000" cy="6858000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1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1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76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15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47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26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4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63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1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2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3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8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49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6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09DD-BCAA-47B3-BF53-7814E0454565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CD88B0-7056-4DB9-BAE2-962DD6C5F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A4A67-148B-4C22-90E5-358D5AA3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36953"/>
            <a:ext cx="10178322" cy="6417807"/>
          </a:xfrm>
        </p:spPr>
        <p:txBody>
          <a:bodyPr>
            <a:normAutofit/>
          </a:bodyPr>
          <a:lstStyle/>
          <a:p>
            <a:r>
              <a:rPr lang="fr-FR" dirty="0"/>
              <a:t>WARI		ORANGEMONEY	RIA</a:t>
            </a:r>
            <a:br>
              <a:rPr lang="fr-FR" dirty="0"/>
            </a:br>
            <a:br>
              <a:rPr lang="fr-FR" dirty="0"/>
            </a:br>
            <a:r>
              <a:rPr lang="fr-FR" dirty="0"/>
              <a:t>SDE		SENELEC			WOYOFAL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TNT		CANAL				RAPIDO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49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74E5451-D976-45CE-92B2-6BD0F83336BD}"/>
              </a:ext>
            </a:extLst>
          </p:cNvPr>
          <p:cNvSpPr txBox="1">
            <a:spLocks/>
          </p:cNvSpPr>
          <p:nvPr/>
        </p:nvSpPr>
        <p:spPr>
          <a:xfrm>
            <a:off x="486696" y="560438"/>
            <a:ext cx="11459497" cy="5899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REINSTALLATION ORDINATEURS</a:t>
            </a:r>
          </a:p>
          <a:p>
            <a:r>
              <a:rPr lang="fr-FR" dirty="0"/>
              <a:t>INSTALLATION DE LOGICIELS</a:t>
            </a:r>
          </a:p>
          <a:p>
            <a:r>
              <a:rPr lang="fr-FR" dirty="0"/>
              <a:t>SAUVEGARDE DE DONNEES</a:t>
            </a:r>
          </a:p>
          <a:p>
            <a:r>
              <a:rPr lang="fr-FR" dirty="0"/>
              <a:t>RECUPERATION DE DONNEES</a:t>
            </a:r>
          </a:p>
          <a:p>
            <a:r>
              <a:rPr lang="fr-FR" dirty="0"/>
              <a:t>Création de SITE INTERNET</a:t>
            </a:r>
          </a:p>
          <a:p>
            <a:r>
              <a:rPr lang="fr-FR" dirty="0"/>
              <a:t>APPLICATION WEB / MOBILE</a:t>
            </a:r>
          </a:p>
          <a:p>
            <a:r>
              <a:rPr lang="fr-FR" dirty="0"/>
              <a:t>INITIATION EN INFORMATIQUE</a:t>
            </a:r>
          </a:p>
          <a:p>
            <a:r>
              <a:rPr lang="fr-FR" dirty="0"/>
              <a:t>INITIATION WORD/EXCEL/POWERPOINT</a:t>
            </a:r>
          </a:p>
          <a:p>
            <a:r>
              <a:rPr lang="fr-FR" dirty="0"/>
              <a:t>Renforcement en mathématiques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57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74E5451-D976-45CE-92B2-6BD0F83336BD}"/>
              </a:ext>
            </a:extLst>
          </p:cNvPr>
          <p:cNvSpPr txBox="1">
            <a:spLocks/>
          </p:cNvSpPr>
          <p:nvPr/>
        </p:nvSpPr>
        <p:spPr>
          <a:xfrm>
            <a:off x="604684" y="1032386"/>
            <a:ext cx="10943303" cy="5427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SCANNER	TRAITEMENT DE Texte</a:t>
            </a:r>
          </a:p>
          <a:p>
            <a:endParaRPr lang="fr-FR" dirty="0"/>
          </a:p>
          <a:p>
            <a:r>
              <a:rPr lang="fr-FR" dirty="0"/>
              <a:t>WARI			</a:t>
            </a:r>
            <a:r>
              <a:rPr lang="fr-FR" dirty="0" err="1"/>
              <a:t>OrangE</a:t>
            </a:r>
            <a:r>
              <a:rPr lang="fr-FR" dirty="0"/>
              <a:t>-money</a:t>
            </a:r>
          </a:p>
          <a:p>
            <a:endParaRPr lang="fr-FR" dirty="0"/>
          </a:p>
          <a:p>
            <a:r>
              <a:rPr lang="fr-FR" dirty="0" err="1"/>
              <a:t>Sde</a:t>
            </a:r>
            <a:r>
              <a:rPr lang="fr-FR" dirty="0"/>
              <a:t>			Senelec		</a:t>
            </a:r>
            <a:r>
              <a:rPr lang="fr-FR" dirty="0" err="1"/>
              <a:t>Woyofal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Tnt</a:t>
            </a:r>
            <a:r>
              <a:rPr lang="fr-FR" dirty="0"/>
              <a:t>			RAPIDO		Canal+</a:t>
            </a:r>
          </a:p>
        </p:txBody>
      </p:sp>
    </p:spTree>
    <p:extLst>
      <p:ext uri="{BB962C8B-B14F-4D97-AF65-F5344CB8AC3E}">
        <p14:creationId xmlns:p14="http://schemas.microsoft.com/office/powerpoint/2010/main" val="2192871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33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WARI  ORANGEMONEY RIA  SDE  SENELEC   WOYOFAL  TNT  CANAL    RAPIDO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 VIRTUAL TIC</dc:title>
  <dc:creator>PC</dc:creator>
  <cp:lastModifiedBy>PC</cp:lastModifiedBy>
  <cp:revision>37</cp:revision>
  <cp:lastPrinted>2018-01-20T12:25:17Z</cp:lastPrinted>
  <dcterms:created xsi:type="dcterms:W3CDTF">2017-12-31T11:18:31Z</dcterms:created>
  <dcterms:modified xsi:type="dcterms:W3CDTF">2018-09-21T12:59:51Z</dcterms:modified>
</cp:coreProperties>
</file>