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24f41fca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24f41fca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24f41fca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24f41fca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24f41fca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24f41fca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24f41fca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24f41fca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24f41fca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24f41fca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24f41fca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24f41fca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24f41fca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24f41fca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24f41fca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24f41fca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24f41fca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24f41fca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24f41fca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24f41fca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4f41fca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4f41fca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24f41fca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24f41fca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4f41fca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24f41fca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24f41fca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24f41fca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3schools.com/sql/sql_where.asp" TargetMode="External"/><Relationship Id="rId4" Type="http://schemas.openxmlformats.org/officeDocument/2006/relationships/hyperlink" Target="http://www.silota.com/docs/recipes/sql-top-n-group.html" TargetMode="External"/><Relationship Id="rId5" Type="http://schemas.openxmlformats.org/officeDocument/2006/relationships/hyperlink" Target="https://www.javatpoint.com/mysql-tutoria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101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 premières commandes avec MySQL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SELECT FROM + WHERE  + GROUP BY + HAVING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 v.1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to CSV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: INSTALL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MySQL to PANDAS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pymysql + follow the jupyter notebook.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Différentes versions of SQL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1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Oracle 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Server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544" y="3107044"/>
            <a:ext cx="857632" cy="12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0" r="47368" t="8809"/>
          <a:stretch/>
        </p:blipFill>
        <p:spPr>
          <a:xfrm>
            <a:off x="4549050" y="3174462"/>
            <a:ext cx="1129950" cy="10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3400" y="3299300"/>
            <a:ext cx="1521749" cy="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6372" y="3079675"/>
            <a:ext cx="895449" cy="126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Facile de prise en main :</a:t>
            </a:r>
            <a:r>
              <a:rPr b="1" lang="en">
                <a:solidFill>
                  <a:srgbClr val="DC143C"/>
                </a:solidFill>
              </a:rPr>
              <a:t> </a:t>
            </a:r>
            <a:endParaRPr b="1">
              <a:solidFill>
                <a:srgbClr val="DC143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https://www.w3schools.com/sql/sql_where.asp</a:t>
            </a:r>
            <a:endParaRPr b="1">
              <a:solidFill>
                <a:srgbClr val="DC143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400"/>
              <a:buChar char="○"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http://www.silota.com/docs/recipes/sql-top-n-group.html</a:t>
            </a:r>
            <a:endParaRPr b="1">
              <a:solidFill>
                <a:srgbClr val="DC143C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ts val="1400"/>
              <a:buChar char="○"/>
            </a:pPr>
            <a:r>
              <a:rPr b="1" lang="en" u="sng">
                <a:solidFill>
                  <a:schemeClr val="hlink"/>
                </a:solidFill>
                <a:hlinkClick r:id="rId5"/>
              </a:rPr>
              <a:t>https://www.javatpoint.com/mysql-tutorial</a:t>
            </a:r>
            <a:endParaRPr b="1">
              <a:solidFill>
                <a:srgbClr val="DC143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MySQL Client (MySQL Workbench)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RDBMS ou SBDR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Northwind database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1185"/>
          <a:stretch/>
        </p:blipFill>
        <p:spPr>
          <a:xfrm>
            <a:off x="1986275" y="1936625"/>
            <a:ext cx="5171451" cy="30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KEY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PRIMARY KEY</a:t>
            </a: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constraint uniquely identifies each record in a table.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Primary keys must contain UNIQUE values, and cannot contain NULL values.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table can have only ONE primary key; and in the table, this primary key can consist of single or multiple columns (fields).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 KEY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foreign key is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column or group of columns in a relational database table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provides a link between data in two tables. It acts as a cross-reference between tables because it references the primary key of another table, thereby establishing a link between them.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FROM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FROM WHERE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FROM WHERE + GROUP BY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