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CE79-8760-4AB2-96B6-5AE356551F83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350C-43DC-4384-91EA-A1CFFCE872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548680"/>
            <a:ext cx="84249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상속이란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부모 </a:t>
            </a:r>
            <a:r>
              <a:rPr lang="ko-KR" altLang="en-US" dirty="0"/>
              <a:t>클래스에 정의된 필드와 </a:t>
            </a:r>
            <a:r>
              <a:rPr lang="ko-KR" altLang="en-US" dirty="0" err="1"/>
              <a:t>메쏘드를</a:t>
            </a:r>
            <a:r>
              <a:rPr lang="ko-KR" altLang="en-US" dirty="0"/>
              <a:t> 자식 클래스가 물려 받는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왜 </a:t>
            </a:r>
            <a:r>
              <a:rPr lang="ko-KR" altLang="en-US" dirty="0"/>
              <a:t>상속을 하나</a:t>
            </a:r>
            <a:r>
              <a:rPr lang="en-US" altLang="ko-KR" dirty="0"/>
              <a:t>? (</a:t>
            </a:r>
            <a:r>
              <a:rPr lang="ko-KR" altLang="en-US" dirty="0"/>
              <a:t>상속의 필요성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클래스 사이의 멤버 중복선언 불필요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 err="1"/>
              <a:t>메쏘드</a:t>
            </a:r>
            <a:r>
              <a:rPr lang="ko-KR" altLang="en-US" dirty="0"/>
              <a:t> 재사용으로 클래스가 간결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클래스간 계층적 분류 및 관리 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 자바 </a:t>
            </a:r>
            <a:r>
              <a:rPr lang="ko-KR" altLang="en-US" dirty="0"/>
              <a:t>상속의 특징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/>
              <a:t>자바에서는 다중 상속을 지원하지 않는다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/>
              <a:t>자바에서는 상속의 횟수에 제한을 두지 않는다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/>
              <a:t>자바에서 계측구조의 최상위에 있는 클래스는 </a:t>
            </a:r>
            <a:r>
              <a:rPr lang="en-US" altLang="ko-KR" dirty="0" err="1"/>
              <a:t>java.lang.Object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</a:p>
          <a:p>
            <a:r>
              <a:rPr lang="ko-KR" altLang="en-US" dirty="0"/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548680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상속 예제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shape_hw</a:t>
            </a:r>
            <a:r>
              <a:rPr lang="en-US" altLang="ko-KR" dirty="0" smtClean="0"/>
              <a:t> project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sz="1400" dirty="0" smtClean="0"/>
              <a:t>- Circle,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, Triangle </a:t>
            </a:r>
            <a:r>
              <a:rPr lang="ko-KR" altLang="en-US" sz="1400" dirty="0" smtClean="0"/>
              <a:t>클래스가 </a:t>
            </a:r>
            <a:r>
              <a:rPr lang="en-US" altLang="ko-KR" sz="1400" dirty="0" smtClean="0"/>
              <a:t>Shape </a:t>
            </a:r>
            <a:r>
              <a:rPr lang="ko-KR" altLang="en-US" sz="1400" dirty="0" smtClean="0"/>
              <a:t>클래스를 상속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2420888"/>
            <a:ext cx="282111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420888"/>
            <a:ext cx="282686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375880"/>
            <a:ext cx="2930319" cy="302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548680"/>
            <a:ext cx="842493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캡슐화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캡슐</a:t>
            </a:r>
            <a:r>
              <a:rPr lang="ko-KR" altLang="en-US" dirty="0"/>
              <a:t>화</a:t>
            </a:r>
            <a:r>
              <a:rPr lang="ko-KR" altLang="en-US" dirty="0" smtClean="0"/>
              <a:t>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marL="1166813" lvl="2" indent="-252413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/>
              <a:t> 캡슐화란</a:t>
            </a:r>
            <a:r>
              <a:rPr lang="ko-KR" altLang="en-US" dirty="0"/>
              <a:t> 객체의 필드</a:t>
            </a:r>
            <a:r>
              <a:rPr lang="en-US" altLang="ko-KR" dirty="0"/>
              <a:t>, </a:t>
            </a:r>
            <a:r>
              <a:rPr lang="ko-KR" altLang="en-US" dirty="0" err="1"/>
              <a:t>메소드를</a:t>
            </a:r>
            <a:r>
              <a:rPr lang="ko-KR" altLang="en-US" dirty="0"/>
              <a:t> 하나로 묶고 실제 구현 내용을 감추는 것을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1166813" lvl="2" indent="-252413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dirty="0"/>
              <a:t>외부 객체는 객체 내부의 구조를 알지 못하며 객체가 노출해서 제공하는 필드와 </a:t>
            </a:r>
            <a:r>
              <a:rPr lang="ko-KR" altLang="en-US" dirty="0" err="1"/>
              <a:t>메소드만</a:t>
            </a:r>
            <a:r>
              <a:rPr lang="ko-KR" altLang="en-US" dirty="0"/>
              <a:t> </a:t>
            </a:r>
            <a:r>
              <a:rPr lang="ko-KR" altLang="en-US" dirty="0" smtClean="0"/>
              <a:t>이용할 수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  <a:p>
            <a:pPr marL="1166813" lvl="2" indent="-252413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/>
              <a:t>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 캡슐화하는 이유는 외부의 잘못된 사용으로 인해 객체가 </a:t>
            </a:r>
            <a:r>
              <a:rPr lang="ko-KR" altLang="en-US" dirty="0" smtClean="0"/>
              <a:t>손상되지 </a:t>
            </a:r>
            <a:r>
              <a:rPr lang="ko-KR" altLang="en-US" dirty="0"/>
              <a:t>않도록 보호하기 위함이다</a:t>
            </a:r>
            <a:r>
              <a:rPr lang="en-US" altLang="ko-KR" dirty="0" smtClean="0"/>
              <a:t>.</a:t>
            </a:r>
          </a:p>
          <a:p>
            <a:pPr marL="1166813" lvl="2" indent="-252413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/>
              <a:t> 자바언어는</a:t>
            </a:r>
            <a:r>
              <a:rPr lang="ko-KR" altLang="en-US" dirty="0"/>
              <a:t> 캡슐화된 멤버를 노출시킬 것인지 숨길 것인지를 결정하기 위해 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1166813" lvl="2" indent="-252413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/>
              <a:t> 접근 </a:t>
            </a:r>
            <a:r>
              <a:rPr lang="ko-KR" altLang="en-US" dirty="0" err="1" smtClean="0"/>
              <a:t>제한자는</a:t>
            </a:r>
            <a:r>
              <a:rPr lang="ko-KR" altLang="en-US" dirty="0" smtClean="0"/>
              <a:t> </a:t>
            </a:r>
            <a:r>
              <a:rPr lang="ko-KR" altLang="en-US" dirty="0"/>
              <a:t>객체의 필드와 </a:t>
            </a:r>
            <a:r>
              <a:rPr lang="ko-KR" altLang="en-US" dirty="0" err="1"/>
              <a:t>메소드의</a:t>
            </a:r>
            <a:r>
              <a:rPr lang="ko-KR" altLang="en-US" dirty="0"/>
              <a:t> 사용범위를 제한함으로써 외부로부터 </a:t>
            </a:r>
            <a:r>
              <a:rPr lang="ko-KR" altLang="en-US" dirty="0" smtClean="0"/>
              <a:t>보호한다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548680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캡슐</a:t>
            </a:r>
            <a:r>
              <a:rPr lang="ko-KR" altLang="en-US" dirty="0"/>
              <a:t>화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캡슐</a:t>
            </a:r>
            <a:r>
              <a:rPr lang="ko-KR" altLang="en-US" dirty="0"/>
              <a:t>화</a:t>
            </a:r>
            <a:r>
              <a:rPr lang="ko-KR" altLang="en-US" dirty="0" smtClean="0"/>
              <a:t> 예제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shape_hw</a:t>
            </a:r>
            <a:r>
              <a:rPr lang="en-US" altLang="ko-KR" dirty="0" smtClean="0"/>
              <a:t> project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808038" indent="-808038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멤버 필드의 접근 제한자가 </a:t>
            </a:r>
            <a:r>
              <a:rPr lang="en-US" altLang="ko-KR" sz="1400" dirty="0" smtClean="0"/>
              <a:t>private</a:t>
            </a:r>
            <a:r>
              <a:rPr lang="ko-KR" altLang="en-US" sz="1400" dirty="0" smtClean="0"/>
              <a:t>이며</a:t>
            </a:r>
            <a:r>
              <a:rPr lang="en-US" altLang="ko-KR" sz="1400" dirty="0" smtClean="0"/>
              <a:t>, getter, setter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통해서만 접근 가능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92896"/>
            <a:ext cx="50863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548680"/>
            <a:ext cx="842493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다형성</a:t>
            </a:r>
            <a:endParaRPr lang="ko-KR" alt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ko-KR" altLang="en-US" dirty="0" smtClean="0"/>
              <a:t>오버 로딩 </a:t>
            </a:r>
            <a:r>
              <a:rPr lang="en-US" altLang="ko-KR" dirty="0" smtClean="0"/>
              <a:t>(overloading)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부모 </a:t>
            </a:r>
            <a:r>
              <a:rPr lang="ko-KR" altLang="en-US" dirty="0"/>
              <a:t>클래스에 정의된 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자식 클래스가 물려 받는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1166813" lvl="2" indent="-252413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/>
              <a:t> 기존에 </a:t>
            </a:r>
            <a:r>
              <a:rPr lang="ko-KR" altLang="en-US" dirty="0"/>
              <a:t>없던 새로운 형태의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정의하는 것으로 즉 재사용 </a:t>
            </a:r>
            <a:r>
              <a:rPr lang="ko-KR" altLang="en-US" dirty="0" smtClean="0"/>
              <a:t>하기 위해 </a:t>
            </a:r>
            <a:r>
              <a:rPr lang="ko-KR" altLang="en-US" dirty="0"/>
              <a:t>이름은 같지만 매개변수의 개수나 데이터 형식이 다르고 반환 타입은 상관이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marL="1166813" lvl="2" indent="-252413">
              <a:lnSpc>
                <a:spcPct val="150000"/>
              </a:lnSpc>
            </a:pPr>
            <a:endParaRPr lang="en-US" altLang="ko-KR" dirty="0" smtClean="0"/>
          </a:p>
          <a:p>
            <a:pPr marL="709613" lvl="1" indent="-2524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오버 로딩 특징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dirty="0" smtClean="0"/>
              <a:t> 같은 </a:t>
            </a:r>
            <a:r>
              <a:rPr lang="ko-KR" altLang="en-US" dirty="0"/>
              <a:t>클래스에 같은 이름의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 </a:t>
            </a:r>
            <a:r>
              <a:rPr lang="ko-KR" altLang="en-US" dirty="0"/>
              <a:t>여러 개 존재할 수 있다</a:t>
            </a:r>
            <a:r>
              <a:rPr lang="en-US" altLang="ko-KR" dirty="0"/>
              <a:t>.</a:t>
            </a:r>
          </a:p>
          <a:p>
            <a:pPr marL="1079500" lvl="2" indent="-1651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dirty="0" smtClean="0"/>
              <a:t> 그 </a:t>
            </a:r>
            <a:r>
              <a:rPr lang="ko-KR" altLang="en-US" dirty="0" err="1"/>
              <a:t>메소드들은</a:t>
            </a:r>
            <a:r>
              <a:rPr lang="ko-KR" altLang="en-US" dirty="0"/>
              <a:t> 매개변수의 </a:t>
            </a:r>
            <a:r>
              <a:rPr lang="ko-KR" altLang="en-US" dirty="0" smtClean="0"/>
              <a:t>데이터 형이나  </a:t>
            </a:r>
            <a:r>
              <a:rPr lang="ko-KR" altLang="en-US" dirty="0"/>
              <a:t>개수가 다른 형태로 존재하면서  구별된다</a:t>
            </a:r>
            <a:r>
              <a:rPr lang="en-US" altLang="ko-KR" dirty="0"/>
              <a:t>.</a:t>
            </a:r>
            <a:r>
              <a:rPr lang="en-US" altLang="ko-KR" dirty="0">
                <a:latin typeface="+mn-ea"/>
              </a:rPr>
              <a:t>  (</a:t>
            </a:r>
            <a:r>
              <a:rPr lang="ko-KR" altLang="en-US" dirty="0"/>
              <a:t>동일한 이름에  상이한 </a:t>
            </a:r>
            <a:r>
              <a:rPr lang="ko-KR" altLang="en-US" dirty="0" err="1"/>
              <a:t>시그너처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  <a:p>
            <a:r>
              <a:rPr lang="ko-KR" altLang="en-US" dirty="0"/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548680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다형성</a:t>
            </a:r>
            <a:endParaRPr lang="ko-KR" alt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오버로</a:t>
            </a:r>
            <a:r>
              <a:rPr lang="ko-KR" altLang="en-US" dirty="0"/>
              <a:t>딩</a:t>
            </a:r>
            <a:r>
              <a:rPr lang="ko-KR" altLang="en-US" dirty="0" smtClean="0"/>
              <a:t> 예제</a:t>
            </a:r>
            <a:endParaRPr lang="en-US" altLang="ko-KR" dirty="0" smtClean="0"/>
          </a:p>
          <a:p>
            <a:pPr marL="808038" indent="-808038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이름이 같은 두 개의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정의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132856"/>
            <a:ext cx="4104456" cy="313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548680"/>
            <a:ext cx="842493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다형성</a:t>
            </a:r>
            <a:endParaRPr lang="ko-KR" alt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ko-KR" altLang="en-US" dirty="0" smtClean="0"/>
              <a:t>오버 </a:t>
            </a:r>
            <a:r>
              <a:rPr lang="ko-KR" altLang="en-US" dirty="0" err="1" smtClean="0"/>
              <a:t>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(overriding)</a:t>
            </a:r>
          </a:p>
          <a:p>
            <a:pPr marL="719138" lvl="1" indent="-261938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 smtClean="0"/>
              <a:t>기존에 </a:t>
            </a:r>
            <a:r>
              <a:rPr lang="ko-KR" altLang="en-US" sz="1600" dirty="0"/>
              <a:t>있는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재정의하는 것으로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이름은 같으나 안에 정의되는 내용은 다르고 매개변수의 개수나 데이터 형식과 반환 타입은 </a:t>
            </a:r>
            <a:r>
              <a:rPr lang="ko-KR" altLang="en-US" sz="1600" dirty="0" smtClean="0"/>
              <a:t>같다</a:t>
            </a:r>
            <a:endParaRPr lang="ko-KR" altLang="en-US" sz="1600" dirty="0"/>
          </a:p>
          <a:p>
            <a:pPr marL="719138" lvl="1" indent="-261938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 smtClean="0"/>
              <a:t>상속관계에 </a:t>
            </a:r>
            <a:r>
              <a:rPr lang="ko-KR" altLang="en-US" sz="1600" dirty="0"/>
              <a:t>있는 클래스들 간에 같은 이름의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정의하는 것으로 상위 클래스의 </a:t>
            </a:r>
            <a:r>
              <a:rPr lang="ko-KR" altLang="en-US" sz="1600" dirty="0" err="1" smtClean="0"/>
              <a:t>메소드와</a:t>
            </a:r>
            <a:r>
              <a:rPr lang="ko-KR" altLang="en-US" sz="1600" dirty="0" smtClean="0"/>
              <a:t> 하위클래스의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매개변수의 타입</a:t>
            </a:r>
            <a:r>
              <a:rPr lang="en-US" altLang="ko-KR" sz="1600" dirty="0"/>
              <a:t>, </a:t>
            </a:r>
            <a:r>
              <a:rPr lang="ko-KR" altLang="en-US" sz="1600" dirty="0"/>
              <a:t>개수까지 모두 같아야 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719138" lvl="1" indent="-261938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 smtClean="0"/>
              <a:t>기존 </a:t>
            </a:r>
            <a:r>
              <a:rPr lang="ko-KR" altLang="en-US" sz="1600" dirty="0"/>
              <a:t>클래스를 이용하여 새로운 클래스를 만들 때 기존 클래스의 </a:t>
            </a:r>
            <a:r>
              <a:rPr lang="ko-KR" altLang="en-US" sz="1600" dirty="0" err="1" smtClean="0"/>
              <a:t>매소드와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의미는 같지만 구현 부분에서 약간의 변화가 필요하다면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오버라이딩을</a:t>
            </a:r>
            <a:r>
              <a:rPr lang="ko-KR" altLang="en-US" sz="1600" dirty="0"/>
              <a:t> 이용하여 새로운 클래스 작성이 </a:t>
            </a:r>
            <a:r>
              <a:rPr lang="ko-KR" altLang="en-US" sz="1600" dirty="0" smtClean="0"/>
              <a:t>가능함</a:t>
            </a:r>
            <a:endParaRPr lang="ko-KR" altLang="en-US" sz="160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endParaRPr lang="ko-KR" altLang="en-US" dirty="0"/>
          </a:p>
          <a:p>
            <a:r>
              <a:rPr lang="ko-KR" altLang="en-US" dirty="0"/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548680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다형성</a:t>
            </a:r>
            <a:endParaRPr lang="ko-KR" alt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예제</a:t>
            </a:r>
            <a:endParaRPr lang="en-US" altLang="ko-KR" dirty="0" smtClean="0"/>
          </a:p>
          <a:p>
            <a:pPr marL="808038" indent="-808038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상속한 클래스와 인터페이스의 </a:t>
            </a:r>
            <a:r>
              <a:rPr lang="ko-KR" altLang="en-US" sz="1400" dirty="0" err="1" smtClean="0"/>
              <a:t>메소드들을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오버라이딩함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88840"/>
            <a:ext cx="4640914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276</Words>
  <Application>Microsoft Office PowerPoint</Application>
  <PresentationFormat>화면 슬라이드 쇼(4:3)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3</cp:revision>
  <dcterms:created xsi:type="dcterms:W3CDTF">2015-04-30T08:09:41Z</dcterms:created>
  <dcterms:modified xsi:type="dcterms:W3CDTF">2015-04-30T08:34:13Z</dcterms:modified>
</cp:coreProperties>
</file>