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AE0-43C4-4042-B6F1-E211D48E076D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6AD1-E7A2-4A7E-9A16-E5EBFE5FE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1772816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총 게시물 </a:t>
            </a:r>
            <a:r>
              <a:rPr lang="en-US" altLang="ko-KR" sz="1000" dirty="0" smtClean="0"/>
              <a:t>: 35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3728" y="2060848"/>
          <a:ext cx="6096000" cy="377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2952328"/>
                <a:gridCol w="1008112"/>
                <a:gridCol w="1008112"/>
                <a:gridCol w="6233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번호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작성일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조회수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11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16016" y="587727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[1]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/>
              <a:t>[2] [3]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08304" y="6021288"/>
            <a:ext cx="825353" cy="288032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글쓰기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6165304"/>
            <a:ext cx="648072" cy="18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검색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6155779"/>
            <a:ext cx="1224136" cy="196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olor, design, document, drawing, graphic, paint, pen, pencil, write, writi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6258" y="5983964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1720" y="2276872"/>
          <a:ext cx="6096000" cy="2809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591944"/>
              </a:tblGrid>
              <a:tr h="467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 안녕하세요 </a:t>
                      </a:r>
                      <a:r>
                        <a:rPr lang="ko-KR" altLang="en-US" sz="1100" dirty="0" err="1" smtClean="0"/>
                        <a:t>가입인사드려요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0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4067944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글쓰기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1720" y="191683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새로운 글 쓰기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6056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1720" y="2276872"/>
          <a:ext cx="6096000" cy="2809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591944"/>
              </a:tblGrid>
              <a:tr h="467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 안녕하세요 </a:t>
                      </a:r>
                      <a:r>
                        <a:rPr lang="ko-KR" altLang="en-US" sz="1100" dirty="0" err="1" smtClean="0"/>
                        <a:t>가입인사드려요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0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저는 아직 배고픕니다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4067944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수정하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1720" y="1916832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글 수정하기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3728" y="2033364"/>
          <a:ext cx="6096000" cy="312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2952328"/>
                <a:gridCol w="1008112"/>
                <a:gridCol w="1008112"/>
                <a:gridCol w="623392"/>
              </a:tblGrid>
              <a:tr h="24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번호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작성일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조회수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013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733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저는 아직도 </a:t>
                      </a:r>
                      <a:r>
                        <a:rPr lang="ko-KR" altLang="en-US" sz="1050" dirty="0" err="1" smtClean="0"/>
                        <a:t>배가고픕니다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저와</a:t>
                      </a:r>
                      <a:r>
                        <a:rPr lang="ko-KR" altLang="en-US" sz="1050" baseline="0" dirty="0" smtClean="0"/>
                        <a:t> 함께 밥을 먹을 사람을 찾습니다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050" baseline="0" dirty="0" smtClean="0"/>
                    </a:p>
                    <a:p>
                      <a:pPr algn="l" latinLnBrk="1"/>
                      <a:r>
                        <a:rPr lang="ko-KR" altLang="en-US" sz="1050" baseline="0" dirty="0" smtClean="0"/>
                        <a:t>연락주세요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050" baseline="0" dirty="0" smtClean="0"/>
                    </a:p>
                    <a:p>
                      <a:pPr algn="l" latinLnBrk="1"/>
                      <a:r>
                        <a:rPr lang="en-US" altLang="ko-KR" sz="1050" baseline="0" dirty="0" smtClean="0"/>
                        <a:t>010-xxxx-xxxx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☞ </a:t>
                      </a:r>
                      <a:r>
                        <a:rPr lang="ko-KR" altLang="en-US" sz="1050" dirty="0" err="1" smtClean="0"/>
                        <a:t>아싸리바리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: </a:t>
                      </a:r>
                      <a:r>
                        <a:rPr lang="ko-KR" altLang="en-US" sz="1050" dirty="0" smtClean="0"/>
                        <a:t>저랑 먹어요</a:t>
                      </a:r>
                      <a:r>
                        <a:rPr lang="en-US" altLang="ko-KR" sz="1050" dirty="0" smtClean="0"/>
                        <a:t>~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4067944" y="5517232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76056" y="5517232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댓글달</a:t>
            </a:r>
            <a:r>
              <a:rPr lang="ko-KR" altLang="en-US" sz="1200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285</Words>
  <Application>Microsoft Office PowerPoint</Application>
  <PresentationFormat>화면 슬라이드 쇼(4:3)</PresentationFormat>
  <Paragraphs>149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10</cp:revision>
  <dcterms:created xsi:type="dcterms:W3CDTF">2015-05-11T07:51:51Z</dcterms:created>
  <dcterms:modified xsi:type="dcterms:W3CDTF">2015-05-13T08:45:18Z</dcterms:modified>
</cp:coreProperties>
</file>