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6BAE0-43C4-4042-B6F1-E211D48E076D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6AD1-E7A2-4A7E-9A16-E5EBFE5FEF5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6BAE0-43C4-4042-B6F1-E211D48E076D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6AD1-E7A2-4A7E-9A16-E5EBFE5FEF5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6BAE0-43C4-4042-B6F1-E211D48E076D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6AD1-E7A2-4A7E-9A16-E5EBFE5FEF5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6BAE0-43C4-4042-B6F1-E211D48E076D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6AD1-E7A2-4A7E-9A16-E5EBFE5FEF5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6BAE0-43C4-4042-B6F1-E211D48E076D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6AD1-E7A2-4A7E-9A16-E5EBFE5FEF5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6BAE0-43C4-4042-B6F1-E211D48E076D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6AD1-E7A2-4A7E-9A16-E5EBFE5FEF5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6BAE0-43C4-4042-B6F1-E211D48E076D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6AD1-E7A2-4A7E-9A16-E5EBFE5FEF5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6BAE0-43C4-4042-B6F1-E211D48E076D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6AD1-E7A2-4A7E-9A16-E5EBFE5FEF5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6BAE0-43C4-4042-B6F1-E211D48E076D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6AD1-E7A2-4A7E-9A16-E5EBFE5FEF5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6BAE0-43C4-4042-B6F1-E211D48E076D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6AD1-E7A2-4A7E-9A16-E5EBFE5FEF5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6BAE0-43C4-4042-B6F1-E211D48E076D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6AD1-E7A2-4A7E-9A16-E5EBFE5FEF5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6BAE0-43C4-4042-B6F1-E211D48E076D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A6AD1-E7A2-4A7E-9A16-E5EBFE5FEF5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55576" y="692696"/>
            <a:ext cx="37112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자유게시판</a:t>
            </a:r>
            <a:endParaRPr lang="en-US" altLang="ko-KR" sz="5400" b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5576" y="692696"/>
            <a:ext cx="7848872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516216" y="1207785"/>
            <a:ext cx="1957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로그인 아이디 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assaribari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588224" y="1423809"/>
            <a:ext cx="1688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[</a:t>
            </a:r>
            <a:r>
              <a:rPr lang="ko-KR" altLang="en-US" sz="1200" b="1" dirty="0" smtClean="0"/>
              <a:t>로그아웃</a:t>
            </a:r>
            <a:r>
              <a:rPr lang="en-US" altLang="ko-KR" sz="1200" b="1" dirty="0" smtClean="0"/>
              <a:t>] [</a:t>
            </a:r>
            <a:r>
              <a:rPr lang="ko-KR" altLang="en-US" sz="1200" b="1" dirty="0" smtClean="0"/>
              <a:t>정보수정</a:t>
            </a:r>
            <a:r>
              <a:rPr lang="en-US" altLang="ko-KR" sz="1200" b="1" dirty="0" smtClean="0"/>
              <a:t>]</a:t>
            </a:r>
            <a:endParaRPr lang="ko-KR" altLang="en-US" sz="1200" b="1" dirty="0"/>
          </a:p>
        </p:txBody>
      </p:sp>
      <p:sp>
        <p:nvSpPr>
          <p:cNvPr id="10" name="직사각형 9"/>
          <p:cNvSpPr/>
          <p:nvPr/>
        </p:nvSpPr>
        <p:spPr>
          <a:xfrm>
            <a:off x="755576" y="1916832"/>
            <a:ext cx="1152128" cy="3960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55576" y="2132856"/>
            <a:ext cx="11176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u="sng" dirty="0" smtClean="0">
                <a:solidFill>
                  <a:srgbClr val="C00000"/>
                </a:solidFill>
              </a:rPr>
              <a:t>[</a:t>
            </a:r>
            <a:r>
              <a:rPr lang="ko-KR" altLang="en-US" sz="1200" b="1" u="sng" dirty="0" smtClean="0">
                <a:solidFill>
                  <a:srgbClr val="C00000"/>
                </a:solidFill>
              </a:rPr>
              <a:t>자유게시판</a:t>
            </a:r>
            <a:r>
              <a:rPr lang="en-US" altLang="ko-KR" sz="1200" b="1" u="sng" dirty="0" smtClean="0">
                <a:solidFill>
                  <a:srgbClr val="C00000"/>
                </a:solidFill>
              </a:rPr>
              <a:t>]</a:t>
            </a:r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 smtClean="0"/>
              <a:t>[</a:t>
            </a:r>
            <a:r>
              <a:rPr lang="ko-KR" altLang="en-US" sz="1200" b="1" dirty="0" smtClean="0"/>
              <a:t>방명록</a:t>
            </a:r>
            <a:r>
              <a:rPr lang="en-US" altLang="ko-KR" sz="1200" b="1" dirty="0" smtClean="0"/>
              <a:t>]</a:t>
            </a:r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 smtClean="0"/>
              <a:t>[</a:t>
            </a:r>
            <a:r>
              <a:rPr lang="ko-KR" altLang="en-US" sz="1200" b="1" dirty="0" smtClean="0"/>
              <a:t>사이트 정보</a:t>
            </a:r>
            <a:r>
              <a:rPr lang="en-US" altLang="ko-KR" sz="1200" b="1" dirty="0" smtClean="0"/>
              <a:t>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51720" y="1772816"/>
            <a:ext cx="1130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총 게시물 </a:t>
            </a:r>
            <a:r>
              <a:rPr lang="en-US" altLang="ko-KR" sz="1000" dirty="0" smtClean="0"/>
              <a:t>: 35</a:t>
            </a:r>
            <a:r>
              <a:rPr lang="ko-KR" altLang="en-US" sz="1000" dirty="0" smtClean="0"/>
              <a:t>개</a:t>
            </a:r>
            <a:endParaRPr lang="ko-KR" altLang="en-US" sz="1000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2123728" y="2060848"/>
          <a:ext cx="6096000" cy="3771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2952328"/>
                <a:gridCol w="1008112"/>
                <a:gridCol w="1008112"/>
                <a:gridCol w="623392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번호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제목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작성자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작성일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조회수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안녕하세요</a:t>
                      </a:r>
                      <a:r>
                        <a:rPr lang="en-US" altLang="ko-KR" sz="1050" dirty="0" smtClean="0"/>
                        <a:t>~ 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이은호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2015-05-11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0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안녕하세요</a:t>
                      </a:r>
                      <a:r>
                        <a:rPr lang="en-US" altLang="ko-KR" sz="1050" dirty="0" smtClean="0"/>
                        <a:t>~ </a:t>
                      </a:r>
                      <a:r>
                        <a:rPr lang="en-US" altLang="ko-KR" sz="1050" dirty="0" smtClean="0"/>
                        <a:t>2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이은호</a:t>
                      </a:r>
                      <a:r>
                        <a:rPr lang="en-US" altLang="ko-KR" sz="1050" dirty="0" smtClean="0"/>
                        <a:t>1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2015-05-11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안녕하세요</a:t>
                      </a:r>
                      <a:r>
                        <a:rPr lang="en-US" altLang="ko-KR" sz="1050" dirty="0" smtClean="0"/>
                        <a:t>~ </a:t>
                      </a:r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이은호</a:t>
                      </a:r>
                      <a:r>
                        <a:rPr lang="en-US" altLang="ko-KR" sz="1050" dirty="0" smtClean="0"/>
                        <a:t>2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2015-05-11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4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안녕하세요</a:t>
                      </a:r>
                      <a:r>
                        <a:rPr lang="en-US" altLang="ko-KR" sz="1050" dirty="0" smtClean="0"/>
                        <a:t>~ </a:t>
                      </a:r>
                      <a:r>
                        <a:rPr lang="en-US" altLang="ko-KR" sz="1050" dirty="0" smtClean="0"/>
                        <a:t>4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이은호</a:t>
                      </a:r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2015-05-11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5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안녕하세요</a:t>
                      </a:r>
                      <a:r>
                        <a:rPr lang="en-US" altLang="ko-KR" sz="1050" dirty="0" smtClean="0"/>
                        <a:t>~ </a:t>
                      </a:r>
                      <a:r>
                        <a:rPr lang="en-US" altLang="ko-KR" sz="1050" dirty="0" smtClean="0"/>
                        <a:t>5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이은호</a:t>
                      </a:r>
                      <a:r>
                        <a:rPr lang="en-US" altLang="ko-KR" sz="1050" dirty="0" smtClean="0"/>
                        <a:t>4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2015-05-11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4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6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안녕하세요</a:t>
                      </a:r>
                      <a:r>
                        <a:rPr lang="en-US" altLang="ko-KR" sz="1050" dirty="0" smtClean="0"/>
                        <a:t>~ </a:t>
                      </a:r>
                      <a:r>
                        <a:rPr lang="en-US" altLang="ko-KR" sz="1050" dirty="0" smtClean="0"/>
                        <a:t>6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이은호</a:t>
                      </a:r>
                      <a:r>
                        <a:rPr lang="en-US" altLang="ko-KR" sz="1050" dirty="0" smtClean="0"/>
                        <a:t>5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2015-05-11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5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7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안녕하세요</a:t>
                      </a:r>
                      <a:r>
                        <a:rPr lang="en-US" altLang="ko-KR" sz="1050" dirty="0" smtClean="0"/>
                        <a:t>~ </a:t>
                      </a:r>
                      <a:r>
                        <a:rPr lang="en-US" altLang="ko-KR" sz="1050" dirty="0" smtClean="0"/>
                        <a:t>7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이은호</a:t>
                      </a:r>
                      <a:r>
                        <a:rPr lang="en-US" altLang="ko-KR" sz="1050" dirty="0" smtClean="0"/>
                        <a:t>6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2015-05-11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6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8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안녕하세요</a:t>
                      </a:r>
                      <a:r>
                        <a:rPr lang="en-US" altLang="ko-KR" sz="1050" dirty="0" smtClean="0"/>
                        <a:t>~ </a:t>
                      </a:r>
                      <a:r>
                        <a:rPr lang="en-US" altLang="ko-KR" sz="1050" dirty="0" smtClean="0"/>
                        <a:t>8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이은호</a:t>
                      </a:r>
                      <a:r>
                        <a:rPr lang="en-US" altLang="ko-KR" sz="1050" dirty="0" smtClean="0"/>
                        <a:t>7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2015-05-11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7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9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안녕하세요</a:t>
                      </a:r>
                      <a:r>
                        <a:rPr lang="en-US" altLang="ko-KR" sz="1050" dirty="0" smtClean="0"/>
                        <a:t>~ </a:t>
                      </a:r>
                      <a:r>
                        <a:rPr lang="en-US" altLang="ko-KR" sz="1050" dirty="0" smtClean="0"/>
                        <a:t>9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이은호</a:t>
                      </a:r>
                      <a:r>
                        <a:rPr lang="en-US" altLang="ko-KR" sz="1050" dirty="0" smtClean="0"/>
                        <a:t>8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2015-05-11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8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10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안녕하세요</a:t>
                      </a:r>
                      <a:r>
                        <a:rPr lang="en-US" altLang="ko-KR" sz="1050" dirty="0" smtClean="0"/>
                        <a:t>~ </a:t>
                      </a:r>
                      <a:r>
                        <a:rPr lang="en-US" altLang="ko-KR" sz="1050" dirty="0" smtClean="0"/>
                        <a:t>10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이은호</a:t>
                      </a:r>
                      <a:r>
                        <a:rPr lang="en-US" altLang="ko-KR" sz="1050" dirty="0" smtClean="0"/>
                        <a:t>9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2015-05-11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9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11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안녕하세요</a:t>
                      </a:r>
                      <a:r>
                        <a:rPr lang="en-US" altLang="ko-KR" sz="1050" dirty="0" smtClean="0"/>
                        <a:t>~ 11 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이은호</a:t>
                      </a:r>
                      <a:r>
                        <a:rPr lang="en-US" altLang="ko-KR" sz="1050" dirty="0" smtClean="0"/>
                        <a:t>10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2015-05-11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10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12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안녕하세요</a:t>
                      </a:r>
                      <a:r>
                        <a:rPr lang="en-US" altLang="ko-KR" sz="1050" dirty="0" smtClean="0"/>
                        <a:t>~ </a:t>
                      </a:r>
                      <a:r>
                        <a:rPr lang="en-US" altLang="ko-KR" sz="1050" dirty="0" smtClean="0"/>
                        <a:t>12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이은호</a:t>
                      </a:r>
                      <a:r>
                        <a:rPr lang="en-US" altLang="ko-KR" sz="1050" dirty="0" smtClean="0"/>
                        <a:t>11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2015-05-11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11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13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안녕하세요</a:t>
                      </a:r>
                      <a:r>
                        <a:rPr lang="en-US" altLang="ko-KR" sz="1050" dirty="0" smtClean="0"/>
                        <a:t>~ </a:t>
                      </a:r>
                      <a:r>
                        <a:rPr lang="en-US" altLang="ko-KR" sz="1050" dirty="0" smtClean="0"/>
                        <a:t>13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이은호</a:t>
                      </a:r>
                      <a:r>
                        <a:rPr lang="en-US" altLang="ko-KR" sz="1050" dirty="0" smtClean="0"/>
                        <a:t>12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2015-05-11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12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14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안녕하세요</a:t>
                      </a:r>
                      <a:r>
                        <a:rPr lang="en-US" altLang="ko-KR" sz="1050" dirty="0" smtClean="0"/>
                        <a:t>~ </a:t>
                      </a:r>
                      <a:r>
                        <a:rPr lang="en-US" altLang="ko-KR" sz="1050" dirty="0" smtClean="0"/>
                        <a:t>14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이은호</a:t>
                      </a:r>
                      <a:r>
                        <a:rPr lang="en-US" altLang="ko-KR" sz="1050" dirty="0" smtClean="0"/>
                        <a:t>13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2015-05-11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13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716016" y="5877272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u="sng" dirty="0" smtClean="0">
                <a:solidFill>
                  <a:srgbClr val="C00000"/>
                </a:solidFill>
              </a:rPr>
              <a:t>[1]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200" b="1" dirty="0" smtClean="0"/>
              <a:t>[2] [3]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380312" y="5949280"/>
            <a:ext cx="864096" cy="21602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글쓰기</a:t>
            </a:r>
            <a:endParaRPr lang="ko-KR" altLang="en-US" sz="1200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580112" y="6165304"/>
            <a:ext cx="648072" cy="1886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검색</a:t>
            </a:r>
            <a:endParaRPr lang="ko-KR" altLang="en-US" sz="1200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283968" y="6155779"/>
            <a:ext cx="1224136" cy="196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55576" y="692696"/>
            <a:ext cx="37112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자유게시판</a:t>
            </a:r>
            <a:endParaRPr lang="en-US" altLang="ko-KR" sz="5400" b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5576" y="692696"/>
            <a:ext cx="7848872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516216" y="1207785"/>
            <a:ext cx="1957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로그인 아이디 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assaribari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588224" y="1423809"/>
            <a:ext cx="1688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[</a:t>
            </a:r>
            <a:r>
              <a:rPr lang="ko-KR" altLang="en-US" sz="1200" b="1" dirty="0" smtClean="0"/>
              <a:t>로그아웃</a:t>
            </a:r>
            <a:r>
              <a:rPr lang="en-US" altLang="ko-KR" sz="1200" b="1" dirty="0" smtClean="0"/>
              <a:t>] [</a:t>
            </a:r>
            <a:r>
              <a:rPr lang="ko-KR" altLang="en-US" sz="1200" b="1" dirty="0" smtClean="0"/>
              <a:t>정보수정</a:t>
            </a:r>
            <a:r>
              <a:rPr lang="en-US" altLang="ko-KR" sz="1200" b="1" dirty="0" smtClean="0"/>
              <a:t>]</a:t>
            </a:r>
            <a:endParaRPr lang="ko-KR" altLang="en-US" sz="1200" b="1" dirty="0"/>
          </a:p>
        </p:txBody>
      </p:sp>
      <p:sp>
        <p:nvSpPr>
          <p:cNvPr id="10" name="직사각형 9"/>
          <p:cNvSpPr/>
          <p:nvPr/>
        </p:nvSpPr>
        <p:spPr>
          <a:xfrm>
            <a:off x="755576" y="1916832"/>
            <a:ext cx="1152128" cy="3960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55576" y="2132856"/>
            <a:ext cx="11176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u="sng" dirty="0" smtClean="0">
                <a:solidFill>
                  <a:srgbClr val="C00000"/>
                </a:solidFill>
              </a:rPr>
              <a:t>[</a:t>
            </a:r>
            <a:r>
              <a:rPr lang="ko-KR" altLang="en-US" sz="1200" b="1" u="sng" dirty="0" smtClean="0">
                <a:solidFill>
                  <a:srgbClr val="C00000"/>
                </a:solidFill>
              </a:rPr>
              <a:t>자유게시판</a:t>
            </a:r>
            <a:r>
              <a:rPr lang="en-US" altLang="ko-KR" sz="1200" b="1" u="sng" dirty="0" smtClean="0">
                <a:solidFill>
                  <a:srgbClr val="C00000"/>
                </a:solidFill>
              </a:rPr>
              <a:t>]</a:t>
            </a:r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 smtClean="0"/>
              <a:t>[</a:t>
            </a:r>
            <a:r>
              <a:rPr lang="ko-KR" altLang="en-US" sz="1200" b="1" dirty="0" smtClean="0"/>
              <a:t>방명록</a:t>
            </a:r>
            <a:r>
              <a:rPr lang="en-US" altLang="ko-KR" sz="1200" b="1" dirty="0" smtClean="0"/>
              <a:t>]</a:t>
            </a:r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 smtClean="0"/>
              <a:t>[</a:t>
            </a:r>
            <a:r>
              <a:rPr lang="ko-KR" altLang="en-US" sz="1200" b="1" dirty="0" smtClean="0"/>
              <a:t>사이트 정보</a:t>
            </a:r>
            <a:r>
              <a:rPr lang="en-US" altLang="ko-KR" sz="1200" b="1" dirty="0" smtClean="0"/>
              <a:t>]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2051720" y="2276872"/>
          <a:ext cx="6096000" cy="2809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5591944"/>
              </a:tblGrid>
              <a:tr h="467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제목</a:t>
                      </a:r>
                      <a:endParaRPr lang="ko-KR" altLang="en-US" sz="1100" b="1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 안녕하세요 </a:t>
                      </a:r>
                      <a:r>
                        <a:rPr lang="ko-KR" altLang="en-US" sz="1100" dirty="0" err="1" smtClean="0"/>
                        <a:t>가입인사드려요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5040"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1050" dirty="0" smtClean="0"/>
                    </a:p>
                    <a:p>
                      <a:pPr algn="l" latinLnBrk="1"/>
                      <a:r>
                        <a:rPr lang="ko-KR" altLang="en-US" sz="1050" dirty="0" smtClean="0"/>
                        <a:t>안녕하세요 저는 이은호입니다</a:t>
                      </a:r>
                      <a:r>
                        <a:rPr lang="en-US" altLang="ko-KR" sz="1050" dirty="0" smtClean="0"/>
                        <a:t>.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모서리가 둥근 직사각형 19"/>
          <p:cNvSpPr/>
          <p:nvPr/>
        </p:nvSpPr>
        <p:spPr>
          <a:xfrm>
            <a:off x="4067944" y="5229200"/>
            <a:ext cx="864096" cy="21602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글쓰기</a:t>
            </a:r>
            <a:endParaRPr lang="ko-KR" altLang="en-US" sz="1200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51720" y="1916832"/>
            <a:ext cx="1223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&lt;</a:t>
            </a:r>
            <a:r>
              <a:rPr lang="ko-KR" altLang="en-US" sz="1000" dirty="0" smtClean="0"/>
              <a:t>새로운 글 쓰기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076056" y="5229200"/>
            <a:ext cx="864096" cy="21602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취소</a:t>
            </a:r>
            <a:endParaRPr lang="ko-KR" altLang="en-US" sz="1200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55576" y="692696"/>
            <a:ext cx="37112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자유게시판</a:t>
            </a:r>
            <a:endParaRPr lang="en-US" altLang="ko-KR" sz="5400" b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5576" y="692696"/>
            <a:ext cx="7848872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516216" y="1207785"/>
            <a:ext cx="1957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로그인 아이디 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assaribari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588224" y="1423809"/>
            <a:ext cx="1688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[</a:t>
            </a:r>
            <a:r>
              <a:rPr lang="ko-KR" altLang="en-US" sz="1200" b="1" dirty="0" smtClean="0"/>
              <a:t>로그아웃</a:t>
            </a:r>
            <a:r>
              <a:rPr lang="en-US" altLang="ko-KR" sz="1200" b="1" dirty="0" smtClean="0"/>
              <a:t>] [</a:t>
            </a:r>
            <a:r>
              <a:rPr lang="ko-KR" altLang="en-US" sz="1200" b="1" dirty="0" smtClean="0"/>
              <a:t>정보수정</a:t>
            </a:r>
            <a:r>
              <a:rPr lang="en-US" altLang="ko-KR" sz="1200" b="1" dirty="0" smtClean="0"/>
              <a:t>]</a:t>
            </a:r>
            <a:endParaRPr lang="ko-KR" altLang="en-US" sz="1200" b="1" dirty="0"/>
          </a:p>
        </p:txBody>
      </p:sp>
      <p:sp>
        <p:nvSpPr>
          <p:cNvPr id="10" name="직사각형 9"/>
          <p:cNvSpPr/>
          <p:nvPr/>
        </p:nvSpPr>
        <p:spPr>
          <a:xfrm>
            <a:off x="755576" y="1916832"/>
            <a:ext cx="1152128" cy="3960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55576" y="2132856"/>
            <a:ext cx="11176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u="sng" dirty="0" smtClean="0">
                <a:solidFill>
                  <a:srgbClr val="C00000"/>
                </a:solidFill>
              </a:rPr>
              <a:t>[</a:t>
            </a:r>
            <a:r>
              <a:rPr lang="ko-KR" altLang="en-US" sz="1200" b="1" u="sng" dirty="0" smtClean="0">
                <a:solidFill>
                  <a:srgbClr val="C00000"/>
                </a:solidFill>
              </a:rPr>
              <a:t>자유게시판</a:t>
            </a:r>
            <a:r>
              <a:rPr lang="en-US" altLang="ko-KR" sz="1200" b="1" u="sng" dirty="0" smtClean="0">
                <a:solidFill>
                  <a:srgbClr val="C00000"/>
                </a:solidFill>
              </a:rPr>
              <a:t>]</a:t>
            </a:r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 smtClean="0"/>
              <a:t>[</a:t>
            </a:r>
            <a:r>
              <a:rPr lang="ko-KR" altLang="en-US" sz="1200" b="1" dirty="0" smtClean="0"/>
              <a:t>방명록</a:t>
            </a:r>
            <a:r>
              <a:rPr lang="en-US" altLang="ko-KR" sz="1200" b="1" dirty="0" smtClean="0"/>
              <a:t>]</a:t>
            </a:r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 smtClean="0"/>
              <a:t>[</a:t>
            </a:r>
            <a:r>
              <a:rPr lang="ko-KR" altLang="en-US" sz="1200" b="1" dirty="0" smtClean="0"/>
              <a:t>사이트 정보</a:t>
            </a:r>
            <a:r>
              <a:rPr lang="en-US" altLang="ko-KR" sz="1200" b="1" dirty="0" smtClean="0"/>
              <a:t>]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2051720" y="2276872"/>
          <a:ext cx="6096000" cy="2809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5591944"/>
              </a:tblGrid>
              <a:tr h="467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제목</a:t>
                      </a:r>
                      <a:endParaRPr lang="ko-KR" altLang="en-US" sz="1100" b="1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 안녕하세요 </a:t>
                      </a:r>
                      <a:r>
                        <a:rPr lang="ko-KR" altLang="en-US" sz="1100" dirty="0" err="1" smtClean="0"/>
                        <a:t>가입인사드려요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5040"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1050" dirty="0" smtClean="0"/>
                    </a:p>
                    <a:p>
                      <a:pPr algn="l" latinLnBrk="1"/>
                      <a:r>
                        <a:rPr lang="ko-KR" altLang="en-US" sz="1050" dirty="0" smtClean="0"/>
                        <a:t>안녕하세요 저는 이은호입니다</a:t>
                      </a:r>
                      <a:r>
                        <a:rPr lang="en-US" altLang="ko-KR" sz="1050" dirty="0" smtClean="0"/>
                        <a:t>.</a:t>
                      </a:r>
                    </a:p>
                    <a:p>
                      <a:pPr algn="l" latinLnBrk="1"/>
                      <a:endParaRPr lang="en-US" altLang="ko-KR" sz="1050" dirty="0" smtClean="0"/>
                    </a:p>
                    <a:p>
                      <a:pPr algn="l" latinLnBrk="1"/>
                      <a:r>
                        <a:rPr lang="ko-KR" altLang="en-US" sz="1050" dirty="0" smtClean="0"/>
                        <a:t>저는 아직 배고픕니다</a:t>
                      </a:r>
                      <a:r>
                        <a:rPr lang="en-US" altLang="ko-KR" sz="1050" dirty="0" smtClean="0"/>
                        <a:t>.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모서리가 둥근 직사각형 19"/>
          <p:cNvSpPr/>
          <p:nvPr/>
        </p:nvSpPr>
        <p:spPr>
          <a:xfrm>
            <a:off x="4067944" y="5229200"/>
            <a:ext cx="864096" cy="21602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수정하</a:t>
            </a:r>
            <a:r>
              <a:rPr lang="ko-KR" altLang="en-US" sz="1200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51720" y="1916832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&lt;</a:t>
            </a:r>
            <a:r>
              <a:rPr lang="ko-KR" altLang="en-US" sz="1000" dirty="0" smtClean="0"/>
              <a:t>글 수정하기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076056" y="5229200"/>
            <a:ext cx="864096" cy="21602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취소</a:t>
            </a:r>
            <a:endParaRPr lang="ko-KR" altLang="en-US" sz="1200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55576" y="692696"/>
            <a:ext cx="37112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자유게시판</a:t>
            </a:r>
            <a:endParaRPr lang="en-US" altLang="ko-KR" sz="5400" b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5576" y="692696"/>
            <a:ext cx="7848872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516216" y="1207785"/>
            <a:ext cx="1957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로그인 아이디 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assaribari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588224" y="1423809"/>
            <a:ext cx="1688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[</a:t>
            </a:r>
            <a:r>
              <a:rPr lang="ko-KR" altLang="en-US" sz="1200" b="1" dirty="0" smtClean="0"/>
              <a:t>로그아웃</a:t>
            </a:r>
            <a:r>
              <a:rPr lang="en-US" altLang="ko-KR" sz="1200" b="1" dirty="0" smtClean="0"/>
              <a:t>] [</a:t>
            </a:r>
            <a:r>
              <a:rPr lang="ko-KR" altLang="en-US" sz="1200" b="1" dirty="0" smtClean="0"/>
              <a:t>정보수정</a:t>
            </a:r>
            <a:r>
              <a:rPr lang="en-US" altLang="ko-KR" sz="1200" b="1" dirty="0" smtClean="0"/>
              <a:t>]</a:t>
            </a:r>
            <a:endParaRPr lang="ko-KR" altLang="en-US" sz="1200" b="1" dirty="0"/>
          </a:p>
        </p:txBody>
      </p:sp>
      <p:sp>
        <p:nvSpPr>
          <p:cNvPr id="10" name="직사각형 9"/>
          <p:cNvSpPr/>
          <p:nvPr/>
        </p:nvSpPr>
        <p:spPr>
          <a:xfrm>
            <a:off x="755576" y="1916832"/>
            <a:ext cx="1152128" cy="3960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55576" y="2132856"/>
            <a:ext cx="11176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u="sng" dirty="0" smtClean="0">
                <a:solidFill>
                  <a:srgbClr val="C00000"/>
                </a:solidFill>
              </a:rPr>
              <a:t>[</a:t>
            </a:r>
            <a:r>
              <a:rPr lang="ko-KR" altLang="en-US" sz="1200" b="1" u="sng" dirty="0" smtClean="0">
                <a:solidFill>
                  <a:srgbClr val="C00000"/>
                </a:solidFill>
              </a:rPr>
              <a:t>자유게시판</a:t>
            </a:r>
            <a:r>
              <a:rPr lang="en-US" altLang="ko-KR" sz="1200" b="1" u="sng" dirty="0" smtClean="0">
                <a:solidFill>
                  <a:srgbClr val="C00000"/>
                </a:solidFill>
              </a:rPr>
              <a:t>]</a:t>
            </a:r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 smtClean="0"/>
              <a:t>[</a:t>
            </a:r>
            <a:r>
              <a:rPr lang="ko-KR" altLang="en-US" sz="1200" b="1" dirty="0" smtClean="0"/>
              <a:t>방명록</a:t>
            </a:r>
            <a:r>
              <a:rPr lang="en-US" altLang="ko-KR" sz="1200" b="1" dirty="0" smtClean="0"/>
              <a:t>]</a:t>
            </a:r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 smtClean="0"/>
              <a:t>[</a:t>
            </a:r>
            <a:r>
              <a:rPr lang="ko-KR" altLang="en-US" sz="1200" b="1" dirty="0" smtClean="0"/>
              <a:t>사이트 정보</a:t>
            </a:r>
            <a:r>
              <a:rPr lang="en-US" altLang="ko-KR" sz="1200" b="1" dirty="0" smtClean="0"/>
              <a:t>]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2123728" y="2033364"/>
          <a:ext cx="6096000" cy="31238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2952328"/>
                <a:gridCol w="1008112"/>
                <a:gridCol w="1008112"/>
                <a:gridCol w="623392"/>
              </a:tblGrid>
              <a:tr h="2430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번호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제목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작성자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작성일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조회수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430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안녕하세요</a:t>
                      </a:r>
                      <a:r>
                        <a:rPr lang="en-US" altLang="ko-KR" sz="1050" dirty="0" smtClean="0"/>
                        <a:t>~ 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이은호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2015-05-11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013"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0733"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/>
                        <a:t>안녕하세요 저는 이은호입니다</a:t>
                      </a:r>
                      <a:r>
                        <a:rPr lang="en-US" altLang="ko-KR" sz="1050" dirty="0" smtClean="0"/>
                        <a:t>.</a:t>
                      </a:r>
                    </a:p>
                    <a:p>
                      <a:pPr algn="l" latinLnBrk="1"/>
                      <a:endParaRPr lang="en-US" altLang="ko-KR" sz="1050" dirty="0" smtClean="0"/>
                    </a:p>
                    <a:p>
                      <a:pPr algn="l" latinLnBrk="1"/>
                      <a:r>
                        <a:rPr lang="ko-KR" altLang="en-US" sz="1050" dirty="0" smtClean="0"/>
                        <a:t>저는 아직도 </a:t>
                      </a:r>
                      <a:r>
                        <a:rPr lang="ko-KR" altLang="en-US" sz="1050" dirty="0" err="1" smtClean="0"/>
                        <a:t>배가고픕니다</a:t>
                      </a:r>
                      <a:r>
                        <a:rPr lang="en-US" altLang="ko-KR" sz="1050" dirty="0" smtClean="0"/>
                        <a:t>.</a:t>
                      </a:r>
                    </a:p>
                    <a:p>
                      <a:pPr algn="l" latinLnBrk="1"/>
                      <a:endParaRPr lang="en-US" altLang="ko-KR" sz="1050" dirty="0" smtClean="0"/>
                    </a:p>
                    <a:p>
                      <a:pPr algn="l" latinLnBrk="1"/>
                      <a:r>
                        <a:rPr lang="ko-KR" altLang="en-US" sz="1050" dirty="0" smtClean="0"/>
                        <a:t>저와</a:t>
                      </a:r>
                      <a:r>
                        <a:rPr lang="ko-KR" altLang="en-US" sz="1050" baseline="0" dirty="0" smtClean="0"/>
                        <a:t> 함께 밥을 먹을 사람을 찾습니다</a:t>
                      </a:r>
                      <a:r>
                        <a:rPr lang="en-US" altLang="ko-KR" sz="1050" baseline="0" dirty="0" smtClean="0"/>
                        <a:t>.</a:t>
                      </a:r>
                    </a:p>
                    <a:p>
                      <a:pPr algn="l" latinLnBrk="1"/>
                      <a:endParaRPr lang="en-US" altLang="ko-KR" sz="1050" baseline="0" dirty="0" smtClean="0"/>
                    </a:p>
                    <a:p>
                      <a:pPr algn="l" latinLnBrk="1"/>
                      <a:r>
                        <a:rPr lang="ko-KR" altLang="en-US" sz="1050" baseline="0" dirty="0" smtClean="0"/>
                        <a:t>연락주세요</a:t>
                      </a:r>
                      <a:r>
                        <a:rPr lang="en-US" altLang="ko-KR" sz="1050" baseline="0" dirty="0" smtClean="0"/>
                        <a:t>.</a:t>
                      </a:r>
                    </a:p>
                    <a:p>
                      <a:pPr algn="l" latinLnBrk="1"/>
                      <a:endParaRPr lang="en-US" altLang="ko-KR" sz="1050" baseline="0" dirty="0" smtClean="0"/>
                    </a:p>
                    <a:p>
                      <a:pPr algn="l" latinLnBrk="1"/>
                      <a:r>
                        <a:rPr lang="en-US" altLang="ko-KR" sz="1050" baseline="0" dirty="0" smtClean="0"/>
                        <a:t>010-xxxx-xxxx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715"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/>
                        <a:t>☞ </a:t>
                      </a:r>
                      <a:r>
                        <a:rPr lang="ko-KR" altLang="en-US" sz="1050" dirty="0" err="1" smtClean="0"/>
                        <a:t>아싸리바리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50" dirty="0" smtClean="0"/>
                        <a:t>: </a:t>
                      </a:r>
                      <a:r>
                        <a:rPr lang="ko-KR" altLang="en-US" sz="1050" dirty="0" smtClean="0"/>
                        <a:t>저랑 먹어요</a:t>
                      </a:r>
                      <a:r>
                        <a:rPr lang="en-US" altLang="ko-KR" sz="1050" dirty="0" smtClean="0"/>
                        <a:t>~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모서리가 둥근 직사각형 17"/>
          <p:cNvSpPr/>
          <p:nvPr/>
        </p:nvSpPr>
        <p:spPr>
          <a:xfrm>
            <a:off x="4067944" y="5517232"/>
            <a:ext cx="864096" cy="21602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목록으</a:t>
            </a:r>
            <a:r>
              <a:rPr lang="ko-KR" altLang="en-US" sz="1200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로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076056" y="5517232"/>
            <a:ext cx="864096" cy="21602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댓글달</a:t>
            </a:r>
            <a:r>
              <a:rPr lang="ko-KR" altLang="en-US" sz="1200" dirty="0" err="1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기</a:t>
            </a:r>
            <a:endParaRPr lang="ko-KR" altLang="en-US" sz="1200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285</Words>
  <Application>Microsoft Office PowerPoint</Application>
  <PresentationFormat>화면 슬라이드 쇼(4:3)</PresentationFormat>
  <Paragraphs>149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student</dc:creator>
  <cp:lastModifiedBy>student</cp:lastModifiedBy>
  <cp:revision>6</cp:revision>
  <dcterms:created xsi:type="dcterms:W3CDTF">2015-05-11T07:51:51Z</dcterms:created>
  <dcterms:modified xsi:type="dcterms:W3CDTF">2015-05-11T08:24:05Z</dcterms:modified>
</cp:coreProperties>
</file>