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97" r:id="rId5"/>
    <p:sldId id="278" r:id="rId6"/>
    <p:sldId id="298" r:id="rId7"/>
    <p:sldId id="299" r:id="rId8"/>
    <p:sldId id="301" r:id="rId9"/>
    <p:sldId id="300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3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0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6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4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5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6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9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2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-Cahpter13-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또 한 차례의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컬렉션이 끝났지만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애플리케이션은 묵묵히 자기의 일을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그리고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세대가 객체들로 차오르기 시작한다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각 세대의 메모리 임계치에 따라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컬렉션이 수행되고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컬렉션이 반복됨에 따라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세대의 객체들은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세대로 계속 이동한다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세대는 더 이상 이동할 곳이 없으며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세대도 포화되면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세대에 대한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컬렉션이 일어나는데 이렇게 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1, 0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세대도 전부 진행하게 되므로 전체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(FULL GC)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일어난다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결론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컬렉션의 빈도는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&lt; 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&lt; 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 순으로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컬렉션의 빈도가 높다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세대의 객체들이 가장 오랫동안 살아남을 확률이 높고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따라서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컬렉터도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상대적으로 관심을 덜 주는 편이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그렇게 계속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세대에 계속 쌓여가다가 포화가 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FULL 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발생시키고 차지하는 메모리가 크면 클수록 진행하는데 시간이 오래 걸리므로 애플리케이션은 모든 자원을 활용해 이를 해결하려고 하기 때문에 원래의 목적과 맞지않게 애플리케이션을 방해하게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A6905FB-8013-487A-B320-49C397BA166F}"/>
              </a:ext>
            </a:extLst>
          </p:cNvPr>
          <p:cNvGrpSpPr/>
          <p:nvPr/>
        </p:nvGrpSpPr>
        <p:grpSpPr>
          <a:xfrm>
            <a:off x="2436749" y="1223595"/>
            <a:ext cx="7411000" cy="1505940"/>
            <a:chOff x="2436749" y="1223595"/>
            <a:chExt cx="7411000" cy="150594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88080AC-C1C9-4948-9BC3-E2908A01B9C1}"/>
                </a:ext>
              </a:extLst>
            </p:cNvPr>
            <p:cNvGrpSpPr/>
            <p:nvPr/>
          </p:nvGrpSpPr>
          <p:grpSpPr>
            <a:xfrm>
              <a:off x="2436749" y="1223595"/>
              <a:ext cx="7411000" cy="1505940"/>
              <a:chOff x="2436740" y="5194206"/>
              <a:chExt cx="7411000" cy="150594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CFAE6B0-2965-4EB5-9B5D-B999EFFF11FE}"/>
                  </a:ext>
                </a:extLst>
              </p:cNvPr>
              <p:cNvGrpSpPr/>
              <p:nvPr/>
            </p:nvGrpSpPr>
            <p:grpSpPr>
              <a:xfrm>
                <a:off x="2436740" y="5194206"/>
                <a:ext cx="7411000" cy="1505940"/>
                <a:chOff x="2436799" y="5353702"/>
                <a:chExt cx="7411000" cy="1505940"/>
              </a:xfrm>
            </p:grpSpPr>
            <p:grpSp>
              <p:nvGrpSpPr>
                <p:cNvPr id="142" name="그룹 141">
                  <a:extLst>
                    <a:ext uri="{FF2B5EF4-FFF2-40B4-BE49-F238E27FC236}">
                      <a16:creationId xmlns:a16="http://schemas.microsoft.com/office/drawing/2014/main" id="{DD270937-C56B-4B99-A82E-CA8E14BFB01E}"/>
                    </a:ext>
                  </a:extLst>
                </p:cNvPr>
                <p:cNvGrpSpPr/>
                <p:nvPr/>
              </p:nvGrpSpPr>
              <p:grpSpPr>
                <a:xfrm>
                  <a:off x="2436799" y="5353702"/>
                  <a:ext cx="7411000" cy="1505940"/>
                  <a:chOff x="1968139" y="3595908"/>
                  <a:chExt cx="7411000" cy="1505940"/>
                </a:xfrm>
              </p:grpSpPr>
              <p:grpSp>
                <p:nvGrpSpPr>
                  <p:cNvPr id="145" name="그룹 144">
                    <a:extLst>
                      <a:ext uri="{FF2B5EF4-FFF2-40B4-BE49-F238E27FC236}">
                        <a16:creationId xmlns:a16="http://schemas.microsoft.com/office/drawing/2014/main" id="{B3D8E0FD-2CC7-469C-BCDD-A31695823652}"/>
                      </a:ext>
                    </a:extLst>
                  </p:cNvPr>
                  <p:cNvGrpSpPr/>
                  <p:nvPr/>
                </p:nvGrpSpPr>
                <p:grpSpPr>
                  <a:xfrm>
                    <a:off x="1968139" y="4188822"/>
                    <a:ext cx="7411000" cy="913026"/>
                    <a:chOff x="1445624" y="3944982"/>
                    <a:chExt cx="7411000" cy="913026"/>
                  </a:xfrm>
                </p:grpSpPr>
                <p:sp>
                  <p:nvSpPr>
                    <p:cNvPr id="148" name="직사각형 147">
                      <a:extLst>
                        <a:ext uri="{FF2B5EF4-FFF2-40B4-BE49-F238E27FC236}">
                          <a16:creationId xmlns:a16="http://schemas.microsoft.com/office/drawing/2014/main" id="{014E987B-97A4-4055-9784-C75B56678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5624" y="3944983"/>
                      <a:ext cx="400593" cy="90569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A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49" name="직사각형 148">
                      <a:extLst>
                        <a:ext uri="{FF2B5EF4-FFF2-40B4-BE49-F238E27FC236}">
                          <a16:creationId xmlns:a16="http://schemas.microsoft.com/office/drawing/2014/main" id="{78D0721C-DE44-415B-A5FE-66C159F91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2839" y="3949336"/>
                      <a:ext cx="600903" cy="90569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O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0" name="직사각형 149">
                      <a:extLst>
                        <a:ext uri="{FF2B5EF4-FFF2-40B4-BE49-F238E27FC236}">
                          <a16:creationId xmlns:a16="http://schemas.microsoft.com/office/drawing/2014/main" id="{C01A3847-CC05-4A7E-98D9-64C25429B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915" y="3949337"/>
                      <a:ext cx="304800" cy="90569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E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1" name="직사각형 150">
                      <a:extLst>
                        <a:ext uri="{FF2B5EF4-FFF2-40B4-BE49-F238E27FC236}">
                          <a16:creationId xmlns:a16="http://schemas.microsoft.com/office/drawing/2014/main" id="{05902D81-8D53-4D36-9F46-3E0413AD8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6071" y="3952317"/>
                      <a:ext cx="304800" cy="90569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L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2" name="직사각형 151">
                      <a:extLst>
                        <a:ext uri="{FF2B5EF4-FFF2-40B4-BE49-F238E27FC236}">
                          <a16:creationId xmlns:a16="http://schemas.microsoft.com/office/drawing/2014/main" id="{201940EB-E4F6-4390-85B5-A520BDD522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3719" y="3949338"/>
                      <a:ext cx="609539" cy="90569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K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3" name="직사각형 152">
                      <a:extLst>
                        <a:ext uri="{FF2B5EF4-FFF2-40B4-BE49-F238E27FC236}">
                          <a16:creationId xmlns:a16="http://schemas.microsoft.com/office/drawing/2014/main" id="{AE3733E0-D1F6-45B2-976B-E2152EEBE3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3812" y="3944982"/>
                      <a:ext cx="304800" cy="905691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4" name="직사각형 153">
                      <a:extLst>
                        <a:ext uri="{FF2B5EF4-FFF2-40B4-BE49-F238E27FC236}">
                          <a16:creationId xmlns:a16="http://schemas.microsoft.com/office/drawing/2014/main" id="{E38ECDBE-AB2E-4E41-9E93-CC0AA8586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97066" y="3946356"/>
                      <a:ext cx="304800" cy="90569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M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5" name="직사각형 154">
                      <a:extLst>
                        <a:ext uri="{FF2B5EF4-FFF2-40B4-BE49-F238E27FC236}">
                          <a16:creationId xmlns:a16="http://schemas.microsoft.com/office/drawing/2014/main" id="{A10DC2BA-3FF5-4F0E-A517-D7FEBFDC1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3410" y="3949337"/>
                      <a:ext cx="600902" cy="905691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R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6" name="직사각형 155">
                      <a:extLst>
                        <a:ext uri="{FF2B5EF4-FFF2-40B4-BE49-F238E27FC236}">
                          <a16:creationId xmlns:a16="http://schemas.microsoft.com/office/drawing/2014/main" id="{F999DD5D-FEED-438A-8356-362788356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8611" y="3944983"/>
                      <a:ext cx="304800" cy="905691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Q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7" name="직사각형 156">
                      <a:extLst>
                        <a:ext uri="{FF2B5EF4-FFF2-40B4-BE49-F238E27FC236}">
                          <a16:creationId xmlns:a16="http://schemas.microsoft.com/office/drawing/2014/main" id="{57957369-EBF6-49A6-A60C-ADADD8896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3030" y="3944982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F5B13B93-C86A-49C6-A6A8-BC96D61B4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2628" y="3949337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0" name="직사각형 159">
                      <a:extLst>
                        <a:ext uri="{FF2B5EF4-FFF2-40B4-BE49-F238E27FC236}">
                          <a16:creationId xmlns:a16="http://schemas.microsoft.com/office/drawing/2014/main" id="{DA80A625-68B3-4D26-8C3C-695F6D5812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7829" y="3944983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1" name="직사각형 160">
                      <a:extLst>
                        <a:ext uri="{FF2B5EF4-FFF2-40B4-BE49-F238E27FC236}">
                          <a16:creationId xmlns:a16="http://schemas.microsoft.com/office/drawing/2014/main" id="{52BA74E0-25F3-4578-BF9E-950BD034B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2226" y="3944982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2" name="직사각형 161">
                      <a:extLst>
                        <a:ext uri="{FF2B5EF4-FFF2-40B4-BE49-F238E27FC236}">
                          <a16:creationId xmlns:a16="http://schemas.microsoft.com/office/drawing/2014/main" id="{FE7F6AAC-4CFE-4BC4-8DD5-34B095341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7427" y="3949337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3" name="직사각형 162">
                      <a:extLst>
                        <a:ext uri="{FF2B5EF4-FFF2-40B4-BE49-F238E27FC236}">
                          <a16:creationId xmlns:a16="http://schemas.microsoft.com/office/drawing/2014/main" id="{DAFFB65F-998A-4249-B834-8A49D1C911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1824" y="3949337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4" name="직사각형 163">
                      <a:extLst>
                        <a:ext uri="{FF2B5EF4-FFF2-40B4-BE49-F238E27FC236}">
                          <a16:creationId xmlns:a16="http://schemas.microsoft.com/office/drawing/2014/main" id="{4403D092-8CC2-4E7D-8DF8-5398D1757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7025" y="3944983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832432FA-9AFB-4872-8BEE-1BD342BF8276}"/>
                      </a:ext>
                    </a:extLst>
                  </p:cNvPr>
                  <p:cNvSpPr txBox="1"/>
                  <p:nvPr/>
                </p:nvSpPr>
                <p:spPr>
                  <a:xfrm>
                    <a:off x="5085464" y="3595908"/>
                    <a:ext cx="6639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latin typeface="Arial Black" panose="020B0A04020102020204" pitchFamily="34" charset="0"/>
                      </a:rPr>
                      <a:t>1</a:t>
                    </a:r>
                    <a:r>
                      <a:rPr lang="ko-KR" altLang="en-US" sz="1400" dirty="0">
                        <a:latin typeface="Arial Black" panose="020B0A04020102020204" pitchFamily="34" charset="0"/>
                      </a:rPr>
                      <a:t>세대</a:t>
                    </a:r>
                  </a:p>
                </p:txBody>
              </p:sp>
              <p:sp>
                <p:nvSpPr>
                  <p:cNvPr id="147" name="왼쪽 중괄호 146">
                    <a:extLst>
                      <a:ext uri="{FF2B5EF4-FFF2-40B4-BE49-F238E27FC236}">
                        <a16:creationId xmlns:a16="http://schemas.microsoft.com/office/drawing/2014/main" id="{B410FEAD-3A96-4949-AF99-3603B0D5AF0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45553" y="3438043"/>
                    <a:ext cx="343786" cy="1203522"/>
                  </a:xfrm>
                  <a:prstGeom prst="leftBrace">
                    <a:avLst>
                      <a:gd name="adj1" fmla="val 0"/>
                      <a:gd name="adj2" fmla="val 50000"/>
                    </a:avLst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E52EA999-4C6B-416B-9FFE-1943B9AD1149}"/>
                    </a:ext>
                  </a:extLst>
                </p:cNvPr>
                <p:cNvSpPr/>
                <p:nvPr/>
              </p:nvSpPr>
              <p:spPr>
                <a:xfrm>
                  <a:off x="3150875" y="5950971"/>
                  <a:ext cx="609576" cy="90569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G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CC57D98B-2C9C-47B0-8957-3CE6EBEFEBC9}"/>
                    </a:ext>
                  </a:extLst>
                </p:cNvPr>
                <p:cNvSpPr/>
                <p:nvPr/>
              </p:nvSpPr>
              <p:spPr>
                <a:xfrm>
                  <a:off x="3760481" y="5950970"/>
                  <a:ext cx="914361" cy="90569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I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43B9745-72D3-495C-B118-90833CFB9CB1}"/>
                  </a:ext>
                </a:extLst>
              </p:cNvPr>
              <p:cNvSpPr txBox="1"/>
              <p:nvPr/>
            </p:nvSpPr>
            <p:spPr>
              <a:xfrm>
                <a:off x="3533761" y="5224749"/>
                <a:ext cx="663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2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세대</a:t>
                </a:r>
              </a:p>
            </p:txBody>
          </p:sp>
          <p:sp>
            <p:nvSpPr>
              <p:cNvPr id="141" name="왼쪽 중괄호 140">
                <a:extLst>
                  <a:ext uri="{FF2B5EF4-FFF2-40B4-BE49-F238E27FC236}">
                    <a16:creationId xmlns:a16="http://schemas.microsoft.com/office/drawing/2014/main" id="{7A9C4383-D44D-4603-9B22-30DCA8749743}"/>
                  </a:ext>
                </a:extLst>
              </p:cNvPr>
              <p:cNvSpPr/>
              <p:nvPr/>
            </p:nvSpPr>
            <p:spPr>
              <a:xfrm rot="5400000">
                <a:off x="3693850" y="4212295"/>
                <a:ext cx="343786" cy="2858006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왼쪽 중괄호 164">
              <a:extLst>
                <a:ext uri="{FF2B5EF4-FFF2-40B4-BE49-F238E27FC236}">
                  <a16:creationId xmlns:a16="http://schemas.microsoft.com/office/drawing/2014/main" id="{63345CFB-C736-47F0-9BFC-8FF7DE02CE43}"/>
                </a:ext>
              </a:extLst>
            </p:cNvPr>
            <p:cNvSpPr/>
            <p:nvPr/>
          </p:nvSpPr>
          <p:spPr>
            <a:xfrm rot="5400000">
              <a:off x="6932449" y="1059557"/>
              <a:ext cx="333752" cy="1229657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F97861B-A59A-4635-9AFF-2CCF99092AAB}"/>
                </a:ext>
              </a:extLst>
            </p:cNvPr>
            <p:cNvSpPr txBox="1"/>
            <p:nvPr/>
          </p:nvSpPr>
          <p:spPr>
            <a:xfrm>
              <a:off x="6761083" y="1236078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04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컬렉션을 최소화 하자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너무 많이 할당하지 말자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서로가 서로를 참조하는 형식으로 참조하면 연결구간이 남아 있기 때문에 더 이상 사용하지 않고 있어도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살아남는 상황을 만든다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너무 큰 객체 할당을 피하자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보통 크기의 객체를 할당하는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힙과는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별도로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85KB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이상의 대형 객체를 할당하기 위한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대형 객체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(LOH : Large Object Heap)”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따로 유지한다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항상 하던 메모리 할당방식과 다르게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C-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런타임의 할당방식처럼 변하게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성능저하의 원인이 되기도 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힙으로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간주하기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발생하면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세대에 대한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일어나기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일어난다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너무 복잡한 참조 관계는 만들지 말자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메모리의 포화상태를 너무 과하게 만들어 놓으면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더 많은 자원과 시간을 투자한다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루트를 너무 많이 만들지 말자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루트 목록이 작으면 작을 수록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검사를 수행하는 횟수가 줄어드므로 더 빨리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컬렉션을 끝낼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가비지</a:t>
            </a:r>
            <a:r>
              <a:rPr lang="ko-KR" altLang="en-US" sz="1800" dirty="0"/>
              <a:t> 컬렉션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Effective C#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컬렉터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제공하는 자동 메모리 관리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(Automatic Memory Management)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기능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(Garbage Collection)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가장 핵심적인 기능이다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사용하지 않는 객체인지 사용하는 객체인지 구분해서 사용하지 않는 것만 쓰레기로 간주해서 수거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소프트웨어이기 때문에 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CPU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메모리 자원을 소모한다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컬렉터의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동작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이 객체의 메모리에 어떻게 할당하는 것인지 부터 알아야 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C#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작성한 소스 코드를 컴파일해서 실행 파일을 만들고 이 실행 파일을 실행하면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이 프로그램을 위한 일정 크기의 메모리를 확보한다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전체 메모리는 관리하는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(Managed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Heep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마련한다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관리되는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메모리의 첫 번째 주소에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다음 객체를 할당할 메모리의 포인터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위치한다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3EE423-1A81-4DE9-946C-8F8EF204BD0B}"/>
              </a:ext>
            </a:extLst>
          </p:cNvPr>
          <p:cNvGrpSpPr/>
          <p:nvPr/>
        </p:nvGrpSpPr>
        <p:grpSpPr>
          <a:xfrm>
            <a:off x="3166153" y="4656356"/>
            <a:ext cx="5856513" cy="2140155"/>
            <a:chOff x="3166153" y="4656356"/>
            <a:chExt cx="5856513" cy="214015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448802C-A804-4351-BACC-2F33C585B351}"/>
                </a:ext>
              </a:extLst>
            </p:cNvPr>
            <p:cNvGrpSpPr/>
            <p:nvPr/>
          </p:nvGrpSpPr>
          <p:grpSpPr>
            <a:xfrm>
              <a:off x="3166153" y="5094513"/>
              <a:ext cx="5856513" cy="1701998"/>
              <a:chOff x="3167743" y="4911633"/>
              <a:chExt cx="5856513" cy="1701998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2A881C-C79B-43FB-A224-96928F8C046D}"/>
                  </a:ext>
                </a:extLst>
              </p:cNvPr>
              <p:cNvGrpSpPr/>
              <p:nvPr/>
            </p:nvGrpSpPr>
            <p:grpSpPr>
              <a:xfrm>
                <a:off x="3167743" y="4911633"/>
                <a:ext cx="5856513" cy="1001487"/>
                <a:chOff x="1645920" y="4963884"/>
                <a:chExt cx="5856513" cy="1001487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D0184636-87EA-4671-878F-9525C0C3897D}"/>
                    </a:ext>
                  </a:extLst>
                </p:cNvPr>
                <p:cNvSpPr/>
                <p:nvPr/>
              </p:nvSpPr>
              <p:spPr>
                <a:xfrm>
                  <a:off x="164592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FE38FF0-CB73-4047-A61C-78B55662EDE5}"/>
                    </a:ext>
                  </a:extLst>
                </p:cNvPr>
                <p:cNvSpPr/>
                <p:nvPr/>
              </p:nvSpPr>
              <p:spPr>
                <a:xfrm>
                  <a:off x="188976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451743B-0755-43B0-BA9C-33A402E6070B}"/>
                    </a:ext>
                  </a:extLst>
                </p:cNvPr>
                <p:cNvSpPr/>
                <p:nvPr/>
              </p:nvSpPr>
              <p:spPr>
                <a:xfrm>
                  <a:off x="213360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E31955E-A37D-4707-82FC-61F45F64464D}"/>
                    </a:ext>
                  </a:extLst>
                </p:cNvPr>
                <p:cNvSpPr/>
                <p:nvPr/>
              </p:nvSpPr>
              <p:spPr>
                <a:xfrm>
                  <a:off x="237744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00A6FFF1-8DE4-4D4E-9951-3D3E82776A0A}"/>
                    </a:ext>
                  </a:extLst>
                </p:cNvPr>
                <p:cNvSpPr/>
                <p:nvPr/>
              </p:nvSpPr>
              <p:spPr>
                <a:xfrm>
                  <a:off x="262128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599CDC0-4CF6-4715-89B9-5CD3D03D5141}"/>
                    </a:ext>
                  </a:extLst>
                </p:cNvPr>
                <p:cNvSpPr/>
                <p:nvPr/>
              </p:nvSpPr>
              <p:spPr>
                <a:xfrm>
                  <a:off x="286512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224C894-725C-4AEA-B45A-E9CE46C84EC3}"/>
                    </a:ext>
                  </a:extLst>
                </p:cNvPr>
                <p:cNvSpPr/>
                <p:nvPr/>
              </p:nvSpPr>
              <p:spPr>
                <a:xfrm>
                  <a:off x="310896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0D8421C-3649-485D-8A8C-1EC9D88FF949}"/>
                    </a:ext>
                  </a:extLst>
                </p:cNvPr>
                <p:cNvSpPr/>
                <p:nvPr/>
              </p:nvSpPr>
              <p:spPr>
                <a:xfrm>
                  <a:off x="335280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13F3104-5984-4CA2-A6ED-1E1B0ABF5662}"/>
                    </a:ext>
                  </a:extLst>
                </p:cNvPr>
                <p:cNvSpPr/>
                <p:nvPr/>
              </p:nvSpPr>
              <p:spPr>
                <a:xfrm>
                  <a:off x="359664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B995E4C-1191-4EDF-98B5-A57D520695DF}"/>
                    </a:ext>
                  </a:extLst>
                </p:cNvPr>
                <p:cNvSpPr/>
                <p:nvPr/>
              </p:nvSpPr>
              <p:spPr>
                <a:xfrm>
                  <a:off x="384048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18BAA1F-4E06-4A25-B1C3-9829CC17A898}"/>
                    </a:ext>
                  </a:extLst>
                </p:cNvPr>
                <p:cNvSpPr/>
                <p:nvPr/>
              </p:nvSpPr>
              <p:spPr>
                <a:xfrm>
                  <a:off x="408432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4D2B49F-9531-48B5-A83F-DA537BD2E27A}"/>
                    </a:ext>
                  </a:extLst>
                </p:cNvPr>
                <p:cNvSpPr/>
                <p:nvPr/>
              </p:nvSpPr>
              <p:spPr>
                <a:xfrm>
                  <a:off x="432816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1A5BF6C-F82C-443A-B077-12DDDE17D8E7}"/>
                    </a:ext>
                  </a:extLst>
                </p:cNvPr>
                <p:cNvSpPr/>
                <p:nvPr/>
              </p:nvSpPr>
              <p:spPr>
                <a:xfrm>
                  <a:off x="457200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A571D5B-78DC-4CD1-83A7-DD7732BE802F}"/>
                    </a:ext>
                  </a:extLst>
                </p:cNvPr>
                <p:cNvSpPr/>
                <p:nvPr/>
              </p:nvSpPr>
              <p:spPr>
                <a:xfrm>
                  <a:off x="481584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755A8F2-723B-45DA-A1D9-9B89D0F07E85}"/>
                    </a:ext>
                  </a:extLst>
                </p:cNvPr>
                <p:cNvSpPr/>
                <p:nvPr/>
              </p:nvSpPr>
              <p:spPr>
                <a:xfrm>
                  <a:off x="505968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890E3CC-AB02-463C-A49C-2C6453A8F29D}"/>
                    </a:ext>
                  </a:extLst>
                </p:cNvPr>
                <p:cNvSpPr/>
                <p:nvPr/>
              </p:nvSpPr>
              <p:spPr>
                <a:xfrm>
                  <a:off x="530352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9F259A9-5A3B-4712-AC92-4D19FC3E4F6C}"/>
                    </a:ext>
                  </a:extLst>
                </p:cNvPr>
                <p:cNvSpPr/>
                <p:nvPr/>
              </p:nvSpPr>
              <p:spPr>
                <a:xfrm>
                  <a:off x="555171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FECC70DB-AA59-4E4F-801A-345180E46F88}"/>
                    </a:ext>
                  </a:extLst>
                </p:cNvPr>
                <p:cNvSpPr/>
                <p:nvPr/>
              </p:nvSpPr>
              <p:spPr>
                <a:xfrm>
                  <a:off x="579555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38363E5-293A-4173-9328-AD4ACF418B08}"/>
                    </a:ext>
                  </a:extLst>
                </p:cNvPr>
                <p:cNvSpPr/>
                <p:nvPr/>
              </p:nvSpPr>
              <p:spPr>
                <a:xfrm>
                  <a:off x="603939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DF8335D-8695-4F09-8803-F1AF2EF31F68}"/>
                    </a:ext>
                  </a:extLst>
                </p:cNvPr>
                <p:cNvSpPr/>
                <p:nvPr/>
              </p:nvSpPr>
              <p:spPr>
                <a:xfrm>
                  <a:off x="628323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DC7E477-C4DB-40DC-B1FF-F5B0E2F90367}"/>
                    </a:ext>
                  </a:extLst>
                </p:cNvPr>
                <p:cNvSpPr/>
                <p:nvPr/>
              </p:nvSpPr>
              <p:spPr>
                <a:xfrm>
                  <a:off x="652707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D5FA239D-6C35-4902-8367-891D50A9BA61}"/>
                    </a:ext>
                  </a:extLst>
                </p:cNvPr>
                <p:cNvSpPr/>
                <p:nvPr/>
              </p:nvSpPr>
              <p:spPr>
                <a:xfrm>
                  <a:off x="677091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7A1171B-6590-4219-8742-7A3C23F063E1}"/>
                    </a:ext>
                  </a:extLst>
                </p:cNvPr>
                <p:cNvSpPr/>
                <p:nvPr/>
              </p:nvSpPr>
              <p:spPr>
                <a:xfrm>
                  <a:off x="701475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C8B2C5A-9D2B-4F61-83CB-94A6A166EFC4}"/>
                    </a:ext>
                  </a:extLst>
                </p:cNvPr>
                <p:cNvSpPr/>
                <p:nvPr/>
              </p:nvSpPr>
              <p:spPr>
                <a:xfrm>
                  <a:off x="725859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D89E6E-CB4C-4AD4-BFB0-B3D297FAF62D}"/>
                  </a:ext>
                </a:extLst>
              </p:cNvPr>
              <p:cNvSpPr txBox="1"/>
              <p:nvPr/>
            </p:nvSpPr>
            <p:spPr>
              <a:xfrm>
                <a:off x="3167743" y="6275077"/>
                <a:ext cx="3486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다음 객체를 할당할 메모리의 포인터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619A882F-C62F-4CC1-8490-BB0BBFA16BDC}"/>
                  </a:ext>
                </a:extLst>
              </p:cNvPr>
              <p:cNvCxnSpPr>
                <a:endCxn id="2" idx="2"/>
              </p:cNvCxnSpPr>
              <p:nvPr/>
            </p:nvCxnSpPr>
            <p:spPr>
              <a:xfrm flipV="1">
                <a:off x="3289663" y="5913120"/>
                <a:ext cx="0" cy="36195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B13D748-6B1E-447E-A4DB-D6FF55620685}"/>
                </a:ext>
              </a:extLst>
            </p:cNvPr>
            <p:cNvGrpSpPr/>
            <p:nvPr/>
          </p:nvGrpSpPr>
          <p:grpSpPr>
            <a:xfrm>
              <a:off x="5970313" y="4656356"/>
              <a:ext cx="1947782" cy="438157"/>
              <a:chOff x="5970313" y="4656356"/>
              <a:chExt cx="1947782" cy="43815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71426C5-CEAE-40CB-853C-A81536BA386B}"/>
                  </a:ext>
                </a:extLst>
              </p:cNvPr>
              <p:cNvCxnSpPr>
                <a:cxnSpLocks/>
                <a:stCxn id="16" idx="0"/>
                <a:endCxn id="36" idx="1"/>
              </p:cNvCxnSpPr>
              <p:nvPr/>
            </p:nvCxnSpPr>
            <p:spPr>
              <a:xfrm flipV="1">
                <a:off x="5970313" y="4825633"/>
                <a:ext cx="682692" cy="26888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BFE636-6EE4-4206-A5A8-2148184D6790}"/>
                  </a:ext>
                </a:extLst>
              </p:cNvPr>
              <p:cNvSpPr txBox="1"/>
              <p:nvPr/>
            </p:nvSpPr>
            <p:spPr>
              <a:xfrm>
                <a:off x="6653005" y="4656356"/>
                <a:ext cx="1265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관리되는 </a:t>
                </a:r>
                <a:r>
                  <a:rPr lang="ko-KR" altLang="en-US" sz="16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힙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92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라는 첫 번째 객체를 할당하면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코드를 실행하면서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할당할 메모리의 포인터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가리키고 있는 주소에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할당하고 포인터를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객체가 차지하고 있는 공간 바로 뒤로 이동시킨다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 A = new object();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 B = new object();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C-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런타임처럼 메모리는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LinkedList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연결하는 형태의 덩어리로 나누어 놓지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단지 메모리에 저장될 지점을 가르쳐 주는 역할만 하게 되고 메모리를 뒤지기위해서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LinkedList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탐색하는 시간도 절약이 되며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훨씬 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호율적이다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754E9B9-96F0-463F-B7C7-0387E6966C1A}"/>
              </a:ext>
            </a:extLst>
          </p:cNvPr>
          <p:cNvGrpSpPr/>
          <p:nvPr/>
        </p:nvGrpSpPr>
        <p:grpSpPr>
          <a:xfrm>
            <a:off x="3166152" y="1473630"/>
            <a:ext cx="5856514" cy="1955370"/>
            <a:chOff x="3166152" y="1473630"/>
            <a:chExt cx="5856514" cy="195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63EE423-1A81-4DE9-946C-8F8EF204BD0B}"/>
                </a:ext>
              </a:extLst>
            </p:cNvPr>
            <p:cNvGrpSpPr/>
            <p:nvPr/>
          </p:nvGrpSpPr>
          <p:grpSpPr>
            <a:xfrm>
              <a:off x="3166152" y="1473630"/>
              <a:ext cx="5856514" cy="1955370"/>
              <a:chOff x="3166152" y="4656356"/>
              <a:chExt cx="5856514" cy="195537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448802C-A804-4351-BACC-2F33C585B351}"/>
                  </a:ext>
                </a:extLst>
              </p:cNvPr>
              <p:cNvGrpSpPr/>
              <p:nvPr/>
            </p:nvGrpSpPr>
            <p:grpSpPr>
              <a:xfrm>
                <a:off x="3166152" y="5094513"/>
                <a:ext cx="5856514" cy="1517213"/>
                <a:chOff x="3167742" y="4911633"/>
                <a:chExt cx="5856514" cy="1517213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5F2A881C-C79B-43FB-A224-96928F8C046D}"/>
                    </a:ext>
                  </a:extLst>
                </p:cNvPr>
                <p:cNvGrpSpPr/>
                <p:nvPr/>
              </p:nvGrpSpPr>
              <p:grpSpPr>
                <a:xfrm>
                  <a:off x="3167742" y="4911633"/>
                  <a:ext cx="5856514" cy="1001487"/>
                  <a:chOff x="1645919" y="4963884"/>
                  <a:chExt cx="5856514" cy="1001487"/>
                </a:xfrm>
              </p:grpSpPr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D0184636-87EA-4671-878F-9525C0C3897D}"/>
                      </a:ext>
                    </a:extLst>
                  </p:cNvPr>
                  <p:cNvSpPr/>
                  <p:nvPr/>
                </p:nvSpPr>
                <p:spPr>
                  <a:xfrm>
                    <a:off x="1645919" y="4963886"/>
                    <a:ext cx="1214847" cy="100148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A599CDC0-4CF6-4715-89B9-5CD3D03D5141}"/>
                      </a:ext>
                    </a:extLst>
                  </p:cNvPr>
                  <p:cNvSpPr/>
                  <p:nvPr/>
                </p:nvSpPr>
                <p:spPr>
                  <a:xfrm>
                    <a:off x="286512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A224C894-725C-4AEA-B45A-E9CE46C84EC3}"/>
                      </a:ext>
                    </a:extLst>
                  </p:cNvPr>
                  <p:cNvSpPr/>
                  <p:nvPr/>
                </p:nvSpPr>
                <p:spPr>
                  <a:xfrm>
                    <a:off x="3108960" y="4963886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0D8421C-3649-485D-8A8C-1EC9D88FF949}"/>
                      </a:ext>
                    </a:extLst>
                  </p:cNvPr>
                  <p:cNvSpPr/>
                  <p:nvPr/>
                </p:nvSpPr>
                <p:spPr>
                  <a:xfrm>
                    <a:off x="335280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F13F3104-5984-4CA2-A6ED-1E1B0ABF5662}"/>
                      </a:ext>
                    </a:extLst>
                  </p:cNvPr>
                  <p:cNvSpPr/>
                  <p:nvPr/>
                </p:nvSpPr>
                <p:spPr>
                  <a:xfrm>
                    <a:off x="359664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3B995E4C-1191-4EDF-98B5-A57D520695DF}"/>
                      </a:ext>
                    </a:extLst>
                  </p:cNvPr>
                  <p:cNvSpPr/>
                  <p:nvPr/>
                </p:nvSpPr>
                <p:spPr>
                  <a:xfrm>
                    <a:off x="384048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F18BAA1F-4E06-4A25-B1C3-9829CC17A898}"/>
                      </a:ext>
                    </a:extLst>
                  </p:cNvPr>
                  <p:cNvSpPr/>
                  <p:nvPr/>
                </p:nvSpPr>
                <p:spPr>
                  <a:xfrm>
                    <a:off x="408432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04D2B49F-9531-48B5-A83F-DA537BD2E27A}"/>
                      </a:ext>
                    </a:extLst>
                  </p:cNvPr>
                  <p:cNvSpPr/>
                  <p:nvPr/>
                </p:nvSpPr>
                <p:spPr>
                  <a:xfrm>
                    <a:off x="432816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F1A5BF6C-F82C-443A-B077-12DDDE17D8E7}"/>
                      </a:ext>
                    </a:extLst>
                  </p:cNvPr>
                  <p:cNvSpPr/>
                  <p:nvPr/>
                </p:nvSpPr>
                <p:spPr>
                  <a:xfrm>
                    <a:off x="457200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AA571D5B-78DC-4CD1-83A7-DD7732BE802F}"/>
                      </a:ext>
                    </a:extLst>
                  </p:cNvPr>
                  <p:cNvSpPr/>
                  <p:nvPr/>
                </p:nvSpPr>
                <p:spPr>
                  <a:xfrm>
                    <a:off x="481584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A755A8F2-723B-45DA-A1D9-9B89D0F07E85}"/>
                      </a:ext>
                    </a:extLst>
                  </p:cNvPr>
                  <p:cNvSpPr/>
                  <p:nvPr/>
                </p:nvSpPr>
                <p:spPr>
                  <a:xfrm>
                    <a:off x="505968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2890E3CC-AB02-463C-A49C-2C6453A8F29D}"/>
                      </a:ext>
                    </a:extLst>
                  </p:cNvPr>
                  <p:cNvSpPr/>
                  <p:nvPr/>
                </p:nvSpPr>
                <p:spPr>
                  <a:xfrm>
                    <a:off x="530352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99F259A9-5A3B-4712-AC92-4D19FC3E4F6C}"/>
                      </a:ext>
                    </a:extLst>
                  </p:cNvPr>
                  <p:cNvSpPr/>
                  <p:nvPr/>
                </p:nvSpPr>
                <p:spPr>
                  <a:xfrm>
                    <a:off x="555171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FECC70DB-AA59-4E4F-801A-345180E46F88}"/>
                      </a:ext>
                    </a:extLst>
                  </p:cNvPr>
                  <p:cNvSpPr/>
                  <p:nvPr/>
                </p:nvSpPr>
                <p:spPr>
                  <a:xfrm>
                    <a:off x="579555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D38363E5-293A-4173-9328-AD4ACF418B08}"/>
                      </a:ext>
                    </a:extLst>
                  </p:cNvPr>
                  <p:cNvSpPr/>
                  <p:nvPr/>
                </p:nvSpPr>
                <p:spPr>
                  <a:xfrm>
                    <a:off x="603939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FDF8335D-8695-4F09-8803-F1AF2EF31F68}"/>
                      </a:ext>
                    </a:extLst>
                  </p:cNvPr>
                  <p:cNvSpPr/>
                  <p:nvPr/>
                </p:nvSpPr>
                <p:spPr>
                  <a:xfrm>
                    <a:off x="628323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6DC7E477-C4DB-40DC-B1FF-F5B0E2F90367}"/>
                      </a:ext>
                    </a:extLst>
                  </p:cNvPr>
                  <p:cNvSpPr/>
                  <p:nvPr/>
                </p:nvSpPr>
                <p:spPr>
                  <a:xfrm>
                    <a:off x="652707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D5FA239D-6C35-4902-8367-891D50A9BA61}"/>
                      </a:ext>
                    </a:extLst>
                  </p:cNvPr>
                  <p:cNvSpPr/>
                  <p:nvPr/>
                </p:nvSpPr>
                <p:spPr>
                  <a:xfrm>
                    <a:off x="677091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7A1171B-6590-4219-8742-7A3C23F063E1}"/>
                      </a:ext>
                    </a:extLst>
                  </p:cNvPr>
                  <p:cNvSpPr/>
                  <p:nvPr/>
                </p:nvSpPr>
                <p:spPr>
                  <a:xfrm>
                    <a:off x="701475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BC8B2C5A-9D2B-4F61-83CB-94A6A166EFC4}"/>
                      </a:ext>
                    </a:extLst>
                  </p:cNvPr>
                  <p:cNvSpPr/>
                  <p:nvPr/>
                </p:nvSpPr>
                <p:spPr>
                  <a:xfrm>
                    <a:off x="725859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D89E6E-CB4C-4AD4-BFB0-B3D297FAF62D}"/>
                    </a:ext>
                  </a:extLst>
                </p:cNvPr>
                <p:cNvSpPr txBox="1"/>
                <p:nvPr/>
              </p:nvSpPr>
              <p:spPr>
                <a:xfrm>
                  <a:off x="4716157" y="6090292"/>
                  <a:ext cx="34868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다음 객체를 할당할 메모리의 포인터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B13D748-6B1E-447E-A4DB-D6FF55620685}"/>
                  </a:ext>
                </a:extLst>
              </p:cNvPr>
              <p:cNvGrpSpPr/>
              <p:nvPr/>
            </p:nvGrpSpPr>
            <p:grpSpPr>
              <a:xfrm>
                <a:off x="5970313" y="4656356"/>
                <a:ext cx="1947782" cy="438157"/>
                <a:chOff x="5970313" y="4656356"/>
                <a:chExt cx="1947782" cy="438157"/>
              </a:xfrm>
            </p:grpSpPr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571426C5-CEAE-40CB-853C-A81536BA386B}"/>
                    </a:ext>
                  </a:extLst>
                </p:cNvPr>
                <p:cNvCxnSpPr>
                  <a:cxnSpLocks/>
                  <a:stCxn id="16" idx="0"/>
                  <a:endCxn id="36" idx="1"/>
                </p:cNvCxnSpPr>
                <p:nvPr/>
              </p:nvCxnSpPr>
              <p:spPr>
                <a:xfrm flipV="1">
                  <a:off x="5970313" y="4825633"/>
                  <a:ext cx="682692" cy="26888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EBFE636-6EE4-4206-A5A8-2148184D6790}"/>
                    </a:ext>
                  </a:extLst>
                </p:cNvPr>
                <p:cNvSpPr txBox="1"/>
                <p:nvPr/>
              </p:nvSpPr>
              <p:spPr>
                <a:xfrm>
                  <a:off x="6653005" y="4656356"/>
                  <a:ext cx="12650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관리되는 </a:t>
                  </a:r>
                  <a:r>
                    <a:rPr lang="ko-KR" altLang="en-US" sz="16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힙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98573DD-10B5-4D5F-BB96-281C7A69DF81}"/>
                </a:ext>
              </a:extLst>
            </p:cNvPr>
            <p:cNvCxnSpPr>
              <a:cxnSpLocks/>
              <a:stCxn id="29" idx="1"/>
              <a:endCxn id="10" idx="2"/>
            </p:cNvCxnSpPr>
            <p:nvPr/>
          </p:nvCxnSpPr>
          <p:spPr>
            <a:xfrm flipH="1" flipV="1">
              <a:off x="4507273" y="2913273"/>
              <a:ext cx="207294" cy="34645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53A2DF8-79BB-416C-BB0C-98F6BC9D863F}"/>
              </a:ext>
            </a:extLst>
          </p:cNvPr>
          <p:cNvGrpSpPr/>
          <p:nvPr/>
        </p:nvGrpSpPr>
        <p:grpSpPr>
          <a:xfrm>
            <a:off x="3163976" y="3606172"/>
            <a:ext cx="6014980" cy="1947475"/>
            <a:chOff x="3166152" y="4656356"/>
            <a:chExt cx="6014980" cy="19474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35D27FC-D230-480C-9A46-B1A74DCEF33D}"/>
                </a:ext>
              </a:extLst>
            </p:cNvPr>
            <p:cNvGrpSpPr/>
            <p:nvPr/>
          </p:nvGrpSpPr>
          <p:grpSpPr>
            <a:xfrm>
              <a:off x="3166152" y="5094513"/>
              <a:ext cx="6014980" cy="1509318"/>
              <a:chOff x="3167742" y="4911633"/>
              <a:chExt cx="6014980" cy="1509318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9BA584D-C6E7-40C1-8A9D-19AB3DDA2D25}"/>
                  </a:ext>
                </a:extLst>
              </p:cNvPr>
              <p:cNvGrpSpPr/>
              <p:nvPr/>
            </p:nvGrpSpPr>
            <p:grpSpPr>
              <a:xfrm>
                <a:off x="3167742" y="4911633"/>
                <a:ext cx="5856514" cy="1001487"/>
                <a:chOff x="1645919" y="4963884"/>
                <a:chExt cx="5856514" cy="100148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653470E-9A9C-42E5-A612-BF9CE4440A97}"/>
                    </a:ext>
                  </a:extLst>
                </p:cNvPr>
                <p:cNvSpPr/>
                <p:nvPr/>
              </p:nvSpPr>
              <p:spPr>
                <a:xfrm>
                  <a:off x="1645919" y="4963886"/>
                  <a:ext cx="1214847" cy="1001485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DA3DDA1A-1F05-44D1-A7EA-BEE1CF45E42A}"/>
                    </a:ext>
                  </a:extLst>
                </p:cNvPr>
                <p:cNvSpPr/>
                <p:nvPr/>
              </p:nvSpPr>
              <p:spPr>
                <a:xfrm>
                  <a:off x="2865119" y="4963885"/>
                  <a:ext cx="1214847" cy="1001485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25F11482-53E9-41E0-8772-C4A1071B6042}"/>
                    </a:ext>
                  </a:extLst>
                </p:cNvPr>
                <p:cNvSpPr/>
                <p:nvPr/>
              </p:nvSpPr>
              <p:spPr>
                <a:xfrm>
                  <a:off x="408432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10B52B1-CA19-4ABC-9659-1BEF98D6594E}"/>
                    </a:ext>
                  </a:extLst>
                </p:cNvPr>
                <p:cNvSpPr/>
                <p:nvPr/>
              </p:nvSpPr>
              <p:spPr>
                <a:xfrm>
                  <a:off x="432816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4A7823F-15D4-49CC-9D42-2748A3CC2316}"/>
                    </a:ext>
                  </a:extLst>
                </p:cNvPr>
                <p:cNvSpPr/>
                <p:nvPr/>
              </p:nvSpPr>
              <p:spPr>
                <a:xfrm>
                  <a:off x="457200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3B01E6AF-F61D-49E3-83F5-FC0B8E51A7A4}"/>
                    </a:ext>
                  </a:extLst>
                </p:cNvPr>
                <p:cNvSpPr/>
                <p:nvPr/>
              </p:nvSpPr>
              <p:spPr>
                <a:xfrm>
                  <a:off x="481584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381D478-961E-458A-B861-1AB3090C3C64}"/>
                    </a:ext>
                  </a:extLst>
                </p:cNvPr>
                <p:cNvSpPr/>
                <p:nvPr/>
              </p:nvSpPr>
              <p:spPr>
                <a:xfrm>
                  <a:off x="505968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2DE69A7-DAB5-4769-94AB-E72A9970D4E0}"/>
                    </a:ext>
                  </a:extLst>
                </p:cNvPr>
                <p:cNvSpPr/>
                <p:nvPr/>
              </p:nvSpPr>
              <p:spPr>
                <a:xfrm>
                  <a:off x="530352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986C191-095B-4ED6-AF1D-DC02B039DF2B}"/>
                    </a:ext>
                  </a:extLst>
                </p:cNvPr>
                <p:cNvSpPr/>
                <p:nvPr/>
              </p:nvSpPr>
              <p:spPr>
                <a:xfrm>
                  <a:off x="555171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AD7E2B7-814B-4541-A242-03525DDAE9DA}"/>
                    </a:ext>
                  </a:extLst>
                </p:cNvPr>
                <p:cNvSpPr/>
                <p:nvPr/>
              </p:nvSpPr>
              <p:spPr>
                <a:xfrm>
                  <a:off x="579555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387C0F3-DEDA-4F31-98F3-0465B07E3B44}"/>
                    </a:ext>
                  </a:extLst>
                </p:cNvPr>
                <p:cNvSpPr/>
                <p:nvPr/>
              </p:nvSpPr>
              <p:spPr>
                <a:xfrm>
                  <a:off x="603939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D016DBB-DE42-4D82-99F5-D12C23DDC675}"/>
                    </a:ext>
                  </a:extLst>
                </p:cNvPr>
                <p:cNvSpPr/>
                <p:nvPr/>
              </p:nvSpPr>
              <p:spPr>
                <a:xfrm>
                  <a:off x="628323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3ABC847-E7C7-4112-A038-1FFC84B1FDD7}"/>
                    </a:ext>
                  </a:extLst>
                </p:cNvPr>
                <p:cNvSpPr/>
                <p:nvPr/>
              </p:nvSpPr>
              <p:spPr>
                <a:xfrm>
                  <a:off x="652707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0F64C4B-B85A-4F63-843B-7A953B056646}"/>
                    </a:ext>
                  </a:extLst>
                </p:cNvPr>
                <p:cNvSpPr/>
                <p:nvPr/>
              </p:nvSpPr>
              <p:spPr>
                <a:xfrm>
                  <a:off x="677091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730E799-CA9B-4B96-A3B1-9FD2D36794DD}"/>
                    </a:ext>
                  </a:extLst>
                </p:cNvPr>
                <p:cNvSpPr/>
                <p:nvPr/>
              </p:nvSpPr>
              <p:spPr>
                <a:xfrm>
                  <a:off x="701475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E6979938-7809-4652-8065-588B581DEA23}"/>
                    </a:ext>
                  </a:extLst>
                </p:cNvPr>
                <p:cNvSpPr/>
                <p:nvPr/>
              </p:nvSpPr>
              <p:spPr>
                <a:xfrm>
                  <a:off x="725859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D16F42-2475-4F11-BBB0-CEE28EFD3FE3}"/>
                  </a:ext>
                </a:extLst>
              </p:cNvPr>
              <p:cNvSpPr txBox="1"/>
              <p:nvPr/>
            </p:nvSpPr>
            <p:spPr>
              <a:xfrm>
                <a:off x="5695870" y="6082397"/>
                <a:ext cx="3486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다음 객체를 할당할 메모리의 포인터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8D24417-85B3-4753-AB16-FF96C51F079C}"/>
                </a:ext>
              </a:extLst>
            </p:cNvPr>
            <p:cNvGrpSpPr/>
            <p:nvPr/>
          </p:nvGrpSpPr>
          <p:grpSpPr>
            <a:xfrm>
              <a:off x="5970313" y="4656356"/>
              <a:ext cx="1947782" cy="438157"/>
              <a:chOff x="5970313" y="4656356"/>
              <a:chExt cx="1947782" cy="43815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034887BB-B342-4E77-AC92-B75850C281E2}"/>
                  </a:ext>
                </a:extLst>
              </p:cNvPr>
              <p:cNvCxnSpPr>
                <a:cxnSpLocks/>
                <a:stCxn id="55" idx="0"/>
                <a:endCxn id="45" idx="1"/>
              </p:cNvCxnSpPr>
              <p:nvPr/>
            </p:nvCxnSpPr>
            <p:spPr>
              <a:xfrm flipV="1">
                <a:off x="5970313" y="4825633"/>
                <a:ext cx="682692" cy="26888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FBCD97-F88A-430E-ADD9-EF0D2EFE8DFE}"/>
                  </a:ext>
                </a:extLst>
              </p:cNvPr>
              <p:cNvSpPr txBox="1"/>
              <p:nvPr/>
            </p:nvSpPr>
            <p:spPr>
              <a:xfrm>
                <a:off x="6653005" y="4656356"/>
                <a:ext cx="1265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관리되는 </a:t>
                </a:r>
                <a:r>
                  <a:rPr lang="ko-KR" altLang="en-US" sz="16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힙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088A5C-E22E-49C7-A631-E4B4C3A9E159}"/>
              </a:ext>
            </a:extLst>
          </p:cNvPr>
          <p:cNvCxnSpPr>
            <a:endCxn id="54" idx="2"/>
          </p:cNvCxnSpPr>
          <p:nvPr/>
        </p:nvCxnSpPr>
        <p:spPr>
          <a:xfrm flipH="1" flipV="1">
            <a:off x="5724297" y="5045815"/>
            <a:ext cx="121920" cy="1692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4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985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해제를 해야 하는 객체와 해제 하지 않는 객체를 구분하는 방법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Stack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형식의 객체들은 코드블록이 끝나면 생명을 다하고 사라진다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하지만 참조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(Heap)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형식의 객체들은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Heap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할당되어 코드 블록과 관계없이 계속 살아남아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if(true)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object a = new object();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위의 코드를 가지고 각각 어떤 영역에서 어떻게 존재하는지 알아보자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단지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new object()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하면서 발생하는 객체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실제 메모리에 할당된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Heap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메모리의 주소를 참조 하고 있을 뿐이다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그리고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코드 블록에 의해 사라지면 더 이상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와의 연결고리는 끊어지게 되고 사용하고 싶어도 사용할 수가 없기 때문에 가리지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가져가게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위 예제 코드에서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처럼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할당된 메모리의 위치를 참조하는 객체를 일컬어 루트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(Root)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루트는 스택에서 생성될 수도 있고 정적 필드처럼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Heap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생성될 수도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.NET App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실행되면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컴파일러가 이 루트들을 목록으로 만들고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이 루트 목록을 관리하며 상태를 갱신한다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루트가 중요한 이유는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관리하고 있던 루트목록을 참조해서 쓰레기 수집을 하기 때문이다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6103CB-DBD6-475D-B31F-43372E3DE4C5}"/>
              </a:ext>
            </a:extLst>
          </p:cNvPr>
          <p:cNvSpPr/>
          <p:nvPr/>
        </p:nvSpPr>
        <p:spPr>
          <a:xfrm>
            <a:off x="7888376" y="5304091"/>
            <a:ext cx="2804160" cy="5251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루트목록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(Stack</a:t>
            </a:r>
            <a:r>
              <a:rPr lang="ko-KR" altLang="en-US" sz="1400" dirty="0">
                <a:latin typeface="Arial Black" panose="020B0A04020102020204" pitchFamily="34" charset="0"/>
              </a:rPr>
              <a:t>의 객체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정적 필드 등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13C530-7B0D-42E3-B367-B41FCD7158FD}"/>
              </a:ext>
            </a:extLst>
          </p:cNvPr>
          <p:cNvGrpSpPr/>
          <p:nvPr/>
        </p:nvGrpSpPr>
        <p:grpSpPr>
          <a:xfrm>
            <a:off x="2272937" y="5806310"/>
            <a:ext cx="5199015" cy="789029"/>
            <a:chOff x="2290354" y="5936614"/>
            <a:chExt cx="5199015" cy="78902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EDFA91-27CC-457B-ABD2-0777E78DD3FC}"/>
                </a:ext>
              </a:extLst>
            </p:cNvPr>
            <p:cNvSpPr/>
            <p:nvPr/>
          </p:nvSpPr>
          <p:spPr>
            <a:xfrm>
              <a:off x="2290354" y="5939246"/>
              <a:ext cx="1515292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A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3D8E852-B0C8-4CA2-AB85-5984A6A5C71B}"/>
                </a:ext>
              </a:extLst>
            </p:cNvPr>
            <p:cNvSpPr/>
            <p:nvPr/>
          </p:nvSpPr>
          <p:spPr>
            <a:xfrm>
              <a:off x="3805646" y="5939245"/>
              <a:ext cx="592183" cy="7837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1FAD9A-BFB5-46EF-B924-B2A2D8B8D78C}"/>
                </a:ext>
              </a:extLst>
            </p:cNvPr>
            <p:cNvSpPr/>
            <p:nvPr/>
          </p:nvSpPr>
          <p:spPr>
            <a:xfrm>
              <a:off x="4397829" y="5939244"/>
              <a:ext cx="391885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6CB95EE-6409-4873-A6A6-C280AEE0CBBC}"/>
                </a:ext>
              </a:extLst>
            </p:cNvPr>
            <p:cNvSpPr/>
            <p:nvPr/>
          </p:nvSpPr>
          <p:spPr>
            <a:xfrm>
              <a:off x="4794069" y="5939244"/>
              <a:ext cx="391885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63EE380-72DD-466F-A980-AAA5ABEC37F1}"/>
                </a:ext>
              </a:extLst>
            </p:cNvPr>
            <p:cNvSpPr/>
            <p:nvPr/>
          </p:nvSpPr>
          <p:spPr>
            <a:xfrm>
              <a:off x="5185954" y="5939243"/>
              <a:ext cx="1127760" cy="7837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02453D6-2F00-4DAF-814A-96A8222E1ACB}"/>
                </a:ext>
              </a:extLst>
            </p:cNvPr>
            <p:cNvSpPr/>
            <p:nvPr/>
          </p:nvSpPr>
          <p:spPr>
            <a:xfrm>
              <a:off x="6313714" y="5941872"/>
              <a:ext cx="391885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F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5D50412-8642-47AA-A384-C34C5E60CAEE}"/>
                </a:ext>
              </a:extLst>
            </p:cNvPr>
            <p:cNvSpPr/>
            <p:nvPr/>
          </p:nvSpPr>
          <p:spPr>
            <a:xfrm>
              <a:off x="6705599" y="5939243"/>
              <a:ext cx="391885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5D1538-E86D-46E2-89D1-965DEA5F37EE}"/>
                </a:ext>
              </a:extLst>
            </p:cNvPr>
            <p:cNvSpPr/>
            <p:nvPr/>
          </p:nvSpPr>
          <p:spPr>
            <a:xfrm>
              <a:off x="7097484" y="5936614"/>
              <a:ext cx="391885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D7586F6-51AC-42BD-97EC-944DE934983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3030584" y="5566662"/>
            <a:ext cx="4857793" cy="24227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3756ED1-4BC2-4765-B908-17DA34E8DBF6}"/>
              </a:ext>
            </a:extLst>
          </p:cNvPr>
          <p:cNvCxnSpPr>
            <a:cxnSpLocks/>
            <a:stCxn id="8" idx="1"/>
            <a:endCxn id="70" idx="0"/>
          </p:cNvCxnSpPr>
          <p:nvPr/>
        </p:nvCxnSpPr>
        <p:spPr>
          <a:xfrm rot="10800000" flipV="1">
            <a:off x="4576356" y="5566662"/>
            <a:ext cx="3312021" cy="24227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DBADDC6-2DDA-465E-94DB-4270C5054F90}"/>
              </a:ext>
            </a:extLst>
          </p:cNvPr>
          <p:cNvCxnSpPr>
            <a:cxnSpLocks/>
            <a:stCxn id="8" idx="1"/>
            <a:endCxn id="71" idx="0"/>
          </p:cNvCxnSpPr>
          <p:nvPr/>
        </p:nvCxnSpPr>
        <p:spPr>
          <a:xfrm rot="10800000" flipV="1">
            <a:off x="4972596" y="5566662"/>
            <a:ext cx="2915781" cy="24227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C0CA3C2-B1C7-4B64-A6DA-B869A576215E}"/>
              </a:ext>
            </a:extLst>
          </p:cNvPr>
          <p:cNvCxnSpPr>
            <a:stCxn id="71" idx="2"/>
            <a:endCxn id="73" idx="2"/>
          </p:cNvCxnSpPr>
          <p:nvPr/>
        </p:nvCxnSpPr>
        <p:spPr>
          <a:xfrm rot="16200000" flipH="1">
            <a:off x="5731103" y="5834202"/>
            <a:ext cx="2628" cy="1519645"/>
          </a:xfrm>
          <a:prstGeom prst="bentConnector3">
            <a:avLst>
              <a:gd name="adj1" fmla="val 581624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2FA083D-89CE-4308-9463-807AA849C27C}"/>
              </a:ext>
            </a:extLst>
          </p:cNvPr>
          <p:cNvSpPr txBox="1"/>
          <p:nvPr/>
        </p:nvSpPr>
        <p:spPr>
          <a:xfrm>
            <a:off x="7888376" y="6282304"/>
            <a:ext cx="3076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객체를 할당할 메모리의 포인터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DA4665EE-102E-435D-87BB-C29C06F04B54}"/>
              </a:ext>
            </a:extLst>
          </p:cNvPr>
          <p:cNvCxnSpPr>
            <a:stCxn id="74" idx="2"/>
            <a:endCxn id="88" idx="2"/>
          </p:cNvCxnSpPr>
          <p:nvPr/>
        </p:nvCxnSpPr>
        <p:spPr>
          <a:xfrm rot="5400000" flipH="1" flipV="1">
            <a:off x="8154056" y="5320149"/>
            <a:ext cx="2629" cy="2542493"/>
          </a:xfrm>
          <a:prstGeom prst="bentConnector3">
            <a:avLst>
              <a:gd name="adj1" fmla="val -571407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0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678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사용하지 않는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쓰레기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객체를 정리하는 과정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기본적인 원리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작업을 하기전에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모든 객체가 쓰레기라고 가정한다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즉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 목록 내의 어떤 루트도 메모리를 가리키지 않는다고 가정한다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 목록을 순회하면서 각 루트가 참조하고 있는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객체와의 관계 여부를 조사한다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루트가 참조하고 있는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객체가 또 다른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객체를 참조하고 있다면 이 역시도 해당 루트와 관계가 있는 것으로 판단한다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때 어떤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루트와도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관계가 없는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힙의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객체들은 쓰레기로 확정된다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쓰레기 객체가 차지하고 있던 메모리는 이제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비어 있는 공간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 목록에 대한 조사가 끝나면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이제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순회하면서 쓰레기가 차지하고 있던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비어 있는 공간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쓰레기의 인접 객테들을 이동시켜 차곡차곡 채워 넣는다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모든 객체의 이동이 끝나면 다음과 같이 깨끗한 상태의 메모리는 얻게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650897-B093-48FE-82CA-1D02A30B7731}"/>
              </a:ext>
            </a:extLst>
          </p:cNvPr>
          <p:cNvGrpSpPr/>
          <p:nvPr/>
        </p:nvGrpSpPr>
        <p:grpSpPr>
          <a:xfrm>
            <a:off x="2039013" y="2604985"/>
            <a:ext cx="8423546" cy="1619440"/>
            <a:chOff x="1271451" y="4079513"/>
            <a:chExt cx="8423546" cy="16194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46103CB-DBD6-475D-B31F-43372E3DE4C5}"/>
                </a:ext>
              </a:extLst>
            </p:cNvPr>
            <p:cNvSpPr/>
            <p:nvPr/>
          </p:nvSpPr>
          <p:spPr>
            <a:xfrm>
              <a:off x="1271451" y="4079513"/>
              <a:ext cx="2804160" cy="52514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Arial Black" panose="020B0A04020102020204" pitchFamily="34" charset="0"/>
                </a:rPr>
                <a:t>루트목록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(Stack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의 객체</a:t>
              </a:r>
              <a:r>
                <a:rPr lang="en-US" altLang="ko-KR" sz="1400" dirty="0">
                  <a:latin typeface="Arial Black" panose="020B0A04020102020204" pitchFamily="34" charset="0"/>
                </a:rPr>
                <a:t>,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정적 필드 등</a:t>
              </a:r>
              <a:r>
                <a:rPr lang="en-US" altLang="ko-KR" sz="1400" dirty="0">
                  <a:latin typeface="Arial Black" panose="020B0A04020102020204" pitchFamily="34" charset="0"/>
                </a:rPr>
                <a:t>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613C530-7B0D-42E3-B367-B41FCD7158FD}"/>
                </a:ext>
              </a:extLst>
            </p:cNvPr>
            <p:cNvGrpSpPr/>
            <p:nvPr/>
          </p:nvGrpSpPr>
          <p:grpSpPr>
            <a:xfrm>
              <a:off x="1271451" y="4909924"/>
              <a:ext cx="5199015" cy="789029"/>
              <a:chOff x="2290354" y="5936614"/>
              <a:chExt cx="5199015" cy="7890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6EDFA91-27CC-457B-ABD2-0777E78DD3FC}"/>
                  </a:ext>
                </a:extLst>
              </p:cNvPr>
              <p:cNvSpPr/>
              <p:nvPr/>
            </p:nvSpPr>
            <p:spPr>
              <a:xfrm>
                <a:off x="2290354" y="5939246"/>
                <a:ext cx="1515292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3D8E852-B0C8-4CA2-AB85-5984A6A5C71B}"/>
                  </a:ext>
                </a:extLst>
              </p:cNvPr>
              <p:cNvSpPr/>
              <p:nvPr/>
            </p:nvSpPr>
            <p:spPr>
              <a:xfrm>
                <a:off x="3805646" y="5939245"/>
                <a:ext cx="592183" cy="78377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41FAD9A-BFB5-46EF-B924-B2A2D8B8D78C}"/>
                  </a:ext>
                </a:extLst>
              </p:cNvPr>
              <p:cNvSpPr/>
              <p:nvPr/>
            </p:nvSpPr>
            <p:spPr>
              <a:xfrm>
                <a:off x="4397829" y="5939244"/>
                <a:ext cx="391885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6CB95EE-6409-4873-A6A6-C280AEE0CBBC}"/>
                  </a:ext>
                </a:extLst>
              </p:cNvPr>
              <p:cNvSpPr/>
              <p:nvPr/>
            </p:nvSpPr>
            <p:spPr>
              <a:xfrm>
                <a:off x="4794069" y="5939244"/>
                <a:ext cx="391885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63EE380-72DD-466F-A980-AAA5ABEC37F1}"/>
                  </a:ext>
                </a:extLst>
              </p:cNvPr>
              <p:cNvSpPr/>
              <p:nvPr/>
            </p:nvSpPr>
            <p:spPr>
              <a:xfrm>
                <a:off x="5185954" y="5939243"/>
                <a:ext cx="1127760" cy="78377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02453D6-2F00-4DAF-814A-96A8222E1ACB}"/>
                  </a:ext>
                </a:extLst>
              </p:cNvPr>
              <p:cNvSpPr/>
              <p:nvPr/>
            </p:nvSpPr>
            <p:spPr>
              <a:xfrm>
                <a:off x="6313714" y="5941872"/>
                <a:ext cx="391885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5D50412-8642-47AA-A384-C34C5E60CAEE}"/>
                  </a:ext>
                </a:extLst>
              </p:cNvPr>
              <p:cNvSpPr/>
              <p:nvPr/>
            </p:nvSpPr>
            <p:spPr>
              <a:xfrm>
                <a:off x="6705599" y="5939243"/>
                <a:ext cx="391885" cy="783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55D1538-E86D-46E2-89D1-965DEA5F37EE}"/>
                  </a:ext>
                </a:extLst>
              </p:cNvPr>
              <p:cNvSpPr/>
              <p:nvPr/>
            </p:nvSpPr>
            <p:spPr>
              <a:xfrm>
                <a:off x="7097484" y="5936614"/>
                <a:ext cx="391885" cy="783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9C0CA3C2-B1C7-4B64-A6DA-B869A576215E}"/>
                </a:ext>
              </a:extLst>
            </p:cNvPr>
            <p:cNvCxnSpPr>
              <a:stCxn id="71" idx="2"/>
              <a:endCxn id="73" idx="2"/>
            </p:cNvCxnSpPr>
            <p:nvPr/>
          </p:nvCxnSpPr>
          <p:spPr>
            <a:xfrm rot="16200000" flipH="1">
              <a:off x="4729617" y="4937816"/>
              <a:ext cx="2628" cy="1519645"/>
            </a:xfrm>
            <a:prstGeom prst="bentConnector3">
              <a:avLst>
                <a:gd name="adj1" fmla="val 879863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2FA083D-89CE-4308-9463-807AA849C27C}"/>
                </a:ext>
              </a:extLst>
            </p:cNvPr>
            <p:cNvSpPr txBox="1"/>
            <p:nvPr/>
          </p:nvSpPr>
          <p:spPr>
            <a:xfrm>
              <a:off x="6618514" y="5385918"/>
              <a:ext cx="3076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다음 객체를 할당할 메모리의 포인터</a:t>
              </a:r>
              <a:endParaRPr lang="ko-KR" altLang="en-US" dirty="0"/>
            </a:p>
          </p:txBody>
        </p: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DA4665EE-102E-435D-87BB-C29C06F04B54}"/>
                </a:ext>
              </a:extLst>
            </p:cNvPr>
            <p:cNvCxnSpPr>
              <a:stCxn id="74" idx="2"/>
              <a:endCxn id="88" idx="2"/>
            </p:cNvCxnSpPr>
            <p:nvPr/>
          </p:nvCxnSpPr>
          <p:spPr>
            <a:xfrm rot="5400000" flipH="1" flipV="1">
              <a:off x="7018382" y="4557951"/>
              <a:ext cx="2629" cy="2274117"/>
            </a:xfrm>
            <a:prstGeom prst="bentConnector3">
              <a:avLst>
                <a:gd name="adj1" fmla="val -869532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3FD47B-5DFE-4144-9201-B793C8A04C99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2029097" y="4604657"/>
              <a:ext cx="644434" cy="30789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044522A-A5D1-4C2B-BCA1-03100F35EAEF}"/>
                </a:ext>
              </a:extLst>
            </p:cNvPr>
            <p:cNvCxnSpPr>
              <a:stCxn id="8" idx="2"/>
              <a:endCxn id="70" idx="0"/>
            </p:cNvCxnSpPr>
            <p:nvPr/>
          </p:nvCxnSpPr>
          <p:spPr>
            <a:xfrm>
              <a:off x="2673531" y="4604657"/>
              <a:ext cx="901338" cy="30789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CA9B15B-0A75-4E64-89C3-42D2E648A827}"/>
                </a:ext>
              </a:extLst>
            </p:cNvPr>
            <p:cNvCxnSpPr>
              <a:stCxn id="8" idx="2"/>
              <a:endCxn id="71" idx="0"/>
            </p:cNvCxnSpPr>
            <p:nvPr/>
          </p:nvCxnSpPr>
          <p:spPr>
            <a:xfrm>
              <a:off x="2673531" y="4604657"/>
              <a:ext cx="1297578" cy="30789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08442E-DBAA-478D-8A2B-221F2C61AAC1}"/>
              </a:ext>
            </a:extLst>
          </p:cNvPr>
          <p:cNvGrpSpPr/>
          <p:nvPr/>
        </p:nvGrpSpPr>
        <p:grpSpPr>
          <a:xfrm>
            <a:off x="3758178" y="5196554"/>
            <a:ext cx="6567814" cy="1616814"/>
            <a:chOff x="2282051" y="5188094"/>
            <a:chExt cx="6567814" cy="161681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42F560A-B8F9-4251-A5DA-50B41D44E74B}"/>
                </a:ext>
              </a:extLst>
            </p:cNvPr>
            <p:cNvGrpSpPr/>
            <p:nvPr/>
          </p:nvGrpSpPr>
          <p:grpSpPr>
            <a:xfrm>
              <a:off x="2282051" y="5188094"/>
              <a:ext cx="6567814" cy="1616814"/>
              <a:chOff x="1271451" y="4079513"/>
              <a:chExt cx="6567814" cy="161681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2596D33-C5CA-4B77-A173-8E65CED8AF78}"/>
                  </a:ext>
                </a:extLst>
              </p:cNvPr>
              <p:cNvSpPr/>
              <p:nvPr/>
            </p:nvSpPr>
            <p:spPr>
              <a:xfrm>
                <a:off x="1271451" y="4079513"/>
                <a:ext cx="2804160" cy="52514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루트목록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(Stack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의 객체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, 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정적 필드 등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)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CE4D1EB2-FFFA-4BD8-8033-63EA46556381}"/>
                  </a:ext>
                </a:extLst>
              </p:cNvPr>
              <p:cNvGrpSpPr/>
              <p:nvPr/>
            </p:nvGrpSpPr>
            <p:grpSpPr>
              <a:xfrm>
                <a:off x="1271451" y="4906209"/>
                <a:ext cx="3483024" cy="790118"/>
                <a:chOff x="2290354" y="5932899"/>
                <a:chExt cx="3483024" cy="790118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5CB62220-41CE-4553-BBD2-D53187F60C60}"/>
                    </a:ext>
                  </a:extLst>
                </p:cNvPr>
                <p:cNvSpPr/>
                <p:nvPr/>
              </p:nvSpPr>
              <p:spPr>
                <a:xfrm>
                  <a:off x="2290354" y="5939246"/>
                  <a:ext cx="1515292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73E5D59A-5A98-4447-A222-BBD6374B4E58}"/>
                    </a:ext>
                  </a:extLst>
                </p:cNvPr>
                <p:cNvSpPr/>
                <p:nvPr/>
              </p:nvSpPr>
              <p:spPr>
                <a:xfrm>
                  <a:off x="3805646" y="5932899"/>
                  <a:ext cx="391885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EE5A831-7AE1-4BDE-A952-BB9D2AFED6B3}"/>
                    </a:ext>
                  </a:extLst>
                </p:cNvPr>
                <p:cNvSpPr/>
                <p:nvPr/>
              </p:nvSpPr>
              <p:spPr>
                <a:xfrm>
                  <a:off x="4197531" y="5939244"/>
                  <a:ext cx="391885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6E45E8CE-EC1D-4F68-808B-6B35C3A8BA9D}"/>
                    </a:ext>
                  </a:extLst>
                </p:cNvPr>
                <p:cNvSpPr/>
                <p:nvPr/>
              </p:nvSpPr>
              <p:spPr>
                <a:xfrm>
                  <a:off x="4597723" y="5935528"/>
                  <a:ext cx="391885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F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B7EB4EFD-082C-4098-A8ED-6C7A9B3A96E3}"/>
                    </a:ext>
                  </a:extLst>
                </p:cNvPr>
                <p:cNvSpPr/>
                <p:nvPr/>
              </p:nvSpPr>
              <p:spPr>
                <a:xfrm>
                  <a:off x="4989608" y="5932899"/>
                  <a:ext cx="391885" cy="783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64CD306-D6AA-49A8-B720-3406712065F9}"/>
                    </a:ext>
                  </a:extLst>
                </p:cNvPr>
                <p:cNvSpPr/>
                <p:nvPr/>
              </p:nvSpPr>
              <p:spPr>
                <a:xfrm>
                  <a:off x="5381493" y="5938979"/>
                  <a:ext cx="391885" cy="783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3664D6-4378-4C23-BCDC-B79D86041924}"/>
                  </a:ext>
                </a:extLst>
              </p:cNvPr>
              <p:cNvSpPr txBox="1"/>
              <p:nvPr/>
            </p:nvSpPr>
            <p:spPr>
              <a:xfrm>
                <a:off x="4762782" y="4906209"/>
                <a:ext cx="30764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다음 객체를 할당할 메모리의 포인터</a:t>
                </a:r>
                <a:endParaRPr lang="ko-KR" altLang="en-US" dirty="0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0075996-C867-46B4-91F2-0E1F666A6B82}"/>
                  </a:ext>
                </a:extLst>
              </p:cNvPr>
              <p:cNvCxnSpPr>
                <a:cxnSpLocks/>
                <a:stCxn id="46" idx="2"/>
                <a:endCxn id="56" idx="0"/>
              </p:cNvCxnSpPr>
              <p:nvPr/>
            </p:nvCxnSpPr>
            <p:spPr>
              <a:xfrm flipH="1">
                <a:off x="2029097" y="4604657"/>
                <a:ext cx="644434" cy="30789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11C08CE8-177F-467F-B3F4-E850CB8E939F}"/>
                  </a:ext>
                </a:extLst>
              </p:cNvPr>
              <p:cNvCxnSpPr>
                <a:stCxn id="46" idx="2"/>
                <a:endCxn id="58" idx="0"/>
              </p:cNvCxnSpPr>
              <p:nvPr/>
            </p:nvCxnSpPr>
            <p:spPr>
              <a:xfrm>
                <a:off x="2673531" y="4604657"/>
                <a:ext cx="309155" cy="30155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6A67E0C-CDDC-4AEC-8BC8-1669F3818FD7}"/>
                  </a:ext>
                </a:extLst>
              </p:cNvPr>
              <p:cNvCxnSpPr>
                <a:stCxn id="46" idx="2"/>
                <a:endCxn id="59" idx="0"/>
              </p:cNvCxnSpPr>
              <p:nvPr/>
            </p:nvCxnSpPr>
            <p:spPr>
              <a:xfrm>
                <a:off x="2673531" y="4604657"/>
                <a:ext cx="701040" cy="30789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CBDFA70F-F1F4-4921-8CD2-A59AD61ADC3B}"/>
                </a:ext>
              </a:extLst>
            </p:cNvPr>
            <p:cNvCxnSpPr>
              <a:stCxn id="62" idx="0"/>
              <a:endCxn id="49" idx="0"/>
            </p:cNvCxnSpPr>
            <p:nvPr/>
          </p:nvCxnSpPr>
          <p:spPr>
            <a:xfrm rot="5400000" flipH="1" flipV="1">
              <a:off x="6244436" y="4947602"/>
              <a:ext cx="12700" cy="2134376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82F3E2B3-ABDD-4E52-B14E-F747A38C947D}"/>
                </a:ext>
              </a:extLst>
            </p:cNvPr>
            <p:cNvCxnSpPr>
              <a:stCxn id="59" idx="0"/>
              <a:endCxn id="61" idx="0"/>
            </p:cNvCxnSpPr>
            <p:nvPr/>
          </p:nvCxnSpPr>
          <p:spPr>
            <a:xfrm rot="5400000" flipH="1" flipV="1">
              <a:off x="4583409" y="5819181"/>
              <a:ext cx="3716" cy="400192"/>
            </a:xfrm>
            <a:prstGeom prst="bentConnector3">
              <a:avLst>
                <a:gd name="adj1" fmla="val 5080005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62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세대별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컬렉션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컬렉션이 성능을 최대한 끌어올리기 위해 동작하는 방법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메모리도 구역을 나누어 메모리에서 빨리 해제될 객체와 오래도록 살아남을 것 같은 객체들을 따로 담아 관리한다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구체적으로 이야기하면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은 메모리를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0, 1, 2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3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개 세대로 나누고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세대에는 빨리 사라질 것으로 예상되는 객체들을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세대에는 오랫동안 살아남을 것으로 예상되는 객체들을 위치시킨다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은 객체의 나이가 어릴수록 메모리에서 빨리 사라지고 나이가 많을 수록 메모리에 오랫동안 살아 남는다고 간주한다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겪은 횟수를 기준으로 나이를 측정한다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0~2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까지 나누어진다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.NET Framework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App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일을 시작함에 따라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생성하고 메모리를 할당한다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할당된 객체들의 총 크기가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 임계치에 도달하면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 대해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수행하고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여기에서 살아 남은 객체들을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옮긴다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5523F6-46FA-496D-B47D-423FD762BAF2}"/>
              </a:ext>
            </a:extLst>
          </p:cNvPr>
          <p:cNvGrpSpPr/>
          <p:nvPr/>
        </p:nvGrpSpPr>
        <p:grpSpPr>
          <a:xfrm>
            <a:off x="2484688" y="3318568"/>
            <a:ext cx="7411000" cy="1463815"/>
            <a:chOff x="1968139" y="3635053"/>
            <a:chExt cx="7411000" cy="146381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22E50D-64A4-4E37-9472-FF9975F5C210}"/>
                </a:ext>
              </a:extLst>
            </p:cNvPr>
            <p:cNvGrpSpPr/>
            <p:nvPr/>
          </p:nvGrpSpPr>
          <p:grpSpPr>
            <a:xfrm>
              <a:off x="1968139" y="4188822"/>
              <a:ext cx="7411000" cy="910046"/>
              <a:chOff x="1445624" y="3944982"/>
              <a:chExt cx="7411000" cy="91004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3925531-C355-432E-89CD-816E8957AC86}"/>
                  </a:ext>
                </a:extLst>
              </p:cNvPr>
              <p:cNvSpPr/>
              <p:nvPr/>
            </p:nvSpPr>
            <p:spPr>
              <a:xfrm>
                <a:off x="1445624" y="3944983"/>
                <a:ext cx="400593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908729E-0819-49CA-8B80-0FA84D0E7334}"/>
                  </a:ext>
                </a:extLst>
              </p:cNvPr>
              <p:cNvSpPr/>
              <p:nvPr/>
            </p:nvSpPr>
            <p:spPr>
              <a:xfrm>
                <a:off x="1846218" y="3944983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8B59619-586A-4BA5-90B6-4D8A1FD2ACAB}"/>
                  </a:ext>
                </a:extLst>
              </p:cNvPr>
              <p:cNvSpPr/>
              <p:nvPr/>
            </p:nvSpPr>
            <p:spPr>
              <a:xfrm>
                <a:off x="2151018" y="3944983"/>
                <a:ext cx="609599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F0847DA-319F-4D79-9CCC-BCD2CC87B942}"/>
                  </a:ext>
                </a:extLst>
              </p:cNvPr>
              <p:cNvSpPr/>
              <p:nvPr/>
            </p:nvSpPr>
            <p:spPr>
              <a:xfrm>
                <a:off x="3065416" y="3949337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9E4BF74-9BCE-450C-BDCE-4C66AA382133}"/>
                  </a:ext>
                </a:extLst>
              </p:cNvPr>
              <p:cNvSpPr/>
              <p:nvPr/>
            </p:nvSpPr>
            <p:spPr>
              <a:xfrm>
                <a:off x="2760617" y="3944983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BDCAE67-9A7B-4123-90D5-32836FE66348}"/>
                  </a:ext>
                </a:extLst>
              </p:cNvPr>
              <p:cNvSpPr/>
              <p:nvPr/>
            </p:nvSpPr>
            <p:spPr>
              <a:xfrm>
                <a:off x="3370215" y="3944982"/>
                <a:ext cx="609599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36C6051-4C26-435C-AA86-77E893B09E6E}"/>
                  </a:ext>
                </a:extLst>
              </p:cNvPr>
              <p:cNvSpPr/>
              <p:nvPr/>
            </p:nvSpPr>
            <p:spPr>
              <a:xfrm>
                <a:off x="428461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2B95CE2-0505-44A1-AC2D-494E70A9F03A}"/>
                  </a:ext>
                </a:extLst>
              </p:cNvPr>
              <p:cNvSpPr/>
              <p:nvPr/>
            </p:nvSpPr>
            <p:spPr>
              <a:xfrm>
                <a:off x="397981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748EB4C-1528-439E-87F8-BF98DF5B3AB6}"/>
                  </a:ext>
                </a:extLst>
              </p:cNvPr>
              <p:cNvSpPr/>
              <p:nvPr/>
            </p:nvSpPr>
            <p:spPr>
              <a:xfrm>
                <a:off x="489421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D495073-CB38-40F2-8746-795BF5B49D19}"/>
                  </a:ext>
                </a:extLst>
              </p:cNvPr>
              <p:cNvSpPr/>
              <p:nvPr/>
            </p:nvSpPr>
            <p:spPr>
              <a:xfrm>
                <a:off x="458941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462854B-58FA-4A74-A83D-3B68E531AE47}"/>
                  </a:ext>
                </a:extLst>
              </p:cNvPr>
              <p:cNvSpPr/>
              <p:nvPr/>
            </p:nvSpPr>
            <p:spPr>
              <a:xfrm>
                <a:off x="5503812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4857E67-9EB7-4E8F-8AC8-2CB2B5429BAE}"/>
                  </a:ext>
                </a:extLst>
              </p:cNvPr>
              <p:cNvSpPr/>
              <p:nvPr/>
            </p:nvSpPr>
            <p:spPr>
              <a:xfrm>
                <a:off x="5199013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6C3DCF3-A2D0-40C0-B284-B85A9372E494}"/>
                  </a:ext>
                </a:extLst>
              </p:cNvPr>
              <p:cNvSpPr/>
              <p:nvPr/>
            </p:nvSpPr>
            <p:spPr>
              <a:xfrm>
                <a:off x="6113410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53B8EC2-5172-45D7-8712-5EF002F3612D}"/>
                  </a:ext>
                </a:extLst>
              </p:cNvPr>
              <p:cNvSpPr/>
              <p:nvPr/>
            </p:nvSpPr>
            <p:spPr>
              <a:xfrm>
                <a:off x="5808611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C72138F-7DCA-4DBB-84E6-3BE20EA93D91}"/>
                  </a:ext>
                </a:extLst>
              </p:cNvPr>
              <p:cNvSpPr/>
              <p:nvPr/>
            </p:nvSpPr>
            <p:spPr>
              <a:xfrm>
                <a:off x="6723030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85093E1-865C-4E19-BCC3-6BD1344D8FB2}"/>
                  </a:ext>
                </a:extLst>
              </p:cNvPr>
              <p:cNvSpPr/>
              <p:nvPr/>
            </p:nvSpPr>
            <p:spPr>
              <a:xfrm>
                <a:off x="6418231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68D8464-1EB1-481D-9C4B-B2D5FEECC51D}"/>
                  </a:ext>
                </a:extLst>
              </p:cNvPr>
              <p:cNvSpPr/>
              <p:nvPr/>
            </p:nvSpPr>
            <p:spPr>
              <a:xfrm>
                <a:off x="7332628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D92D9C1-CF82-4BA9-AD7C-CC6EC2B322ED}"/>
                  </a:ext>
                </a:extLst>
              </p:cNvPr>
              <p:cNvSpPr/>
              <p:nvPr/>
            </p:nvSpPr>
            <p:spPr>
              <a:xfrm>
                <a:off x="7027829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5C230D0-5719-4889-8775-7C746FECD5D3}"/>
                  </a:ext>
                </a:extLst>
              </p:cNvPr>
              <p:cNvSpPr/>
              <p:nvPr/>
            </p:nvSpPr>
            <p:spPr>
              <a:xfrm>
                <a:off x="794222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7A85250-E705-46B3-9868-4C4412D6C7BD}"/>
                  </a:ext>
                </a:extLst>
              </p:cNvPr>
              <p:cNvSpPr/>
              <p:nvPr/>
            </p:nvSpPr>
            <p:spPr>
              <a:xfrm>
                <a:off x="763742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F949831-9017-4901-A32B-9527A957EF4C}"/>
                  </a:ext>
                </a:extLst>
              </p:cNvPr>
              <p:cNvSpPr/>
              <p:nvPr/>
            </p:nvSpPr>
            <p:spPr>
              <a:xfrm>
                <a:off x="855182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6649C42-535E-459F-9937-C18D1BF3F132}"/>
                  </a:ext>
                </a:extLst>
              </p:cNvPr>
              <p:cNvSpPr/>
              <p:nvPr/>
            </p:nvSpPr>
            <p:spPr>
              <a:xfrm>
                <a:off x="824702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D41D6-7160-413F-B186-84B997657617}"/>
                </a:ext>
              </a:extLst>
            </p:cNvPr>
            <p:cNvSpPr txBox="1"/>
            <p:nvPr/>
          </p:nvSpPr>
          <p:spPr>
            <a:xfrm>
              <a:off x="2923967" y="3635053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91B342AE-95A3-40FA-A2AF-F65567094161}"/>
                </a:ext>
              </a:extLst>
            </p:cNvPr>
            <p:cNvSpPr/>
            <p:nvPr/>
          </p:nvSpPr>
          <p:spPr>
            <a:xfrm rot="5400000">
              <a:off x="3085010" y="2767167"/>
              <a:ext cx="300429" cy="2534172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FFDB5-8F3F-490C-BEBD-17C2D79AD33C}"/>
              </a:ext>
            </a:extLst>
          </p:cNvPr>
          <p:cNvGrpSpPr/>
          <p:nvPr/>
        </p:nvGrpSpPr>
        <p:grpSpPr>
          <a:xfrm>
            <a:off x="2435175" y="5373582"/>
            <a:ext cx="7411000" cy="1474371"/>
            <a:chOff x="2435175" y="5373582"/>
            <a:chExt cx="7411000" cy="147437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92384E2-FA77-42C2-B40C-C81E7CD48382}"/>
                </a:ext>
              </a:extLst>
            </p:cNvPr>
            <p:cNvGrpSpPr/>
            <p:nvPr/>
          </p:nvGrpSpPr>
          <p:grpSpPr>
            <a:xfrm>
              <a:off x="2435175" y="5373582"/>
              <a:ext cx="7411000" cy="1472194"/>
              <a:chOff x="1968139" y="3626674"/>
              <a:chExt cx="7411000" cy="1472194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B3A8759C-3240-4BF6-BA5F-31B840E9B14E}"/>
                  </a:ext>
                </a:extLst>
              </p:cNvPr>
              <p:cNvGrpSpPr/>
              <p:nvPr/>
            </p:nvGrpSpPr>
            <p:grpSpPr>
              <a:xfrm>
                <a:off x="1968139" y="4188822"/>
                <a:ext cx="7411000" cy="910046"/>
                <a:chOff x="1445624" y="3944982"/>
                <a:chExt cx="7411000" cy="910046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524E9B57-3C39-4B1D-800B-35ED8C8D5EA6}"/>
                    </a:ext>
                  </a:extLst>
                </p:cNvPr>
                <p:cNvSpPr/>
                <p:nvPr/>
              </p:nvSpPr>
              <p:spPr>
                <a:xfrm>
                  <a:off x="1445624" y="3944983"/>
                  <a:ext cx="400593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7A88355-746B-4412-ADC0-93C1AEE818D6}"/>
                    </a:ext>
                  </a:extLst>
                </p:cNvPr>
                <p:cNvSpPr/>
                <p:nvPr/>
              </p:nvSpPr>
              <p:spPr>
                <a:xfrm>
                  <a:off x="1846218" y="3944983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F38628A5-CDB9-481A-9E04-2AEB9BDF4BBD}"/>
                    </a:ext>
                  </a:extLst>
                </p:cNvPr>
                <p:cNvSpPr/>
                <p:nvPr/>
              </p:nvSpPr>
              <p:spPr>
                <a:xfrm>
                  <a:off x="2151016" y="3949337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E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77D9FDA-6F69-4C76-8392-D4F09B083646}"/>
                    </a:ext>
                  </a:extLst>
                </p:cNvPr>
                <p:cNvSpPr/>
                <p:nvPr/>
              </p:nvSpPr>
              <p:spPr>
                <a:xfrm>
                  <a:off x="4284616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671A6234-2522-4838-A4C4-D9AE845B668E}"/>
                    </a:ext>
                  </a:extLst>
                </p:cNvPr>
                <p:cNvSpPr/>
                <p:nvPr/>
              </p:nvSpPr>
              <p:spPr>
                <a:xfrm>
                  <a:off x="3979817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8916E5F-976F-4F14-AECC-AA487E20CE7A}"/>
                    </a:ext>
                  </a:extLst>
                </p:cNvPr>
                <p:cNvSpPr/>
                <p:nvPr/>
              </p:nvSpPr>
              <p:spPr>
                <a:xfrm>
                  <a:off x="4894214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7EFCD14C-1A08-4EA2-A38C-A2319E8182CD}"/>
                    </a:ext>
                  </a:extLst>
                </p:cNvPr>
                <p:cNvSpPr/>
                <p:nvPr/>
              </p:nvSpPr>
              <p:spPr>
                <a:xfrm>
                  <a:off x="4589415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2C5CF2B-ED74-406B-A7EE-95C0CCBDE7B6}"/>
                    </a:ext>
                  </a:extLst>
                </p:cNvPr>
                <p:cNvSpPr/>
                <p:nvPr/>
              </p:nvSpPr>
              <p:spPr>
                <a:xfrm>
                  <a:off x="5503812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8E3DFDF5-F70D-496E-A195-2FACE335E8E4}"/>
                    </a:ext>
                  </a:extLst>
                </p:cNvPr>
                <p:cNvSpPr/>
                <p:nvPr/>
              </p:nvSpPr>
              <p:spPr>
                <a:xfrm>
                  <a:off x="5199013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69A75C8-ABBB-4BF2-AE6D-18677A7FD31F}"/>
                    </a:ext>
                  </a:extLst>
                </p:cNvPr>
                <p:cNvSpPr/>
                <p:nvPr/>
              </p:nvSpPr>
              <p:spPr>
                <a:xfrm>
                  <a:off x="6113410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07448FE-7FC5-43AC-80AB-403302188B0F}"/>
                    </a:ext>
                  </a:extLst>
                </p:cNvPr>
                <p:cNvSpPr/>
                <p:nvPr/>
              </p:nvSpPr>
              <p:spPr>
                <a:xfrm>
                  <a:off x="5808611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C765EB00-9C49-4487-B1A8-3F6B919D57A1}"/>
                    </a:ext>
                  </a:extLst>
                </p:cNvPr>
                <p:cNvSpPr/>
                <p:nvPr/>
              </p:nvSpPr>
              <p:spPr>
                <a:xfrm>
                  <a:off x="6723030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D269B432-C066-4690-89EB-4E2462E3EEE8}"/>
                    </a:ext>
                  </a:extLst>
                </p:cNvPr>
                <p:cNvSpPr/>
                <p:nvPr/>
              </p:nvSpPr>
              <p:spPr>
                <a:xfrm>
                  <a:off x="6418231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E2821316-2507-470A-B8E2-F649C0FA9505}"/>
                    </a:ext>
                  </a:extLst>
                </p:cNvPr>
                <p:cNvSpPr/>
                <p:nvPr/>
              </p:nvSpPr>
              <p:spPr>
                <a:xfrm>
                  <a:off x="7332628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B5D3D64B-24BE-4DE7-A4AC-AA03646F0332}"/>
                    </a:ext>
                  </a:extLst>
                </p:cNvPr>
                <p:cNvSpPr/>
                <p:nvPr/>
              </p:nvSpPr>
              <p:spPr>
                <a:xfrm>
                  <a:off x="7027829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F54F01A3-10DD-4204-A5F1-13FDBAB5A057}"/>
                    </a:ext>
                  </a:extLst>
                </p:cNvPr>
                <p:cNvSpPr/>
                <p:nvPr/>
              </p:nvSpPr>
              <p:spPr>
                <a:xfrm>
                  <a:off x="7942226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F8920AEA-137F-448D-A149-6FA9EE7324DF}"/>
                    </a:ext>
                  </a:extLst>
                </p:cNvPr>
                <p:cNvSpPr/>
                <p:nvPr/>
              </p:nvSpPr>
              <p:spPr>
                <a:xfrm>
                  <a:off x="7637427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6FD67F0-FECE-4806-89B8-6B41693B113B}"/>
                    </a:ext>
                  </a:extLst>
                </p:cNvPr>
                <p:cNvSpPr/>
                <p:nvPr/>
              </p:nvSpPr>
              <p:spPr>
                <a:xfrm>
                  <a:off x="8551824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9B4099F8-2E16-49EE-B0EE-8469864E3E58}"/>
                    </a:ext>
                  </a:extLst>
                </p:cNvPr>
                <p:cNvSpPr/>
                <p:nvPr/>
              </p:nvSpPr>
              <p:spPr>
                <a:xfrm>
                  <a:off x="8247025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646F226-19D6-4FF0-9B42-ACC6C5B50C68}"/>
                  </a:ext>
                </a:extLst>
              </p:cNvPr>
              <p:cNvSpPr txBox="1"/>
              <p:nvPr/>
            </p:nvSpPr>
            <p:spPr>
              <a:xfrm>
                <a:off x="2161967" y="3626674"/>
                <a:ext cx="663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세대</a:t>
                </a:r>
              </a:p>
            </p:txBody>
          </p:sp>
          <p:sp>
            <p:nvSpPr>
              <p:cNvPr id="61" name="왼쪽 중괄호 60">
                <a:extLst>
                  <a:ext uri="{FF2B5EF4-FFF2-40B4-BE49-F238E27FC236}">
                    <a16:creationId xmlns:a16="http://schemas.microsoft.com/office/drawing/2014/main" id="{5D38B31A-3CFE-4CAC-B208-4C6581399DDD}"/>
                  </a:ext>
                </a:extLst>
              </p:cNvPr>
              <p:cNvSpPr/>
              <p:nvPr/>
            </p:nvSpPr>
            <p:spPr>
              <a:xfrm rot="5400000">
                <a:off x="2319329" y="3525503"/>
                <a:ext cx="307775" cy="101015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31045F-9DC5-4276-A979-4D0A79BC0EFF}"/>
                </a:ext>
              </a:extLst>
            </p:cNvPr>
            <p:cNvSpPr/>
            <p:nvPr/>
          </p:nvSpPr>
          <p:spPr>
            <a:xfrm>
              <a:off x="3751775" y="5937907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3DB7CB2-B250-4E57-BE21-5CA38F0DD701}"/>
                </a:ext>
              </a:extLst>
            </p:cNvPr>
            <p:cNvSpPr/>
            <p:nvPr/>
          </p:nvSpPr>
          <p:spPr>
            <a:xfrm>
              <a:off x="3446976" y="5942262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11AA422-A601-4E98-BF1A-07CA7EC7189C}"/>
                </a:ext>
              </a:extLst>
            </p:cNvPr>
            <p:cNvSpPr/>
            <p:nvPr/>
          </p:nvSpPr>
          <p:spPr>
            <a:xfrm>
              <a:off x="4361373" y="5942262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40B4EDF-9DAF-41CB-AC0F-497BFC3DD593}"/>
                </a:ext>
              </a:extLst>
            </p:cNvPr>
            <p:cNvSpPr/>
            <p:nvPr/>
          </p:nvSpPr>
          <p:spPr>
            <a:xfrm>
              <a:off x="4056574" y="5937908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115C31-8016-45ED-A7D3-2C30D5694DC6}"/>
                </a:ext>
              </a:extLst>
            </p:cNvPr>
            <p:cNvSpPr/>
            <p:nvPr/>
          </p:nvSpPr>
          <p:spPr>
            <a:xfrm>
              <a:off x="4666171" y="5937907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99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새로운 객체들이 생성되면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할당이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이전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컬렉션에서 살아남은 객체들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새로운 객체들은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생성된다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객체의 용량이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 임계치를 넘어섰고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다시 움직여야 할 때가 왔다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수행해서 정리를 하기 시작한다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세대는 깨끗하게 비워졌지만 또다시 애플리케이션에 의해 새로운 객체들이 할당된다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이번에는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세대도 초과했기 때문에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 대해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때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하위 세대에 대해서도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수행하기 때문에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 대한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컬렉션이 수행된다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때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세대에서 살아남은 객체들은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세대에서 살아남은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옮겨간다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52ECAF-DBE2-45E4-B025-2EF3615A46D4}"/>
              </a:ext>
            </a:extLst>
          </p:cNvPr>
          <p:cNvGrpSpPr/>
          <p:nvPr/>
        </p:nvGrpSpPr>
        <p:grpSpPr>
          <a:xfrm>
            <a:off x="2388910" y="1102576"/>
            <a:ext cx="7411000" cy="1475541"/>
            <a:chOff x="2388910" y="1102576"/>
            <a:chExt cx="7411000" cy="1475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D41D6-7160-413F-B186-84B997657617}"/>
                </a:ext>
              </a:extLst>
            </p:cNvPr>
            <p:cNvSpPr txBox="1"/>
            <p:nvPr/>
          </p:nvSpPr>
          <p:spPr>
            <a:xfrm>
              <a:off x="4438670" y="1102576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91B342AE-95A3-40FA-A2AF-F65567094161}"/>
                </a:ext>
              </a:extLst>
            </p:cNvPr>
            <p:cNvSpPr/>
            <p:nvPr/>
          </p:nvSpPr>
          <p:spPr>
            <a:xfrm rot="5400000">
              <a:off x="4612410" y="142599"/>
              <a:ext cx="316484" cy="2743174"/>
            </a:xfrm>
            <a:prstGeom prst="leftBrace">
              <a:avLst>
                <a:gd name="adj1" fmla="val 0"/>
                <a:gd name="adj2" fmla="val 4862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E07780A-80EB-4A95-9DC6-5F25EA965D36}"/>
                </a:ext>
              </a:extLst>
            </p:cNvPr>
            <p:cNvGrpSpPr/>
            <p:nvPr/>
          </p:nvGrpSpPr>
          <p:grpSpPr>
            <a:xfrm>
              <a:off x="2388910" y="1105923"/>
              <a:ext cx="7411000" cy="1472194"/>
              <a:chOff x="2436799" y="5384468"/>
              <a:chExt cx="7411000" cy="147219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92384E2-FA77-42C2-B40C-C81E7CD48382}"/>
                  </a:ext>
                </a:extLst>
              </p:cNvPr>
              <p:cNvGrpSpPr/>
              <p:nvPr/>
            </p:nvGrpSpPr>
            <p:grpSpPr>
              <a:xfrm>
                <a:off x="2436799" y="5384468"/>
                <a:ext cx="7411000" cy="1472194"/>
                <a:chOff x="1968139" y="3626674"/>
                <a:chExt cx="7411000" cy="1472194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B3A8759C-3240-4BF6-BA5F-31B840E9B14E}"/>
                    </a:ext>
                  </a:extLst>
                </p:cNvPr>
                <p:cNvGrpSpPr/>
                <p:nvPr/>
              </p:nvGrpSpPr>
              <p:grpSpPr>
                <a:xfrm>
                  <a:off x="1968139" y="4188822"/>
                  <a:ext cx="7411000" cy="910046"/>
                  <a:chOff x="1445624" y="3944982"/>
                  <a:chExt cx="7411000" cy="910046"/>
                </a:xfrm>
              </p:grpSpPr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524E9B57-3C39-4B1D-800B-35ED8C8D5EA6}"/>
                      </a:ext>
                    </a:extLst>
                  </p:cNvPr>
                  <p:cNvSpPr/>
                  <p:nvPr/>
                </p:nvSpPr>
                <p:spPr>
                  <a:xfrm>
                    <a:off x="1445624" y="3944983"/>
                    <a:ext cx="400593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37A88355-746B-4412-ADC0-93C1AEE818D6}"/>
                      </a:ext>
                    </a:extLst>
                  </p:cNvPr>
                  <p:cNvSpPr/>
                  <p:nvPr/>
                </p:nvSpPr>
                <p:spPr>
                  <a:xfrm>
                    <a:off x="1846218" y="3944983"/>
                    <a:ext cx="304800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F38628A5-CDB9-481A-9E04-2AEB9BDF4BBD}"/>
                      </a:ext>
                    </a:extLst>
                  </p:cNvPr>
                  <p:cNvSpPr/>
                  <p:nvPr/>
                </p:nvSpPr>
                <p:spPr>
                  <a:xfrm>
                    <a:off x="2151016" y="3949337"/>
                    <a:ext cx="304800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077D9FDA-6F69-4C76-8392-D4F09B083646}"/>
                      </a:ext>
                    </a:extLst>
                  </p:cNvPr>
                  <p:cNvSpPr/>
                  <p:nvPr/>
                </p:nvSpPr>
                <p:spPr>
                  <a:xfrm>
                    <a:off x="4284616" y="3944982"/>
                    <a:ext cx="304800" cy="90569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  <a:lumOff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J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7EFCD14C-1A08-4EA2-A38C-A2319E8182CD}"/>
                      </a:ext>
                    </a:extLst>
                  </p:cNvPr>
                  <p:cNvSpPr/>
                  <p:nvPr/>
                </p:nvSpPr>
                <p:spPr>
                  <a:xfrm>
                    <a:off x="4589414" y="3944983"/>
                    <a:ext cx="609539" cy="90569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  <a:lumOff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K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02C5CF2B-ED74-406B-A7EE-95C0CCBDE7B6}"/>
                      </a:ext>
                    </a:extLst>
                  </p:cNvPr>
                  <p:cNvSpPr/>
                  <p:nvPr/>
                </p:nvSpPr>
                <p:spPr>
                  <a:xfrm>
                    <a:off x="5503812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8E3DFDF5-F70D-496E-A195-2FACE335E8E4}"/>
                      </a:ext>
                    </a:extLst>
                  </p:cNvPr>
                  <p:cNvSpPr/>
                  <p:nvPr/>
                </p:nvSpPr>
                <p:spPr>
                  <a:xfrm>
                    <a:off x="5199013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669A75C8-ABBB-4BF2-AE6D-18677A7FD31F}"/>
                      </a:ext>
                    </a:extLst>
                  </p:cNvPr>
                  <p:cNvSpPr/>
                  <p:nvPr/>
                </p:nvSpPr>
                <p:spPr>
                  <a:xfrm>
                    <a:off x="6113410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D07448FE-7FC5-43AC-80AB-403302188B0F}"/>
                      </a:ext>
                    </a:extLst>
                  </p:cNvPr>
                  <p:cNvSpPr/>
                  <p:nvPr/>
                </p:nvSpPr>
                <p:spPr>
                  <a:xfrm>
                    <a:off x="5808611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C765EB00-9C49-4487-B1A8-3F6B919D57A1}"/>
                      </a:ext>
                    </a:extLst>
                  </p:cNvPr>
                  <p:cNvSpPr/>
                  <p:nvPr/>
                </p:nvSpPr>
                <p:spPr>
                  <a:xfrm>
                    <a:off x="6723030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D269B432-C066-4690-89EB-4E2462E3EEE8}"/>
                      </a:ext>
                    </a:extLst>
                  </p:cNvPr>
                  <p:cNvSpPr/>
                  <p:nvPr/>
                </p:nvSpPr>
                <p:spPr>
                  <a:xfrm>
                    <a:off x="6418231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E2821316-2507-470A-B8E2-F649C0FA9505}"/>
                      </a:ext>
                    </a:extLst>
                  </p:cNvPr>
                  <p:cNvSpPr/>
                  <p:nvPr/>
                </p:nvSpPr>
                <p:spPr>
                  <a:xfrm>
                    <a:off x="7332628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B5D3D64B-24BE-4DE7-A4AC-AA03646F0332}"/>
                      </a:ext>
                    </a:extLst>
                  </p:cNvPr>
                  <p:cNvSpPr/>
                  <p:nvPr/>
                </p:nvSpPr>
                <p:spPr>
                  <a:xfrm>
                    <a:off x="7027829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F54F01A3-10DD-4204-A5F1-13FDBAB5A057}"/>
                      </a:ext>
                    </a:extLst>
                  </p:cNvPr>
                  <p:cNvSpPr/>
                  <p:nvPr/>
                </p:nvSpPr>
                <p:spPr>
                  <a:xfrm>
                    <a:off x="7942226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F8920AEA-137F-448D-A149-6FA9EE7324DF}"/>
                      </a:ext>
                    </a:extLst>
                  </p:cNvPr>
                  <p:cNvSpPr/>
                  <p:nvPr/>
                </p:nvSpPr>
                <p:spPr>
                  <a:xfrm>
                    <a:off x="7637427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B6FD67F0-FECE-4806-89B8-6B41693B113B}"/>
                      </a:ext>
                    </a:extLst>
                  </p:cNvPr>
                  <p:cNvSpPr/>
                  <p:nvPr/>
                </p:nvSpPr>
                <p:spPr>
                  <a:xfrm>
                    <a:off x="8551824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9B4099F8-2E16-49EE-B0EE-8469864E3E58}"/>
                      </a:ext>
                    </a:extLst>
                  </p:cNvPr>
                  <p:cNvSpPr/>
                  <p:nvPr/>
                </p:nvSpPr>
                <p:spPr>
                  <a:xfrm>
                    <a:off x="8247025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646F226-19D6-4FF0-9B42-ACC6C5B50C68}"/>
                    </a:ext>
                  </a:extLst>
                </p:cNvPr>
                <p:cNvSpPr txBox="1"/>
                <p:nvPr/>
              </p:nvSpPr>
              <p:spPr>
                <a:xfrm>
                  <a:off x="2161967" y="3626674"/>
                  <a:ext cx="6639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r>
                    <a:rPr lang="ko-KR" altLang="en-US" sz="1400" dirty="0">
                      <a:latin typeface="Arial Black" panose="020B0A04020102020204" pitchFamily="34" charset="0"/>
                    </a:rPr>
                    <a:t>세대</a:t>
                  </a:r>
                </a:p>
              </p:txBody>
            </p:sp>
            <p:sp>
              <p:nvSpPr>
                <p:cNvPr id="61" name="왼쪽 중괄호 60">
                  <a:extLst>
                    <a:ext uri="{FF2B5EF4-FFF2-40B4-BE49-F238E27FC236}">
                      <a16:creationId xmlns:a16="http://schemas.microsoft.com/office/drawing/2014/main" id="{5D38B31A-3CFE-4CAC-B208-4C6581399DDD}"/>
                    </a:ext>
                  </a:extLst>
                </p:cNvPr>
                <p:cNvSpPr/>
                <p:nvPr/>
              </p:nvSpPr>
              <p:spPr>
                <a:xfrm rot="5400000">
                  <a:off x="2319329" y="3525503"/>
                  <a:ext cx="307775" cy="1010155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3DB7CB2-B250-4E57-BE21-5CA38F0DD701}"/>
                  </a:ext>
                </a:extLst>
              </p:cNvPr>
              <p:cNvSpPr/>
              <p:nvPr/>
            </p:nvSpPr>
            <p:spPr>
              <a:xfrm>
                <a:off x="3446976" y="5950971"/>
                <a:ext cx="609576" cy="905691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G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F11AA422-A601-4E98-BF1A-07CA7EC7189C}"/>
                  </a:ext>
                </a:extLst>
              </p:cNvPr>
              <p:cNvSpPr/>
              <p:nvPr/>
            </p:nvSpPr>
            <p:spPr>
              <a:xfrm>
                <a:off x="4361372" y="5950971"/>
                <a:ext cx="914361" cy="905691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I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40B4EDF-9DAF-41CB-AC0F-497BFC3DD593}"/>
                  </a:ext>
                </a:extLst>
              </p:cNvPr>
              <p:cNvSpPr/>
              <p:nvPr/>
            </p:nvSpPr>
            <p:spPr>
              <a:xfrm>
                <a:off x="4056574" y="5946617"/>
                <a:ext cx="304800" cy="905691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H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FD4D373-C640-404C-A6DB-49877E792AC4}"/>
              </a:ext>
            </a:extLst>
          </p:cNvPr>
          <p:cNvGrpSpPr/>
          <p:nvPr/>
        </p:nvGrpSpPr>
        <p:grpSpPr>
          <a:xfrm>
            <a:off x="2388910" y="3090779"/>
            <a:ext cx="7411002" cy="1466832"/>
            <a:chOff x="2436797" y="5389830"/>
            <a:chExt cx="7411002" cy="146683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7D9D708-24C7-46F0-8256-AC7AC87E0C0D}"/>
                </a:ext>
              </a:extLst>
            </p:cNvPr>
            <p:cNvGrpSpPr/>
            <p:nvPr/>
          </p:nvGrpSpPr>
          <p:grpSpPr>
            <a:xfrm>
              <a:off x="2436797" y="5389830"/>
              <a:ext cx="7411002" cy="1466832"/>
              <a:chOff x="1968137" y="3632036"/>
              <a:chExt cx="7411002" cy="1466832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2C510325-9402-4D6D-9F12-24B9330CD95B}"/>
                  </a:ext>
                </a:extLst>
              </p:cNvPr>
              <p:cNvGrpSpPr/>
              <p:nvPr/>
            </p:nvGrpSpPr>
            <p:grpSpPr>
              <a:xfrm>
                <a:off x="1968139" y="4188821"/>
                <a:ext cx="7411000" cy="910047"/>
                <a:chOff x="1445624" y="3944981"/>
                <a:chExt cx="7411000" cy="910047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164B4CC-6E70-40A8-A926-7A9508CED87F}"/>
                    </a:ext>
                  </a:extLst>
                </p:cNvPr>
                <p:cNvSpPr/>
                <p:nvPr/>
              </p:nvSpPr>
              <p:spPr>
                <a:xfrm>
                  <a:off x="1445624" y="3944983"/>
                  <a:ext cx="400593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27EE2CD7-6ABB-4484-94D1-63F771E68881}"/>
                    </a:ext>
                  </a:extLst>
                </p:cNvPr>
                <p:cNvSpPr/>
                <p:nvPr/>
              </p:nvSpPr>
              <p:spPr>
                <a:xfrm>
                  <a:off x="1846218" y="3944983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081B3811-76E4-4EAC-8B64-ED1F2D43C83E}"/>
                    </a:ext>
                  </a:extLst>
                </p:cNvPr>
                <p:cNvSpPr/>
                <p:nvPr/>
              </p:nvSpPr>
              <p:spPr>
                <a:xfrm>
                  <a:off x="2151016" y="3949337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E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5EE09388-CB3E-4729-A356-00088D78BC28}"/>
                    </a:ext>
                  </a:extLst>
                </p:cNvPr>
                <p:cNvSpPr/>
                <p:nvPr/>
              </p:nvSpPr>
              <p:spPr>
                <a:xfrm>
                  <a:off x="3979826" y="3944981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J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8F8FD6CA-F46E-43C6-A88E-61D6246F6079}"/>
                    </a:ext>
                  </a:extLst>
                </p:cNvPr>
                <p:cNvSpPr/>
                <p:nvPr/>
              </p:nvSpPr>
              <p:spPr>
                <a:xfrm>
                  <a:off x="4284624" y="3944982"/>
                  <a:ext cx="609539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K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6F020B56-E468-44C8-AC5C-F19BE7E207B8}"/>
                    </a:ext>
                  </a:extLst>
                </p:cNvPr>
                <p:cNvSpPr/>
                <p:nvPr/>
              </p:nvSpPr>
              <p:spPr>
                <a:xfrm>
                  <a:off x="5503812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0A133E1-14F1-45A9-823C-A2BEE1113012}"/>
                    </a:ext>
                  </a:extLst>
                </p:cNvPr>
                <p:cNvSpPr/>
                <p:nvPr/>
              </p:nvSpPr>
              <p:spPr>
                <a:xfrm>
                  <a:off x="5199013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D8B75E23-5743-4681-814A-02444D88A719}"/>
                    </a:ext>
                  </a:extLst>
                </p:cNvPr>
                <p:cNvSpPr/>
                <p:nvPr/>
              </p:nvSpPr>
              <p:spPr>
                <a:xfrm>
                  <a:off x="6113410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6D3CF5B7-14BC-4DA1-9DC0-89560E9DA73A}"/>
                    </a:ext>
                  </a:extLst>
                </p:cNvPr>
                <p:cNvSpPr/>
                <p:nvPr/>
              </p:nvSpPr>
              <p:spPr>
                <a:xfrm>
                  <a:off x="5808611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8E710317-F9BC-4F4C-9953-2046AA19BF8E}"/>
                    </a:ext>
                  </a:extLst>
                </p:cNvPr>
                <p:cNvSpPr/>
                <p:nvPr/>
              </p:nvSpPr>
              <p:spPr>
                <a:xfrm>
                  <a:off x="6723030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CF9FEFD8-04EC-418F-A8B1-365FC0D09896}"/>
                    </a:ext>
                  </a:extLst>
                </p:cNvPr>
                <p:cNvSpPr/>
                <p:nvPr/>
              </p:nvSpPr>
              <p:spPr>
                <a:xfrm>
                  <a:off x="6418231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FE8788F2-535F-4AFF-9A4C-A7E56317407E}"/>
                    </a:ext>
                  </a:extLst>
                </p:cNvPr>
                <p:cNvSpPr/>
                <p:nvPr/>
              </p:nvSpPr>
              <p:spPr>
                <a:xfrm>
                  <a:off x="7332628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14FD121A-02B5-4DF0-A83C-C07E4E206057}"/>
                    </a:ext>
                  </a:extLst>
                </p:cNvPr>
                <p:cNvSpPr/>
                <p:nvPr/>
              </p:nvSpPr>
              <p:spPr>
                <a:xfrm>
                  <a:off x="7027829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989EA7C6-C496-4953-B034-4C83BD763451}"/>
                    </a:ext>
                  </a:extLst>
                </p:cNvPr>
                <p:cNvSpPr/>
                <p:nvPr/>
              </p:nvSpPr>
              <p:spPr>
                <a:xfrm>
                  <a:off x="7942226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CB57D944-2FE3-4C61-B047-D4B45696B89B}"/>
                    </a:ext>
                  </a:extLst>
                </p:cNvPr>
                <p:cNvSpPr/>
                <p:nvPr/>
              </p:nvSpPr>
              <p:spPr>
                <a:xfrm>
                  <a:off x="7637427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210CF1A4-79F2-4904-A0A4-C409A310F11F}"/>
                    </a:ext>
                  </a:extLst>
                </p:cNvPr>
                <p:cNvSpPr/>
                <p:nvPr/>
              </p:nvSpPr>
              <p:spPr>
                <a:xfrm>
                  <a:off x="8551824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6D6F15FD-8C26-4A54-8219-D8B53E571F8D}"/>
                    </a:ext>
                  </a:extLst>
                </p:cNvPr>
                <p:cNvSpPr/>
                <p:nvPr/>
              </p:nvSpPr>
              <p:spPr>
                <a:xfrm>
                  <a:off x="8247025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3EF6876-79C1-477F-9C4A-44622CE752F4}"/>
                  </a:ext>
                </a:extLst>
              </p:cNvPr>
              <p:cNvSpPr txBox="1"/>
              <p:nvPr/>
            </p:nvSpPr>
            <p:spPr>
              <a:xfrm>
                <a:off x="3366480" y="3632036"/>
                <a:ext cx="663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세대</a:t>
                </a:r>
              </a:p>
            </p:txBody>
          </p:sp>
          <p:sp>
            <p:nvSpPr>
              <p:cNvPr id="77" name="왼쪽 중괄호 76">
                <a:extLst>
                  <a:ext uri="{FF2B5EF4-FFF2-40B4-BE49-F238E27FC236}">
                    <a16:creationId xmlns:a16="http://schemas.microsoft.com/office/drawing/2014/main" id="{375FA21A-E386-4738-BD9E-2BBC08525422}"/>
                  </a:ext>
                </a:extLst>
              </p:cNvPr>
              <p:cNvSpPr/>
              <p:nvPr/>
            </p:nvSpPr>
            <p:spPr>
              <a:xfrm rot="5400000">
                <a:off x="3538518" y="2306312"/>
                <a:ext cx="307776" cy="3448537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FC1CF24-DD6D-4537-B5CF-EBBE3A801BF9}"/>
                </a:ext>
              </a:extLst>
            </p:cNvPr>
            <p:cNvSpPr/>
            <p:nvPr/>
          </p:nvSpPr>
          <p:spPr>
            <a:xfrm>
              <a:off x="3446976" y="5950971"/>
              <a:ext cx="609576" cy="90569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8E6D9-F7FB-4D25-8809-018C762DF357}"/>
                </a:ext>
              </a:extLst>
            </p:cNvPr>
            <p:cNvSpPr/>
            <p:nvPr/>
          </p:nvSpPr>
          <p:spPr>
            <a:xfrm>
              <a:off x="4056582" y="5950970"/>
              <a:ext cx="914361" cy="90569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I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BCB483-EC90-4183-B5A2-2C8C6700A8B9}"/>
                </a:ext>
              </a:extLst>
            </p:cNvPr>
            <p:cNvSpPr/>
            <p:nvPr/>
          </p:nvSpPr>
          <p:spPr>
            <a:xfrm>
              <a:off x="5885336" y="5946614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055A28-079E-479E-926F-84E6370807B0}"/>
              </a:ext>
            </a:extLst>
          </p:cNvPr>
          <p:cNvGrpSpPr/>
          <p:nvPr/>
        </p:nvGrpSpPr>
        <p:grpSpPr>
          <a:xfrm>
            <a:off x="2439560" y="5205982"/>
            <a:ext cx="7411000" cy="1505940"/>
            <a:chOff x="2436740" y="5194206"/>
            <a:chExt cx="7411000" cy="1505940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4E025C6E-2906-497D-BDA7-C1F5817285BC}"/>
                </a:ext>
              </a:extLst>
            </p:cNvPr>
            <p:cNvGrpSpPr/>
            <p:nvPr/>
          </p:nvGrpSpPr>
          <p:grpSpPr>
            <a:xfrm>
              <a:off x="2436740" y="5194206"/>
              <a:ext cx="7411000" cy="1505940"/>
              <a:chOff x="2436799" y="5353702"/>
              <a:chExt cx="7411000" cy="1505940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2BA91844-1DE7-45B6-BA75-381F502A9C6F}"/>
                  </a:ext>
                </a:extLst>
              </p:cNvPr>
              <p:cNvGrpSpPr/>
              <p:nvPr/>
            </p:nvGrpSpPr>
            <p:grpSpPr>
              <a:xfrm>
                <a:off x="2436799" y="5353702"/>
                <a:ext cx="7411000" cy="1505940"/>
                <a:chOff x="1968139" y="3595908"/>
                <a:chExt cx="7411000" cy="1505940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05561395-E1FD-453D-A707-2E1036E7B123}"/>
                    </a:ext>
                  </a:extLst>
                </p:cNvPr>
                <p:cNvGrpSpPr/>
                <p:nvPr/>
              </p:nvGrpSpPr>
              <p:grpSpPr>
                <a:xfrm>
                  <a:off x="1968139" y="4188822"/>
                  <a:ext cx="7411000" cy="913026"/>
                  <a:chOff x="1445624" y="3944982"/>
                  <a:chExt cx="7411000" cy="913026"/>
                </a:xfrm>
              </p:grpSpPr>
              <p:sp>
                <p:nvSpPr>
                  <p:cNvPr id="122" name="직사각형 121">
                    <a:extLst>
                      <a:ext uri="{FF2B5EF4-FFF2-40B4-BE49-F238E27FC236}">
                        <a16:creationId xmlns:a16="http://schemas.microsoft.com/office/drawing/2014/main" id="{4D75C50E-E021-48AF-B6CB-C63812B83E12}"/>
                      </a:ext>
                    </a:extLst>
                  </p:cNvPr>
                  <p:cNvSpPr/>
                  <p:nvPr/>
                </p:nvSpPr>
                <p:spPr>
                  <a:xfrm>
                    <a:off x="1445624" y="3944983"/>
                    <a:ext cx="400593" cy="90569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3" name="직사각형 122">
                    <a:extLst>
                      <a:ext uri="{FF2B5EF4-FFF2-40B4-BE49-F238E27FC236}">
                        <a16:creationId xmlns:a16="http://schemas.microsoft.com/office/drawing/2014/main" id="{B8701569-733C-44AF-BACF-FFC1F6A90E13}"/>
                      </a:ext>
                    </a:extLst>
                  </p:cNvPr>
                  <p:cNvSpPr/>
                  <p:nvPr/>
                </p:nvSpPr>
                <p:spPr>
                  <a:xfrm>
                    <a:off x="4902839" y="3949336"/>
                    <a:ext cx="600903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O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6A2A0AAA-F578-4D4B-88CB-7A21280E07C1}"/>
                      </a:ext>
                    </a:extLst>
                  </p:cNvPr>
                  <p:cNvSpPr/>
                  <p:nvPr/>
                </p:nvSpPr>
                <p:spPr>
                  <a:xfrm>
                    <a:off x="1854915" y="3949337"/>
                    <a:ext cx="304800" cy="90569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5" name="직사각형 124">
                    <a:extLst>
                      <a:ext uri="{FF2B5EF4-FFF2-40B4-BE49-F238E27FC236}">
                        <a16:creationId xmlns:a16="http://schemas.microsoft.com/office/drawing/2014/main" id="{7D352945-00C2-423F-A7B4-DCEE7ED4D049}"/>
                      </a:ext>
                    </a:extLst>
                  </p:cNvPr>
                  <p:cNvSpPr/>
                  <p:nvPr/>
                </p:nvSpPr>
                <p:spPr>
                  <a:xfrm>
                    <a:off x="4296071" y="3952317"/>
                    <a:ext cx="304800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L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8650DC62-B509-42FF-B0B0-5F02F9DB5E58}"/>
                      </a:ext>
                    </a:extLst>
                  </p:cNvPr>
                  <p:cNvSpPr/>
                  <p:nvPr/>
                </p:nvSpPr>
                <p:spPr>
                  <a:xfrm>
                    <a:off x="3683719" y="3949338"/>
                    <a:ext cx="609539" cy="90569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K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2CE3926E-F762-475E-B942-CFD6D10FA55E}"/>
                      </a:ext>
                    </a:extLst>
                  </p:cNvPr>
                  <p:cNvSpPr/>
                  <p:nvPr/>
                </p:nvSpPr>
                <p:spPr>
                  <a:xfrm>
                    <a:off x="5503812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1A41E12B-B8F4-40C7-85F1-19A299D002A2}"/>
                      </a:ext>
                    </a:extLst>
                  </p:cNvPr>
                  <p:cNvSpPr/>
                  <p:nvPr/>
                </p:nvSpPr>
                <p:spPr>
                  <a:xfrm>
                    <a:off x="4597066" y="3946356"/>
                    <a:ext cx="304800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M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B6105B6E-BD5E-4D06-A2E6-60E9CC0C9DCE}"/>
                      </a:ext>
                    </a:extLst>
                  </p:cNvPr>
                  <p:cNvSpPr/>
                  <p:nvPr/>
                </p:nvSpPr>
                <p:spPr>
                  <a:xfrm>
                    <a:off x="6113410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1E7FEAF0-2F7C-4F0F-811E-197E5E0FE873}"/>
                      </a:ext>
                    </a:extLst>
                  </p:cNvPr>
                  <p:cNvSpPr/>
                  <p:nvPr/>
                </p:nvSpPr>
                <p:spPr>
                  <a:xfrm>
                    <a:off x="5808611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C70F1F29-819B-4AE0-9A3B-ECBCD4285AF8}"/>
                      </a:ext>
                    </a:extLst>
                  </p:cNvPr>
                  <p:cNvSpPr/>
                  <p:nvPr/>
                </p:nvSpPr>
                <p:spPr>
                  <a:xfrm>
                    <a:off x="6723030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41182315-E03B-420B-B923-1360DA95E1F0}"/>
                      </a:ext>
                    </a:extLst>
                  </p:cNvPr>
                  <p:cNvSpPr/>
                  <p:nvPr/>
                </p:nvSpPr>
                <p:spPr>
                  <a:xfrm>
                    <a:off x="6418231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F899BE3-4917-43C4-9D4D-28123E5E4741}"/>
                      </a:ext>
                    </a:extLst>
                  </p:cNvPr>
                  <p:cNvSpPr/>
                  <p:nvPr/>
                </p:nvSpPr>
                <p:spPr>
                  <a:xfrm>
                    <a:off x="7332628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C1DB2C23-A668-4B58-8E22-1E99FAE54C58}"/>
                      </a:ext>
                    </a:extLst>
                  </p:cNvPr>
                  <p:cNvSpPr/>
                  <p:nvPr/>
                </p:nvSpPr>
                <p:spPr>
                  <a:xfrm>
                    <a:off x="7027829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25B62257-2938-4BD9-8322-12AE630091CF}"/>
                      </a:ext>
                    </a:extLst>
                  </p:cNvPr>
                  <p:cNvSpPr/>
                  <p:nvPr/>
                </p:nvSpPr>
                <p:spPr>
                  <a:xfrm>
                    <a:off x="7942226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1E1BA5EF-B154-4B47-AFBC-824B88669523}"/>
                      </a:ext>
                    </a:extLst>
                  </p:cNvPr>
                  <p:cNvSpPr/>
                  <p:nvPr/>
                </p:nvSpPr>
                <p:spPr>
                  <a:xfrm>
                    <a:off x="7637427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CE848C7E-3438-430D-B9B4-86C0955BE23D}"/>
                      </a:ext>
                    </a:extLst>
                  </p:cNvPr>
                  <p:cNvSpPr/>
                  <p:nvPr/>
                </p:nvSpPr>
                <p:spPr>
                  <a:xfrm>
                    <a:off x="8551824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BBB1D588-07C1-46F4-8679-21EB3AB07878}"/>
                      </a:ext>
                    </a:extLst>
                  </p:cNvPr>
                  <p:cNvSpPr/>
                  <p:nvPr/>
                </p:nvSpPr>
                <p:spPr>
                  <a:xfrm>
                    <a:off x="8247025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0F8044B-2131-40C8-9E6B-2DF868F45BB6}"/>
                    </a:ext>
                  </a:extLst>
                </p:cNvPr>
                <p:cNvSpPr txBox="1"/>
                <p:nvPr/>
              </p:nvSpPr>
              <p:spPr>
                <a:xfrm>
                  <a:off x="5085464" y="3595908"/>
                  <a:ext cx="6639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r>
                    <a:rPr lang="ko-KR" altLang="en-US" sz="1400" dirty="0">
                      <a:latin typeface="Arial Black" panose="020B0A04020102020204" pitchFamily="34" charset="0"/>
                    </a:rPr>
                    <a:t>세대</a:t>
                  </a:r>
                </a:p>
              </p:txBody>
            </p:sp>
            <p:sp>
              <p:nvSpPr>
                <p:cNvPr id="121" name="왼쪽 중괄호 120">
                  <a:extLst>
                    <a:ext uri="{FF2B5EF4-FFF2-40B4-BE49-F238E27FC236}">
                      <a16:creationId xmlns:a16="http://schemas.microsoft.com/office/drawing/2014/main" id="{D088EDED-594B-43B1-9139-2DDC98F6F318}"/>
                    </a:ext>
                  </a:extLst>
                </p:cNvPr>
                <p:cNvSpPr/>
                <p:nvPr/>
              </p:nvSpPr>
              <p:spPr>
                <a:xfrm rot="5400000">
                  <a:off x="5245553" y="3438043"/>
                  <a:ext cx="343786" cy="1203522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9C61E8A-5294-4A54-97A7-48831CB21B46}"/>
                  </a:ext>
                </a:extLst>
              </p:cNvPr>
              <p:cNvSpPr/>
              <p:nvPr/>
            </p:nvSpPr>
            <p:spPr>
              <a:xfrm>
                <a:off x="3150875" y="5950971"/>
                <a:ext cx="609576" cy="90569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G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AB6F26E-EBD4-4208-9658-6B91FBDC02AA}"/>
                  </a:ext>
                </a:extLst>
              </p:cNvPr>
              <p:cNvSpPr/>
              <p:nvPr/>
            </p:nvSpPr>
            <p:spPr>
              <a:xfrm>
                <a:off x="3760481" y="5950970"/>
                <a:ext cx="914361" cy="90569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I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691B27A-0DA0-43C2-A643-A5341207315F}"/>
                </a:ext>
              </a:extLst>
            </p:cNvPr>
            <p:cNvSpPr txBox="1"/>
            <p:nvPr/>
          </p:nvSpPr>
          <p:spPr>
            <a:xfrm>
              <a:off x="3533761" y="5224749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2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  <p:sp>
          <p:nvSpPr>
            <p:cNvPr id="140" name="왼쪽 중괄호 139">
              <a:extLst>
                <a:ext uri="{FF2B5EF4-FFF2-40B4-BE49-F238E27FC236}">
                  <a16:creationId xmlns:a16="http://schemas.microsoft.com/office/drawing/2014/main" id="{44344BFB-884E-4670-B99E-A6F3171F081C}"/>
                </a:ext>
              </a:extLst>
            </p:cNvPr>
            <p:cNvSpPr/>
            <p:nvPr/>
          </p:nvSpPr>
          <p:spPr>
            <a:xfrm rot="5400000">
              <a:off x="3693850" y="4212295"/>
              <a:ext cx="343786" cy="2858006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88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</TotalTime>
  <Words>1284</Words>
  <Application>Microsoft Office PowerPoint</Application>
  <PresentationFormat>와이드스크린</PresentationFormat>
  <Paragraphs>242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Arial Black</vt:lpstr>
      <vt:lpstr>Tw Cen MT</vt:lpstr>
      <vt:lpstr>회로</vt:lpstr>
      <vt:lpstr>C# -Cahpter13-</vt:lpstr>
      <vt:lpstr>목차</vt:lpstr>
      <vt:lpstr>가지비 컬렉션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196</cp:revision>
  <dcterms:created xsi:type="dcterms:W3CDTF">2019-01-08T00:45:21Z</dcterms:created>
  <dcterms:modified xsi:type="dcterms:W3CDTF">2019-12-21T08:45:34Z</dcterms:modified>
</cp:coreProperties>
</file>