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98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자료구조와 알고리즘</a:t>
            </a:r>
            <a:br>
              <a:rPr lang="en-US" altLang="ko-KR" dirty="0"/>
            </a:br>
            <a:r>
              <a:rPr lang="en-US" altLang="ko-KR" sz="3200"/>
              <a:t>-CHAPTER6-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10E5086-89F8-4CF6-95D9-885FFA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76683-D574-4435-8311-EE512AEA0A88}"/>
              </a:ext>
            </a:extLst>
          </p:cNvPr>
          <p:cNvSpPr txBox="1"/>
          <p:nvPr/>
        </p:nvSpPr>
        <p:spPr>
          <a:xfrm>
            <a:off x="1143001" y="668215"/>
            <a:ext cx="495299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Table.cpp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모든 슬롯 초기화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TBLInit</a:t>
            </a:r>
            <a:r>
              <a:rPr lang="en-US" altLang="ko-KR" sz="1600" dirty="0">
                <a:latin typeface="Arial Black" panose="020B0A04020102020204" pitchFamily="34" charset="0"/>
              </a:rPr>
              <a:t>(Table* 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HashFunc</a:t>
            </a:r>
            <a:r>
              <a:rPr lang="en-US" altLang="ko-KR" sz="1600" dirty="0">
                <a:latin typeface="Arial Black" panose="020B0A04020102020204" pitchFamily="34" charset="0"/>
              </a:rPr>
              <a:t>* f)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nn-NO" altLang="ko-KR" sz="1600" dirty="0">
                <a:latin typeface="Arial Black" panose="020B0A04020102020204" pitchFamily="34" charset="0"/>
              </a:rPr>
              <a:t>for (int i = 0; i &lt; MAX_TBL; i++)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(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tbl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]).status = EMPTY;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-&gt;hf = f;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해쉬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함수 등록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TBLInsert</a:t>
            </a:r>
            <a:r>
              <a:rPr lang="en-US" altLang="ko-KR" sz="1600" dirty="0">
                <a:latin typeface="Arial Black" panose="020B0A04020102020204" pitchFamily="34" charset="0"/>
              </a:rPr>
              <a:t>(Table* 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, Key k, Value v)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hv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-&gt;hf(k);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tbl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hv</a:t>
            </a:r>
            <a:r>
              <a:rPr lang="en-US" altLang="ko-KR" sz="1600" dirty="0">
                <a:latin typeface="Arial Black" panose="020B0A04020102020204" pitchFamily="34" charset="0"/>
              </a:rPr>
              <a:t>].</a:t>
            </a:r>
            <a:r>
              <a:rPr lang="en-US" altLang="ko-KR" sz="1600" dirty="0" err="1">
                <a:latin typeface="Arial Black" panose="020B0A04020102020204" pitchFamily="34" charset="0"/>
              </a:rPr>
              <a:t>val</a:t>
            </a:r>
            <a:r>
              <a:rPr lang="en-US" altLang="ko-KR" sz="1600" dirty="0">
                <a:latin typeface="Arial Black" panose="020B0A04020102020204" pitchFamily="34" charset="0"/>
              </a:rPr>
              <a:t> = v;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tbl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hv</a:t>
            </a:r>
            <a:r>
              <a:rPr lang="en-US" altLang="ko-KR" sz="1600" dirty="0">
                <a:latin typeface="Arial Black" panose="020B0A04020102020204" pitchFamily="34" charset="0"/>
              </a:rPr>
              <a:t>].key = k;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tbl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hv</a:t>
            </a:r>
            <a:r>
              <a:rPr lang="en-US" altLang="ko-KR" sz="1600" dirty="0">
                <a:latin typeface="Arial Black" panose="020B0A04020102020204" pitchFamily="34" charset="0"/>
              </a:rPr>
              <a:t>].status = INUSE;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61DC-3774-4576-858E-703A82A0AD6B}"/>
              </a:ext>
            </a:extLst>
          </p:cNvPr>
          <p:cNvSpPr txBox="1"/>
          <p:nvPr/>
        </p:nvSpPr>
        <p:spPr>
          <a:xfrm>
            <a:off x="6096000" y="668215"/>
            <a:ext cx="575420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Value </a:t>
            </a:r>
            <a:r>
              <a:rPr lang="en-US" altLang="ko-KR" sz="1600" dirty="0" err="1">
                <a:latin typeface="Arial Black" panose="020B0A04020102020204" pitchFamily="34" charset="0"/>
              </a:rPr>
              <a:t>TBLDelete</a:t>
            </a:r>
            <a:r>
              <a:rPr lang="en-US" altLang="ko-KR" sz="1600" dirty="0">
                <a:latin typeface="Arial Black" panose="020B0A04020102020204" pitchFamily="34" charset="0"/>
              </a:rPr>
              <a:t>(Table* 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, Key k)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hv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-&gt;hf(k);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((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tbl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hv</a:t>
            </a:r>
            <a:r>
              <a:rPr lang="en-US" altLang="ko-KR" sz="1600" dirty="0">
                <a:latin typeface="Arial Black" panose="020B0A04020102020204" pitchFamily="34" charset="0"/>
              </a:rPr>
              <a:t>]).status != INUSE)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NULL;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nb-NO" altLang="ko-KR" sz="1600" dirty="0">
                <a:latin typeface="Arial Black" panose="020B0A04020102020204" pitchFamily="34" charset="0"/>
              </a:rPr>
              <a:t>(pt-&gt;tbl[hv]).status = DELETED;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return (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tbl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hv</a:t>
            </a:r>
            <a:r>
              <a:rPr lang="en-US" altLang="ko-KR" sz="1600" dirty="0">
                <a:latin typeface="Arial Black" panose="020B0A04020102020204" pitchFamily="34" charset="0"/>
              </a:rPr>
              <a:t>]).</a:t>
            </a:r>
            <a:r>
              <a:rPr lang="en-US" altLang="ko-KR" sz="1600" dirty="0" err="1">
                <a:latin typeface="Arial Black" panose="020B0A04020102020204" pitchFamily="34" charset="0"/>
              </a:rPr>
              <a:t>val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소멸 대상의 값 반환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Value </a:t>
            </a:r>
            <a:r>
              <a:rPr lang="en-US" altLang="ko-KR" sz="1600" dirty="0" err="1">
                <a:latin typeface="Arial Black" panose="020B0A04020102020204" pitchFamily="34" charset="0"/>
              </a:rPr>
              <a:t>TBLSearch</a:t>
            </a:r>
            <a:r>
              <a:rPr lang="en-US" altLang="ko-KR" sz="1600" dirty="0">
                <a:latin typeface="Arial Black" panose="020B0A04020102020204" pitchFamily="34" charset="0"/>
              </a:rPr>
              <a:t>(Table* 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, Key k)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hv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-&gt;hf(k);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((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tbl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hv</a:t>
            </a:r>
            <a:r>
              <a:rPr lang="en-US" altLang="ko-KR" sz="1600" dirty="0">
                <a:latin typeface="Arial Black" panose="020B0A04020102020204" pitchFamily="34" charset="0"/>
              </a:rPr>
              <a:t>]).status != INUSE)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NULL;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(</a:t>
            </a:r>
            <a:r>
              <a:rPr lang="en-US" altLang="ko-KR" sz="1600" dirty="0" err="1">
                <a:latin typeface="Arial Black" panose="020B0A04020102020204" pitchFamily="34" charset="0"/>
              </a:rPr>
              <a:t>pt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tbl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hv</a:t>
            </a:r>
            <a:r>
              <a:rPr lang="en-US" altLang="ko-KR" sz="1600" dirty="0">
                <a:latin typeface="Arial Black" panose="020B0A04020102020204" pitchFamily="34" charset="0"/>
              </a:rPr>
              <a:t>]).</a:t>
            </a:r>
            <a:r>
              <a:rPr lang="en-US" altLang="ko-KR" sz="1600" dirty="0" err="1">
                <a:latin typeface="Arial Black" panose="020B0A04020102020204" pitchFamily="34" charset="0"/>
              </a:rPr>
              <a:t>val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탐색 대상의 값 반환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7B28259-A5A4-4F67-9FD2-11A5CAC7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69BFE-62B8-461D-840C-567C8D9E9B6C}"/>
              </a:ext>
            </a:extLst>
          </p:cNvPr>
          <p:cNvSpPr txBox="1"/>
          <p:nvPr/>
        </p:nvSpPr>
        <p:spPr>
          <a:xfrm>
            <a:off x="1143001" y="2921168"/>
            <a:ext cx="990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TableHashFunction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프로젝트를 확인하고 다시 해당 코드의 흐름들을 읽어보자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TableHashFuncMain.cpp</a:t>
            </a:r>
            <a:r>
              <a:rPr lang="ko-KR" altLang="en-US" dirty="0">
                <a:latin typeface="Arial Black" panose="020B0A04020102020204" pitchFamily="34" charset="0"/>
              </a:rPr>
              <a:t>의 구현을 확인하고 또 다른 활용을 만들어서 공부해 보자</a:t>
            </a:r>
          </a:p>
        </p:txBody>
      </p:sp>
    </p:spTree>
    <p:extLst>
      <p:ext uri="{BB962C8B-B14F-4D97-AF65-F5344CB8AC3E}">
        <p14:creationId xmlns:p14="http://schemas.microsoft.com/office/powerpoint/2010/main" val="82796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C5E4325-DCF8-42CE-918C-57CACC6E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2E5F3-CB31-4466-B028-537C40427C6F}"/>
              </a:ext>
            </a:extLst>
          </p:cNvPr>
          <p:cNvSpPr txBox="1"/>
          <p:nvPr/>
        </p:nvSpPr>
        <p:spPr>
          <a:xfrm>
            <a:off x="1143001" y="600891"/>
            <a:ext cx="9905998" cy="630942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충돌문제의 해결책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해결책들의 각 방법을 알아보고 적합한걸 선택해서 그것을 기준으로 구현해 보자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+mn-ea"/>
              </a:rPr>
              <a:t>해쉬</a:t>
            </a:r>
            <a:r>
              <a:rPr lang="ko-KR" altLang="en-US" dirty="0">
                <a:latin typeface="+mn-ea"/>
              </a:rPr>
              <a:t> 값이 충돌하면 충돌 발생시 빈 슬롯을 찾기 위해서 접근하는 위치가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일정하다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선형 조사법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(Linear Probing)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들어갈 데이터의 옆 공간이 비었는지 확인하고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비었을 경우 그 자리에 대신 저장하는 것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 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계속 옆자리를 비교하면서 자리를 찾아간다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f(k) + 1… f(k) + 2… f(k) + 3… f(k) + 4……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충돌 횟수가 증가함에 따라서 특정지역에 데이터가 몰리는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클러스터 현상이 발생</a:t>
            </a:r>
            <a:r>
              <a:rPr lang="ko-KR" altLang="en-US" dirty="0">
                <a:latin typeface="Arial Black" panose="020B0A04020102020204" pitchFamily="34" charset="0"/>
              </a:rPr>
              <a:t>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이는 좋지 않은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ko-KR" altLang="en-US" dirty="0">
                <a:latin typeface="Arial Black" panose="020B0A04020102020204" pitchFamily="34" charset="0"/>
              </a:rPr>
              <a:t> 방법이다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4B49EB-9D40-42A4-8906-E2707498EF82}"/>
              </a:ext>
            </a:extLst>
          </p:cNvPr>
          <p:cNvGrpSpPr/>
          <p:nvPr/>
        </p:nvGrpSpPr>
        <p:grpSpPr>
          <a:xfrm>
            <a:off x="1143001" y="2125334"/>
            <a:ext cx="7143302" cy="1524340"/>
            <a:chOff x="1148394" y="2447551"/>
            <a:chExt cx="7143302" cy="152434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566E788-5116-4E6B-A287-979711DE54F7}"/>
                </a:ext>
              </a:extLst>
            </p:cNvPr>
            <p:cNvGrpSpPr/>
            <p:nvPr/>
          </p:nvGrpSpPr>
          <p:grpSpPr>
            <a:xfrm>
              <a:off x="2342606" y="3213462"/>
              <a:ext cx="4180112" cy="758429"/>
              <a:chOff x="2116183" y="2865120"/>
              <a:chExt cx="4180112" cy="75842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A7E17C-E0BB-4AF1-A022-732103543738}"/>
                  </a:ext>
                </a:extLst>
              </p:cNvPr>
              <p:cNvSpPr txBox="1"/>
              <p:nvPr/>
            </p:nvSpPr>
            <p:spPr>
              <a:xfrm>
                <a:off x="2116183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1E8E7-E50C-426D-ACA6-22EC58846347}"/>
                  </a:ext>
                </a:extLst>
              </p:cNvPr>
              <p:cNvSpPr txBox="1"/>
              <p:nvPr/>
            </p:nvSpPr>
            <p:spPr>
              <a:xfrm>
                <a:off x="2638697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A2C02B-0F56-4B49-95D8-8EA34980DF5B}"/>
                  </a:ext>
                </a:extLst>
              </p:cNvPr>
              <p:cNvSpPr txBox="1"/>
              <p:nvPr/>
            </p:nvSpPr>
            <p:spPr>
              <a:xfrm>
                <a:off x="3161211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9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CADDC2-E43C-4D0D-B795-45BC0A2611DB}"/>
                  </a:ext>
                </a:extLst>
              </p:cNvPr>
              <p:cNvSpPr txBox="1"/>
              <p:nvPr/>
            </p:nvSpPr>
            <p:spPr>
              <a:xfrm>
                <a:off x="3683725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87D979-8E54-4E5F-A85F-1299DC55945A}"/>
                  </a:ext>
                </a:extLst>
              </p:cNvPr>
              <p:cNvSpPr txBox="1"/>
              <p:nvPr/>
            </p:nvSpPr>
            <p:spPr>
              <a:xfrm>
                <a:off x="4206239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2CD76A-9924-4E17-BB6E-1B82733EEA45}"/>
                  </a:ext>
                </a:extLst>
              </p:cNvPr>
              <p:cNvSpPr txBox="1"/>
              <p:nvPr/>
            </p:nvSpPr>
            <p:spPr>
              <a:xfrm>
                <a:off x="4728753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6620C6-F19D-401F-AF63-4C90D6092950}"/>
                  </a:ext>
                </a:extLst>
              </p:cNvPr>
              <p:cNvSpPr txBox="1"/>
              <p:nvPr/>
            </p:nvSpPr>
            <p:spPr>
              <a:xfrm>
                <a:off x="5251267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CA9DE5-C72D-4540-9A87-3176D7082AED}"/>
                  </a:ext>
                </a:extLst>
              </p:cNvPr>
              <p:cNvSpPr txBox="1"/>
              <p:nvPr/>
            </p:nvSpPr>
            <p:spPr>
              <a:xfrm>
                <a:off x="5773781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4FCD40-76F9-4D03-80C4-6CE54BF0F65E}"/>
                  </a:ext>
                </a:extLst>
              </p:cNvPr>
              <p:cNvSpPr txBox="1"/>
              <p:nvPr/>
            </p:nvSpPr>
            <p:spPr>
              <a:xfrm>
                <a:off x="2208163" y="325421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12477E-2BAD-4AEC-B828-029A49609034}"/>
                  </a:ext>
                </a:extLst>
              </p:cNvPr>
              <p:cNvSpPr txBox="1"/>
              <p:nvPr/>
            </p:nvSpPr>
            <p:spPr>
              <a:xfrm>
                <a:off x="2730677" y="325421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37480C-F793-4312-916D-EAAC3DED6339}"/>
                  </a:ext>
                </a:extLst>
              </p:cNvPr>
              <p:cNvSpPr txBox="1"/>
              <p:nvPr/>
            </p:nvSpPr>
            <p:spPr>
              <a:xfrm>
                <a:off x="3258085" y="323445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ED00C5-6133-4775-8F44-C59B0AFC95FC}"/>
                  </a:ext>
                </a:extLst>
              </p:cNvPr>
              <p:cNvSpPr txBox="1"/>
              <p:nvPr/>
            </p:nvSpPr>
            <p:spPr>
              <a:xfrm>
                <a:off x="3775705" y="324098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E98ED3-83E5-4092-83F6-359AC96DC19D}"/>
                  </a:ext>
                </a:extLst>
              </p:cNvPr>
              <p:cNvSpPr txBox="1"/>
              <p:nvPr/>
            </p:nvSpPr>
            <p:spPr>
              <a:xfrm>
                <a:off x="4298219" y="323445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7FACAE-975B-4CF4-9F2C-22C54E313B1A}"/>
                  </a:ext>
                </a:extLst>
              </p:cNvPr>
              <p:cNvSpPr txBox="1"/>
              <p:nvPr/>
            </p:nvSpPr>
            <p:spPr>
              <a:xfrm>
                <a:off x="4820733" y="323445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C49A46-C349-442F-AE27-556D5ECEE8FA}"/>
                  </a:ext>
                </a:extLst>
              </p:cNvPr>
              <p:cNvSpPr txBox="1"/>
              <p:nvPr/>
            </p:nvSpPr>
            <p:spPr>
              <a:xfrm>
                <a:off x="5343247" y="323445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6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7A72C8-16A1-43B9-B52D-E2CE1C2DF110}"/>
                  </a:ext>
                </a:extLst>
              </p:cNvPr>
              <p:cNvSpPr txBox="1"/>
              <p:nvPr/>
            </p:nvSpPr>
            <p:spPr>
              <a:xfrm>
                <a:off x="5865761" y="323445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7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1987E2-1758-4A10-B282-D714BA8D3021}"/>
                </a:ext>
              </a:extLst>
            </p:cNvPr>
            <p:cNvSpPr txBox="1"/>
            <p:nvPr/>
          </p:nvSpPr>
          <p:spPr>
            <a:xfrm>
              <a:off x="1148394" y="2447551"/>
              <a:ext cx="7143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해쉬</a:t>
              </a:r>
              <a:r>
                <a:rPr lang="ko-KR" altLang="en-US" dirty="0"/>
                <a:t> 함수가 </a:t>
              </a:r>
              <a:r>
                <a:rPr lang="en-US" altLang="ko-KR" dirty="0"/>
                <a:t>key % 7</a:t>
              </a:r>
              <a:r>
                <a:rPr lang="ko-KR" altLang="en-US" dirty="0"/>
                <a:t>이라고 가정하고</a:t>
              </a:r>
              <a:r>
                <a:rPr lang="en-US" altLang="ko-KR" dirty="0"/>
                <a:t>,</a:t>
              </a:r>
            </a:p>
            <a:p>
              <a:r>
                <a:rPr lang="ko-KR" altLang="en-US" dirty="0"/>
                <a:t>키가 </a:t>
              </a:r>
              <a:r>
                <a:rPr lang="en-US" altLang="ko-KR" dirty="0"/>
                <a:t>9</a:t>
              </a:r>
              <a:r>
                <a:rPr lang="ko-KR" altLang="en-US" dirty="0"/>
                <a:t>인 데이터는 </a:t>
              </a:r>
              <a:r>
                <a:rPr lang="ko-KR" altLang="en-US" dirty="0" err="1"/>
                <a:t>해쉬</a:t>
              </a:r>
              <a:r>
                <a:rPr lang="ko-KR" altLang="en-US" dirty="0"/>
                <a:t> 값이 </a:t>
              </a:r>
              <a:r>
                <a:rPr lang="en-US" altLang="ko-KR" dirty="0"/>
                <a:t>2</a:t>
              </a:r>
              <a:r>
                <a:rPr lang="ko-KR" altLang="en-US" dirty="0"/>
                <a:t>이므로 인덱스가 </a:t>
              </a:r>
              <a:r>
                <a:rPr lang="en-US" altLang="ko-KR" dirty="0"/>
                <a:t>2</a:t>
              </a:r>
              <a:r>
                <a:rPr lang="ko-KR" altLang="en-US" dirty="0"/>
                <a:t>인 위치에 저장된다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32A830-A147-45C4-A5B2-AE737DB053AE}"/>
              </a:ext>
            </a:extLst>
          </p:cNvPr>
          <p:cNvGrpSpPr/>
          <p:nvPr/>
        </p:nvGrpSpPr>
        <p:grpSpPr>
          <a:xfrm>
            <a:off x="1143001" y="3814574"/>
            <a:ext cx="10681129" cy="1524340"/>
            <a:chOff x="1148394" y="2447551"/>
            <a:chExt cx="10681129" cy="152434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34B0884-8220-4C34-97B9-4090B6974F0A}"/>
                </a:ext>
              </a:extLst>
            </p:cNvPr>
            <p:cNvGrpSpPr/>
            <p:nvPr/>
          </p:nvGrpSpPr>
          <p:grpSpPr>
            <a:xfrm>
              <a:off x="2342606" y="3213462"/>
              <a:ext cx="4180112" cy="758429"/>
              <a:chOff x="2116183" y="2865120"/>
              <a:chExt cx="4180112" cy="75842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6FC5FF-31CB-4397-9FB9-A29EE53BCBB9}"/>
                  </a:ext>
                </a:extLst>
              </p:cNvPr>
              <p:cNvSpPr txBox="1"/>
              <p:nvPr/>
            </p:nvSpPr>
            <p:spPr>
              <a:xfrm>
                <a:off x="2116183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281424-270B-4406-9D67-6BA246922D9D}"/>
                  </a:ext>
                </a:extLst>
              </p:cNvPr>
              <p:cNvSpPr txBox="1"/>
              <p:nvPr/>
            </p:nvSpPr>
            <p:spPr>
              <a:xfrm>
                <a:off x="2638697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6816AF-E452-4305-9551-2F23EC9683F9}"/>
                  </a:ext>
                </a:extLst>
              </p:cNvPr>
              <p:cNvSpPr txBox="1"/>
              <p:nvPr/>
            </p:nvSpPr>
            <p:spPr>
              <a:xfrm>
                <a:off x="3161211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9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D83C0B-B863-451A-9C45-F54A407A8799}"/>
                  </a:ext>
                </a:extLst>
              </p:cNvPr>
              <p:cNvSpPr txBox="1"/>
              <p:nvPr/>
            </p:nvSpPr>
            <p:spPr>
              <a:xfrm>
                <a:off x="3683725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784E62-B572-4260-A62F-A4706CC4B42F}"/>
                  </a:ext>
                </a:extLst>
              </p:cNvPr>
              <p:cNvSpPr txBox="1"/>
              <p:nvPr/>
            </p:nvSpPr>
            <p:spPr>
              <a:xfrm>
                <a:off x="4206239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3F10CC-9BF6-4DB9-AB0E-C62C3664BD1D}"/>
                  </a:ext>
                </a:extLst>
              </p:cNvPr>
              <p:cNvSpPr txBox="1"/>
              <p:nvPr/>
            </p:nvSpPr>
            <p:spPr>
              <a:xfrm>
                <a:off x="4728753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203656-BC04-445E-B09B-F42444C1A421}"/>
                  </a:ext>
                </a:extLst>
              </p:cNvPr>
              <p:cNvSpPr txBox="1"/>
              <p:nvPr/>
            </p:nvSpPr>
            <p:spPr>
              <a:xfrm>
                <a:off x="5251267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28B6F6-D697-41AA-8B75-DDEFD3825613}"/>
                  </a:ext>
                </a:extLst>
              </p:cNvPr>
              <p:cNvSpPr txBox="1"/>
              <p:nvPr/>
            </p:nvSpPr>
            <p:spPr>
              <a:xfrm>
                <a:off x="5773781" y="2865120"/>
                <a:ext cx="52251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6231F2-100C-4996-B8B0-EB1745EB244E}"/>
                  </a:ext>
                </a:extLst>
              </p:cNvPr>
              <p:cNvSpPr txBox="1"/>
              <p:nvPr/>
            </p:nvSpPr>
            <p:spPr>
              <a:xfrm>
                <a:off x="2208163" y="325421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2BFF14-437A-4B8E-B649-11092C1B7475}"/>
                  </a:ext>
                </a:extLst>
              </p:cNvPr>
              <p:cNvSpPr txBox="1"/>
              <p:nvPr/>
            </p:nvSpPr>
            <p:spPr>
              <a:xfrm>
                <a:off x="2730677" y="325421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F5F556-15E4-4569-BD4B-DD9E46DDC376}"/>
                  </a:ext>
                </a:extLst>
              </p:cNvPr>
              <p:cNvSpPr txBox="1"/>
              <p:nvPr/>
            </p:nvSpPr>
            <p:spPr>
              <a:xfrm>
                <a:off x="3258085" y="323445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248B21-769C-4C70-A8C3-7EDF3179D7A8}"/>
                  </a:ext>
                </a:extLst>
              </p:cNvPr>
              <p:cNvSpPr txBox="1"/>
              <p:nvPr/>
            </p:nvSpPr>
            <p:spPr>
              <a:xfrm>
                <a:off x="3775705" y="324098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8B3F4E-755F-4E37-A99C-FC7F6580172A}"/>
                  </a:ext>
                </a:extLst>
              </p:cNvPr>
              <p:cNvSpPr txBox="1"/>
              <p:nvPr/>
            </p:nvSpPr>
            <p:spPr>
              <a:xfrm>
                <a:off x="4298219" y="323445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8A93871-8357-435F-A220-A38361C4E005}"/>
                  </a:ext>
                </a:extLst>
              </p:cNvPr>
              <p:cNvSpPr txBox="1"/>
              <p:nvPr/>
            </p:nvSpPr>
            <p:spPr>
              <a:xfrm>
                <a:off x="4820733" y="323445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AE7CCB-0C83-4B32-99F9-936D92F29C95}"/>
                  </a:ext>
                </a:extLst>
              </p:cNvPr>
              <p:cNvSpPr txBox="1"/>
              <p:nvPr/>
            </p:nvSpPr>
            <p:spPr>
              <a:xfrm>
                <a:off x="5343247" y="323445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6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922728-87AB-4E1F-8315-F207E3C3EC59}"/>
                  </a:ext>
                </a:extLst>
              </p:cNvPr>
              <p:cNvSpPr txBox="1"/>
              <p:nvPr/>
            </p:nvSpPr>
            <p:spPr>
              <a:xfrm>
                <a:off x="5865761" y="323445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7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AAEF07-B854-460D-85E7-A93540776C3F}"/>
                </a:ext>
              </a:extLst>
            </p:cNvPr>
            <p:cNvSpPr txBox="1"/>
            <p:nvPr/>
          </p:nvSpPr>
          <p:spPr>
            <a:xfrm>
              <a:off x="1148394" y="2447551"/>
              <a:ext cx="106811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해쉬</a:t>
              </a:r>
              <a:r>
                <a:rPr lang="ko-KR" altLang="en-US" dirty="0"/>
                <a:t> 함수가 </a:t>
              </a:r>
              <a:r>
                <a:rPr lang="en-US" altLang="ko-KR" dirty="0"/>
                <a:t>key % 7</a:t>
              </a:r>
              <a:r>
                <a:rPr lang="ko-KR" altLang="en-US" dirty="0"/>
                <a:t>이라고 가정하고</a:t>
              </a:r>
              <a:r>
                <a:rPr lang="en-US" altLang="ko-KR" dirty="0"/>
                <a:t>,</a:t>
              </a:r>
            </a:p>
            <a:p>
              <a:r>
                <a:rPr lang="ko-KR" altLang="en-US" dirty="0"/>
                <a:t>키가</a:t>
              </a:r>
              <a:r>
                <a:rPr lang="en-US" altLang="ko-KR" dirty="0"/>
                <a:t>2</a:t>
              </a:r>
              <a:r>
                <a:rPr lang="ko-KR" altLang="en-US" dirty="0"/>
                <a:t>인 데이터를 저장하게 되면 충돌이 발생한다</a:t>
              </a:r>
              <a:r>
                <a:rPr lang="en-US" altLang="ko-KR" dirty="0"/>
                <a:t>. 9</a:t>
              </a:r>
              <a:r>
                <a:rPr lang="ko-KR" altLang="en-US" dirty="0"/>
                <a:t>와 충돌하였으므로 인덱스</a:t>
              </a:r>
              <a:r>
                <a:rPr lang="en-US" altLang="ko-KR" dirty="0"/>
                <a:t>2</a:t>
              </a:r>
              <a:r>
                <a:rPr lang="ko-KR" altLang="en-US" dirty="0"/>
                <a:t>의 옆인 </a:t>
              </a:r>
              <a:r>
                <a:rPr lang="en-US" altLang="ko-KR" dirty="0"/>
                <a:t>3</a:t>
              </a:r>
              <a:r>
                <a:rPr lang="ko-KR" altLang="en-US" dirty="0"/>
                <a:t>을 검색해본다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28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13BA1B-5FAC-4683-B75D-2B1353E8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FE65BD-3530-4530-A921-73ABF3C4E65A}"/>
                  </a:ext>
                </a:extLst>
              </p:cNvPr>
              <p:cNvSpPr txBox="1"/>
              <p:nvPr/>
            </p:nvSpPr>
            <p:spPr>
              <a:xfrm>
                <a:off x="1143001" y="668215"/>
                <a:ext cx="990599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이차 조사법</a:t>
                </a:r>
                <a:r>
                  <a:rPr lang="en-US" altLang="ko-KR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(Quadratic Probing)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Arial Black" panose="020B0A04020102020204" pitchFamily="34" charset="0"/>
                  </a:rPr>
                  <a:t>선형 조사법 보다 조금 더 간격을 두고 저장한다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f(k)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… f(k)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… f(k)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… f(k)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Arial Black" panose="020B0A04020102020204" pitchFamily="34" charset="0"/>
                    <a:ea typeface="Cambria Math" panose="02040503050406030204" pitchFamily="18" charset="0"/>
                  </a:rPr>
                  <a:t>……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err="1">
                    <a:latin typeface="+mn-ea"/>
                  </a:rPr>
                  <a:t>해쉬</a:t>
                </a:r>
                <a:r>
                  <a:rPr lang="ko-KR" altLang="en-US" sz="1600" dirty="0">
                    <a:latin typeface="+mn-ea"/>
                  </a:rPr>
                  <a:t> 값이 충돌하면 충돌 발생시 빈 슬롯을 찾기 위해서 접근하는 위치가</a:t>
                </a: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일정하다</a:t>
                </a:r>
                <a:r>
                  <a:rPr lang="en-US" altLang="ko-KR" sz="1600" dirty="0">
                    <a:latin typeface="+mn-ea"/>
                  </a:rPr>
                  <a:t>.</a:t>
                </a:r>
              </a:p>
              <a:p>
                <a:endPara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  <a:p>
                <a:r>
                  <a:rPr lang="ko-KR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이중 </a:t>
                </a:r>
                <a:r>
                  <a:rPr lang="ko-KR" altLang="en-US" sz="2000" b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해쉬</a:t>
                </a:r>
                <a:r>
                  <a:rPr lang="en-US" altLang="ko-KR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(Double Hash)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 err="1">
                    <a:latin typeface="Arial Black" panose="020B0A04020102020204" pitchFamily="34" charset="0"/>
                  </a:rPr>
                  <a:t>해쉬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조건을 불규칙하게 만들기 위해 두개의 </a:t>
                </a:r>
                <a:r>
                  <a:rPr lang="ko-KR" altLang="en-US" sz="1600" dirty="0" err="1">
                    <a:latin typeface="Arial Black" panose="020B0A04020102020204" pitchFamily="34" charset="0"/>
                  </a:rPr>
                  <a:t>해쉬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함수를 이용해서 빈 공간을 찾는 방법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Arial Black" panose="020B0A04020102020204" pitchFamily="34" charset="0"/>
                  </a:rPr>
                  <a:t>키가 다르면 건너 뛰는 길이도 달라지기때문에 클러스터 현상의 발생 확률을 현저히 낮출 수 있기 때문에 </a:t>
                </a:r>
                <a:r>
                  <a:rPr lang="ko-KR" altLang="en-US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이상적인 해결책 중의 하나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이다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</a:t>
                </a:r>
              </a:p>
              <a:p>
                <a:endParaRPr lang="en-US" altLang="ko-KR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ex)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1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차 </a:t>
                </a:r>
                <a:r>
                  <a:rPr lang="ko-KR" altLang="en-US" sz="1600" dirty="0" err="1">
                    <a:latin typeface="Arial Black" panose="020B0A04020102020204" pitchFamily="34" charset="0"/>
                  </a:rPr>
                  <a:t>해쉬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함수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: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키를 근거로 저장위치를 결정하기 위한 것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차 </a:t>
                </a:r>
                <a:r>
                  <a:rPr lang="ko-KR" altLang="en-US" sz="1600" dirty="0" err="1">
                    <a:latin typeface="Arial Black" panose="020B0A04020102020204" pitchFamily="34" charset="0"/>
                  </a:rPr>
                  <a:t>해쉬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함수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: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충돌 발생시 몇 칸 뒤를 살필지 결정하기 위한 것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1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차 </a:t>
                </a:r>
                <a:r>
                  <a:rPr lang="ko-KR" altLang="en-US" sz="1600" dirty="0" err="1">
                    <a:latin typeface="Arial Black" panose="020B0A04020102020204" pitchFamily="34" charset="0"/>
                  </a:rPr>
                  <a:t>해쉬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함수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: h1(k) = k % 15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차 </a:t>
                </a:r>
                <a:r>
                  <a:rPr lang="ko-KR" altLang="en-US" sz="1600" dirty="0" err="1">
                    <a:latin typeface="Arial Black" panose="020B0A04020102020204" pitchFamily="34" charset="0"/>
                  </a:rPr>
                  <a:t>해쉬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함수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: h2(k) = 1 + (k % c)</a:t>
                </a:r>
              </a:p>
              <a:p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1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차 </a:t>
                </a:r>
                <a:r>
                  <a:rPr lang="ko-KR" altLang="en-US" sz="1600" dirty="0" err="1">
                    <a:latin typeface="Arial Black" panose="020B0A04020102020204" pitchFamily="34" charset="0"/>
                  </a:rPr>
                  <a:t>해쉬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함수를 통해서 배열의 개수가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15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인걸 예상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(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배열의 길이를 넘지 않기 위해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)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할 수 있다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</a:t>
                </a:r>
              </a:p>
              <a:p>
                <a:r>
                  <a:rPr lang="ko-KR" altLang="en-US" sz="1600" dirty="0">
                    <a:latin typeface="Arial Black" panose="020B0A04020102020204" pitchFamily="34" charset="0"/>
                  </a:rPr>
                  <a:t>이때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, c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는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15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보다 작으면서 소수인 숫자 중 하나로 결정하게 된다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</a:t>
                </a:r>
              </a:p>
              <a:p>
                <a:endParaRPr lang="en-US" altLang="ko-KR" sz="1600" dirty="0">
                  <a:latin typeface="Arial Black" panose="020B0A04020102020204" pitchFamily="34" charset="0"/>
                </a:endParaRP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1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차 </a:t>
                </a:r>
                <a:r>
                  <a:rPr lang="ko-KR" altLang="en-US" sz="1600" dirty="0" err="1">
                    <a:latin typeface="Arial Black" panose="020B0A04020102020204" pitchFamily="34" charset="0"/>
                  </a:rPr>
                  <a:t>해쉬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함수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: h1(k) = k % 15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2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차 </a:t>
                </a:r>
                <a:r>
                  <a:rPr lang="ko-KR" altLang="en-US" sz="1600" dirty="0" err="1">
                    <a:latin typeface="Arial Black" panose="020B0A04020102020204" pitchFamily="34" charset="0"/>
                  </a:rPr>
                  <a:t>해쉬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 함수 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: h2(k) = 1 + (k % 7) 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로 결정할 수 있다</a:t>
                </a:r>
                <a:r>
                  <a:rPr lang="en-US" altLang="ko-KR" sz="1600" dirty="0">
                    <a:latin typeface="Arial Black" panose="020B0A04020102020204" pitchFamily="34" charset="0"/>
                  </a:rPr>
                  <a:t>.</a:t>
                </a:r>
              </a:p>
              <a:p>
                <a:r>
                  <a:rPr lang="ko-KR" altLang="en-US" sz="1600" dirty="0">
                    <a:latin typeface="Arial Black" panose="020B0A04020102020204" pitchFamily="34" charset="0"/>
                  </a:rPr>
                  <a:t> </a:t>
                </a:r>
                <a:endParaRPr lang="en-US" altLang="ko-KR" sz="1600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FE65BD-3530-4530-A921-73ABF3C4E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1" y="668215"/>
                <a:ext cx="9905998" cy="5970865"/>
              </a:xfrm>
              <a:prstGeom prst="rect">
                <a:avLst/>
              </a:prstGeom>
              <a:blipFill>
                <a:blip r:embed="rId2"/>
                <a:stretch>
                  <a:fillRect l="-739" t="-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73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85DC43C-4A83-412F-9F4C-CBE2F7AF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6DDFB-3161-414F-871A-211D903190DC}"/>
              </a:ext>
            </a:extLst>
          </p:cNvPr>
          <p:cNvSpPr txBox="1"/>
          <p:nvPr/>
        </p:nvSpPr>
        <p:spPr>
          <a:xfrm>
            <a:off x="1143001" y="843677"/>
            <a:ext cx="9905998" cy="569386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체이닝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빈 공간을 찾는 것이 아닌 그 자리에 그대로 데이터를 추가 시키는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연결 리스트를 이용해서 해당 키와 중복된 데이터들은 키를 헤더로 연결 시켜 놓는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체이닝의</a:t>
            </a:r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 </a:t>
            </a:r>
            <a:r>
              <a:rPr lang="en-US" altLang="ko-KR" sz="2000" dirty="0"/>
              <a:t>– </a:t>
            </a:r>
            <a:r>
              <a:rPr lang="ko-KR" altLang="en-US" sz="1600" dirty="0">
                <a:latin typeface="Arial Black" panose="020B0A04020102020204" pitchFamily="34" charset="0"/>
              </a:rPr>
              <a:t>앞선 </a:t>
            </a:r>
            <a:r>
              <a:rPr lang="en-US" altLang="ko-KR" sz="1600" dirty="0">
                <a:latin typeface="Arial Black" panose="020B0A04020102020204" pitchFamily="34" charset="0"/>
              </a:rPr>
              <a:t>Person</a:t>
            </a:r>
            <a:r>
              <a:rPr lang="ko-KR" altLang="en-US" sz="1600" dirty="0">
                <a:latin typeface="Arial Black" panose="020B0A04020102020204" pitchFamily="34" charset="0"/>
              </a:rPr>
              <a:t>을 활용한다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anose="020B0A04020102020204" pitchFamily="34" charset="0"/>
              </a:rPr>
              <a:t>Slot.h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Table.h</a:t>
            </a:r>
            <a:r>
              <a:rPr lang="ko-KR" altLang="en-US" dirty="0">
                <a:latin typeface="Arial Black" panose="020B0A04020102020204" pitchFamily="34" charset="0"/>
              </a:rPr>
              <a:t>에 </a:t>
            </a:r>
            <a:r>
              <a:rPr lang="en-US" altLang="ko-KR" dirty="0" err="1">
                <a:latin typeface="Arial Black" panose="020B0A04020102020204" pitchFamily="34" charset="0"/>
              </a:rPr>
              <a:t>DLinkedList</a:t>
            </a:r>
            <a:r>
              <a:rPr lang="ko-KR" altLang="en-US" dirty="0">
                <a:latin typeface="Arial Black" panose="020B0A04020102020204" pitchFamily="34" charset="0"/>
              </a:rPr>
              <a:t>를 이용하면 변경되어지는 부분이 생기게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Slot.h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ko-KR" altLang="en-US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int Key;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Person * Value;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//</a:t>
            </a:r>
            <a:r>
              <a:rPr lang="en-US" altLang="ko-KR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enum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SlotStatus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{ EMPTY, DELETED, INUSE };</a:t>
            </a:r>
            <a:r>
              <a:rPr lang="en-US" altLang="ko-KR" dirty="0">
                <a:latin typeface="Arial Black" panose="020B0A04020102020204" pitchFamily="34" charset="0"/>
              </a:rPr>
              <a:t>// </a:t>
            </a:r>
            <a:r>
              <a:rPr lang="ko-KR" altLang="en-US" dirty="0">
                <a:latin typeface="Arial Black" panose="020B0A04020102020204" pitchFamily="34" charset="0"/>
              </a:rPr>
              <a:t>제외된 부분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typedef struct _slot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Key </a:t>
            </a:r>
            <a:r>
              <a:rPr lang="en-US" altLang="ko-KR" sz="1600" dirty="0" err="1">
                <a:latin typeface="Arial Black" panose="020B0A04020102020204" pitchFamily="34" charset="0"/>
              </a:rPr>
              <a:t>key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Value </a:t>
            </a:r>
            <a:r>
              <a:rPr lang="en-US" altLang="ko-KR" sz="1600" dirty="0" err="1">
                <a:latin typeface="Arial Black" panose="020B0A04020102020204" pitchFamily="34" charset="0"/>
              </a:rPr>
              <a:t>val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 Slot;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 err="1">
                <a:latin typeface="Arial Black" panose="020B0A04020102020204" pitchFamily="34" charset="0"/>
              </a:rPr>
              <a:t>체이닝을</a:t>
            </a:r>
            <a:r>
              <a:rPr lang="ko-KR" altLang="en-US" sz="1600" dirty="0">
                <a:latin typeface="Arial Black" panose="020B0A04020102020204" pitchFamily="34" charset="0"/>
              </a:rPr>
              <a:t> 사용하는 방법에서는 슬롯의 상태가 필요하지 않기 때문에 </a:t>
            </a:r>
            <a:r>
              <a:rPr lang="en-US" altLang="ko-KR" sz="1600" dirty="0" err="1">
                <a:latin typeface="Arial Black" panose="020B0A04020102020204" pitchFamily="34" charset="0"/>
              </a:rPr>
              <a:t>enum</a:t>
            </a:r>
            <a:r>
              <a:rPr lang="ko-KR" altLang="en-US" sz="1600" dirty="0">
                <a:latin typeface="Arial Black" panose="020B0A04020102020204" pitchFamily="34" charset="0"/>
              </a:rPr>
              <a:t>문을 제외한다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13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0BFDDA0-7D9B-405F-8FC6-D85F1D4A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172F-4C6C-47B6-991B-6248D8728D1A}"/>
              </a:ext>
            </a:extLst>
          </p:cNvPr>
          <p:cNvSpPr txBox="1"/>
          <p:nvPr/>
        </p:nvSpPr>
        <p:spPr>
          <a:xfrm>
            <a:off x="1410789" y="1028343"/>
            <a:ext cx="9638210" cy="480131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Table.h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typedef int </a:t>
            </a:r>
            <a:r>
              <a:rPr lang="en-US" altLang="ko-KR" dirty="0" err="1">
                <a:latin typeface="Arial Black" panose="020B0A04020102020204" pitchFamily="34" charset="0"/>
              </a:rPr>
              <a:t>HashFunc</a:t>
            </a:r>
            <a:r>
              <a:rPr lang="en-US" altLang="ko-KR" dirty="0">
                <a:latin typeface="Arial Black" panose="020B0A04020102020204" pitchFamily="34" charset="0"/>
              </a:rPr>
              <a:t>(Key k);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typedef struct _table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//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Slot </a:t>
            </a:r>
            <a:r>
              <a:rPr lang="en-US" altLang="ko-KR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tbl</a:t>
            </a:r>
            <a:r>
              <a:rPr lang="en-US" altLang="ko-KR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[MAX_TBL];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List </a:t>
            </a:r>
            <a:r>
              <a:rPr lang="en-US" altLang="ko-KR" dirty="0" err="1">
                <a:latin typeface="Arial Black" panose="020B0A04020102020204" pitchFamily="34" charset="0"/>
              </a:rPr>
              <a:t>tbl</a:t>
            </a:r>
            <a:r>
              <a:rPr lang="en-US" altLang="ko-KR" dirty="0">
                <a:latin typeface="Arial Black" panose="020B0A04020102020204" pitchFamily="34" charset="0"/>
              </a:rPr>
              <a:t>[MAX_TBL];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HashFunc</a:t>
            </a:r>
            <a:r>
              <a:rPr lang="en-US" altLang="ko-KR" dirty="0">
                <a:latin typeface="Arial Black" panose="020B0A04020102020204" pitchFamily="34" charset="0"/>
              </a:rPr>
              <a:t> * hf;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 Table;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TBLInit</a:t>
            </a:r>
            <a:r>
              <a:rPr lang="en-US" altLang="ko-KR" dirty="0">
                <a:latin typeface="Arial Black" panose="020B0A04020102020204" pitchFamily="34" charset="0"/>
              </a:rPr>
              <a:t>(Table * </a:t>
            </a:r>
            <a:r>
              <a:rPr lang="en-US" altLang="ko-KR" dirty="0" err="1">
                <a:latin typeface="Arial Black" panose="020B0A04020102020204" pitchFamily="34" charset="0"/>
              </a:rPr>
              <a:t>pt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HashFunc</a:t>
            </a:r>
            <a:r>
              <a:rPr lang="en-US" altLang="ko-KR" dirty="0">
                <a:latin typeface="Arial Black" panose="020B0A04020102020204" pitchFamily="34" charset="0"/>
              </a:rPr>
              <a:t> * f);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TBLInsert</a:t>
            </a:r>
            <a:r>
              <a:rPr lang="en-US" altLang="ko-KR" dirty="0">
                <a:latin typeface="Arial Black" panose="020B0A04020102020204" pitchFamily="34" charset="0"/>
              </a:rPr>
              <a:t>(Table * </a:t>
            </a:r>
            <a:r>
              <a:rPr lang="en-US" altLang="ko-KR" dirty="0" err="1">
                <a:latin typeface="Arial Black" panose="020B0A04020102020204" pitchFamily="34" charset="0"/>
              </a:rPr>
              <a:t>pt</a:t>
            </a:r>
            <a:r>
              <a:rPr lang="en-US" altLang="ko-KR" dirty="0">
                <a:latin typeface="Arial Black" panose="020B0A04020102020204" pitchFamily="34" charset="0"/>
              </a:rPr>
              <a:t>, Key k, Value v);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Value </a:t>
            </a:r>
            <a:r>
              <a:rPr lang="en-US" altLang="ko-KR" dirty="0" err="1">
                <a:latin typeface="Arial Black" panose="020B0A04020102020204" pitchFamily="34" charset="0"/>
              </a:rPr>
              <a:t>TBLDelete</a:t>
            </a:r>
            <a:r>
              <a:rPr lang="en-US" altLang="ko-KR" dirty="0">
                <a:latin typeface="Arial Black" panose="020B0A04020102020204" pitchFamily="34" charset="0"/>
              </a:rPr>
              <a:t>(Table * </a:t>
            </a:r>
            <a:r>
              <a:rPr lang="en-US" altLang="ko-KR" dirty="0" err="1">
                <a:latin typeface="Arial Black" panose="020B0A04020102020204" pitchFamily="34" charset="0"/>
              </a:rPr>
              <a:t>pt</a:t>
            </a:r>
            <a:r>
              <a:rPr lang="en-US" altLang="ko-KR" dirty="0">
                <a:latin typeface="Arial Black" panose="020B0A04020102020204" pitchFamily="34" charset="0"/>
              </a:rPr>
              <a:t>, Key k);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Value </a:t>
            </a:r>
            <a:r>
              <a:rPr lang="en-US" altLang="ko-KR" dirty="0" err="1">
                <a:latin typeface="Arial Black" panose="020B0A04020102020204" pitchFamily="34" charset="0"/>
              </a:rPr>
              <a:t>TBLSearch</a:t>
            </a:r>
            <a:r>
              <a:rPr lang="en-US" altLang="ko-KR" dirty="0">
                <a:latin typeface="Arial Black" panose="020B0A04020102020204" pitchFamily="34" charset="0"/>
              </a:rPr>
              <a:t>(Table * </a:t>
            </a:r>
            <a:r>
              <a:rPr lang="en-US" altLang="ko-KR" dirty="0" err="1">
                <a:latin typeface="Arial Black" panose="020B0A04020102020204" pitchFamily="34" charset="0"/>
              </a:rPr>
              <a:t>pt</a:t>
            </a:r>
            <a:r>
              <a:rPr lang="en-US" altLang="ko-KR" dirty="0">
                <a:latin typeface="Arial Black" panose="020B0A04020102020204" pitchFamily="34" charset="0"/>
              </a:rPr>
              <a:t>, Key k);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Table</a:t>
            </a:r>
            <a:r>
              <a:rPr lang="ko-KR" altLang="en-US" dirty="0">
                <a:latin typeface="Arial Black" panose="020B0A04020102020204" pitchFamily="34" charset="0"/>
              </a:rPr>
              <a:t>의 저장소였던 </a:t>
            </a:r>
            <a:r>
              <a:rPr lang="en-US" altLang="ko-KR" dirty="0">
                <a:latin typeface="Arial Black" panose="020B0A04020102020204" pitchFamily="34" charset="0"/>
              </a:rPr>
              <a:t>Slot</a:t>
            </a:r>
            <a:r>
              <a:rPr lang="ko-KR" altLang="en-US" dirty="0">
                <a:latin typeface="Arial Black" panose="020B0A04020102020204" pitchFamily="34" charset="0"/>
              </a:rPr>
              <a:t>형 배열을 </a:t>
            </a:r>
            <a:r>
              <a:rPr lang="en-US" altLang="ko-KR" dirty="0">
                <a:latin typeface="Arial Black" panose="020B0A04020102020204" pitchFamily="34" charset="0"/>
              </a:rPr>
              <a:t>List</a:t>
            </a:r>
            <a:r>
              <a:rPr lang="ko-KR" altLang="en-US" dirty="0">
                <a:latin typeface="Arial Black" panose="020B0A04020102020204" pitchFamily="34" charset="0"/>
              </a:rPr>
              <a:t>형 배열로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교체</a:t>
            </a:r>
          </a:p>
        </p:txBody>
      </p:sp>
    </p:spTree>
    <p:extLst>
      <p:ext uri="{BB962C8B-B14F-4D97-AF65-F5344CB8AC3E}">
        <p14:creationId xmlns:p14="http://schemas.microsoft.com/office/powerpoint/2010/main" val="160908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81AE643-7689-4B19-8503-8BEBF5CA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82BB7-25A2-439A-A025-59235D0CC2D4}"/>
              </a:ext>
            </a:extLst>
          </p:cNvPr>
          <p:cNvSpPr txBox="1"/>
          <p:nvPr/>
        </p:nvSpPr>
        <p:spPr>
          <a:xfrm>
            <a:off x="1143001" y="2782669"/>
            <a:ext cx="99059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sz="2400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ChainedTableHash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프로젝트를 확인하고 구현부분을 이해하자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DLinkedList</a:t>
            </a:r>
            <a:r>
              <a:rPr lang="ko-KR" altLang="en-US" dirty="0">
                <a:latin typeface="Arial Black" panose="020B0A04020102020204" pitchFamily="34" charset="0"/>
              </a:rPr>
              <a:t>를 이해했다면 충분히 쉬울 것이다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구현 되어 있는 </a:t>
            </a:r>
            <a:r>
              <a:rPr lang="en-US" altLang="ko-KR" dirty="0">
                <a:latin typeface="Arial Black" panose="020B0A04020102020204" pitchFamily="34" charset="0"/>
              </a:rPr>
              <a:t>Main</a:t>
            </a:r>
            <a:r>
              <a:rPr lang="ko-KR" altLang="en-US" dirty="0">
                <a:latin typeface="Arial Black" panose="020B0A04020102020204" pitchFamily="34" charset="0"/>
              </a:rPr>
              <a:t>함수를 확인하고 또 다른 예를 만들어 실행해 보자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83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</a:p>
        </p:txBody>
      </p:sp>
    </p:spTree>
    <p:extLst>
      <p:ext uri="{BB962C8B-B14F-4D97-AF65-F5344CB8AC3E}">
        <p14:creationId xmlns:p14="http://schemas.microsoft.com/office/powerpoint/2010/main" val="124510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CAD6B-48E3-4D9A-98A0-5CA5FC2A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30A7A-5849-4628-ABD9-016848946AE5}"/>
              </a:ext>
            </a:extLst>
          </p:cNvPr>
          <p:cNvSpPr txBox="1"/>
          <p:nvPr/>
        </p:nvSpPr>
        <p:spPr>
          <a:xfrm>
            <a:off x="1141412" y="757646"/>
            <a:ext cx="99059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정점과 간선이 존재하고</a:t>
            </a:r>
            <a:r>
              <a:rPr lang="en-US" altLang="ko-KR" dirty="0"/>
              <a:t>, </a:t>
            </a:r>
            <a:r>
              <a:rPr lang="ko-KR" altLang="en-US" dirty="0"/>
              <a:t>정점과 간선끼리 서로 연결되어 있는 형태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그래프의 종류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6CC980-7A77-4164-8B74-6F29AC046AEF}"/>
              </a:ext>
            </a:extLst>
          </p:cNvPr>
          <p:cNvGrpSpPr/>
          <p:nvPr/>
        </p:nvGrpSpPr>
        <p:grpSpPr>
          <a:xfrm>
            <a:off x="3780109" y="1220187"/>
            <a:ext cx="2684857" cy="1649425"/>
            <a:chOff x="3253842" y="1220186"/>
            <a:chExt cx="2684857" cy="16494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392AE6-6C25-4827-AEED-84F69ADDC456}"/>
                </a:ext>
              </a:extLst>
            </p:cNvPr>
            <p:cNvSpPr txBox="1"/>
            <p:nvPr/>
          </p:nvSpPr>
          <p:spPr>
            <a:xfrm>
              <a:off x="3478851" y="2561834"/>
              <a:ext cx="543739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정점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65CD76-948A-4076-BB28-7E032080EA2B}"/>
                </a:ext>
              </a:extLst>
            </p:cNvPr>
            <p:cNvSpPr txBox="1"/>
            <p:nvPr/>
          </p:nvSpPr>
          <p:spPr>
            <a:xfrm>
              <a:off x="3483427" y="1893267"/>
              <a:ext cx="543739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정점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548FE0-57C7-482C-8148-F77068C8FB20}"/>
                </a:ext>
              </a:extLst>
            </p:cNvPr>
            <p:cNvSpPr txBox="1"/>
            <p:nvPr/>
          </p:nvSpPr>
          <p:spPr>
            <a:xfrm>
              <a:off x="3483428" y="1220186"/>
              <a:ext cx="543739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정점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0EB200-BB71-4DCC-8B03-BFAB1DF4D9BC}"/>
                </a:ext>
              </a:extLst>
            </p:cNvPr>
            <p:cNvSpPr txBox="1"/>
            <p:nvPr/>
          </p:nvSpPr>
          <p:spPr>
            <a:xfrm>
              <a:off x="5394960" y="1902729"/>
              <a:ext cx="543739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정점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14AFA1A-4C45-487A-9CEE-E8666C7C5B27}"/>
                </a:ext>
              </a:extLst>
            </p:cNvPr>
            <p:cNvCxnSpPr>
              <a:stCxn id="6" idx="3"/>
              <a:endCxn id="9" idx="2"/>
            </p:cNvCxnSpPr>
            <p:nvPr/>
          </p:nvCxnSpPr>
          <p:spPr>
            <a:xfrm flipV="1">
              <a:off x="4022590" y="2210506"/>
              <a:ext cx="1644240" cy="505217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5A64264-6952-4842-B25F-24D3214B3B25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>
              <a:off x="4027167" y="1374075"/>
              <a:ext cx="1639663" cy="52865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B99677A-CF90-4AFA-853C-63E9FB47004D}"/>
                </a:ext>
              </a:extLst>
            </p:cNvPr>
            <p:cNvSpPr/>
            <p:nvPr/>
          </p:nvSpPr>
          <p:spPr>
            <a:xfrm>
              <a:off x="3253843" y="1361404"/>
              <a:ext cx="227296" cy="685751"/>
            </a:xfrm>
            <a:custGeom>
              <a:avLst/>
              <a:gdLst>
                <a:gd name="connsiteX0" fmla="*/ 220043 w 236427"/>
                <a:gd name="connsiteY0" fmla="*/ 0 h 627379"/>
                <a:gd name="connsiteX1" fmla="*/ 45872 w 236427"/>
                <a:gd name="connsiteY1" fmla="*/ 156754 h 627379"/>
                <a:gd name="connsiteX2" fmla="*/ 2329 w 236427"/>
                <a:gd name="connsiteY2" fmla="*/ 339634 h 627379"/>
                <a:gd name="connsiteX3" fmla="*/ 98123 w 236427"/>
                <a:gd name="connsiteY3" fmla="*/ 522514 h 627379"/>
                <a:gd name="connsiteX4" fmla="*/ 228752 w 236427"/>
                <a:gd name="connsiteY4" fmla="*/ 618308 h 627379"/>
                <a:gd name="connsiteX5" fmla="*/ 220043 w 236427"/>
                <a:gd name="connsiteY5" fmla="*/ 609600 h 62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427" h="627379">
                  <a:moveTo>
                    <a:pt x="220043" y="0"/>
                  </a:moveTo>
                  <a:cubicBezTo>
                    <a:pt x="151100" y="50074"/>
                    <a:pt x="82158" y="100148"/>
                    <a:pt x="45872" y="156754"/>
                  </a:cubicBezTo>
                  <a:cubicBezTo>
                    <a:pt x="9586" y="213360"/>
                    <a:pt x="-6380" y="278674"/>
                    <a:pt x="2329" y="339634"/>
                  </a:cubicBezTo>
                  <a:cubicBezTo>
                    <a:pt x="11037" y="400594"/>
                    <a:pt x="60386" y="476068"/>
                    <a:pt x="98123" y="522514"/>
                  </a:cubicBezTo>
                  <a:cubicBezTo>
                    <a:pt x="135860" y="568960"/>
                    <a:pt x="208432" y="603794"/>
                    <a:pt x="228752" y="618308"/>
                  </a:cubicBezTo>
                  <a:cubicBezTo>
                    <a:pt x="249072" y="632822"/>
                    <a:pt x="222946" y="629920"/>
                    <a:pt x="220043" y="609600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ADE054F-B696-4674-BD9B-12B51352C4FC}"/>
                </a:ext>
              </a:extLst>
            </p:cNvPr>
            <p:cNvSpPr/>
            <p:nvPr/>
          </p:nvSpPr>
          <p:spPr>
            <a:xfrm>
              <a:off x="3253842" y="2047155"/>
              <a:ext cx="234159" cy="685751"/>
            </a:xfrm>
            <a:custGeom>
              <a:avLst/>
              <a:gdLst>
                <a:gd name="connsiteX0" fmla="*/ 220043 w 236427"/>
                <a:gd name="connsiteY0" fmla="*/ 0 h 627379"/>
                <a:gd name="connsiteX1" fmla="*/ 45872 w 236427"/>
                <a:gd name="connsiteY1" fmla="*/ 156754 h 627379"/>
                <a:gd name="connsiteX2" fmla="*/ 2329 w 236427"/>
                <a:gd name="connsiteY2" fmla="*/ 339634 h 627379"/>
                <a:gd name="connsiteX3" fmla="*/ 98123 w 236427"/>
                <a:gd name="connsiteY3" fmla="*/ 522514 h 627379"/>
                <a:gd name="connsiteX4" fmla="*/ 228752 w 236427"/>
                <a:gd name="connsiteY4" fmla="*/ 618308 h 627379"/>
                <a:gd name="connsiteX5" fmla="*/ 220043 w 236427"/>
                <a:gd name="connsiteY5" fmla="*/ 609600 h 62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427" h="627379">
                  <a:moveTo>
                    <a:pt x="220043" y="0"/>
                  </a:moveTo>
                  <a:cubicBezTo>
                    <a:pt x="151100" y="50074"/>
                    <a:pt x="82158" y="100148"/>
                    <a:pt x="45872" y="156754"/>
                  </a:cubicBezTo>
                  <a:cubicBezTo>
                    <a:pt x="9586" y="213360"/>
                    <a:pt x="-6380" y="278674"/>
                    <a:pt x="2329" y="339634"/>
                  </a:cubicBezTo>
                  <a:cubicBezTo>
                    <a:pt x="11037" y="400594"/>
                    <a:pt x="60386" y="476068"/>
                    <a:pt x="98123" y="522514"/>
                  </a:cubicBezTo>
                  <a:cubicBezTo>
                    <a:pt x="135860" y="568960"/>
                    <a:pt x="208432" y="603794"/>
                    <a:pt x="228752" y="618308"/>
                  </a:cubicBezTo>
                  <a:cubicBezTo>
                    <a:pt x="249072" y="632822"/>
                    <a:pt x="222946" y="629920"/>
                    <a:pt x="220043" y="609600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23845FE-1681-460F-8D65-B85A558DC07D}"/>
                </a:ext>
              </a:extLst>
            </p:cNvPr>
            <p:cNvSpPr/>
            <p:nvPr/>
          </p:nvSpPr>
          <p:spPr>
            <a:xfrm rot="10800000">
              <a:off x="4024878" y="1382966"/>
              <a:ext cx="245034" cy="673651"/>
            </a:xfrm>
            <a:custGeom>
              <a:avLst/>
              <a:gdLst>
                <a:gd name="connsiteX0" fmla="*/ 220043 w 236427"/>
                <a:gd name="connsiteY0" fmla="*/ 0 h 627379"/>
                <a:gd name="connsiteX1" fmla="*/ 45872 w 236427"/>
                <a:gd name="connsiteY1" fmla="*/ 156754 h 627379"/>
                <a:gd name="connsiteX2" fmla="*/ 2329 w 236427"/>
                <a:gd name="connsiteY2" fmla="*/ 339634 h 627379"/>
                <a:gd name="connsiteX3" fmla="*/ 98123 w 236427"/>
                <a:gd name="connsiteY3" fmla="*/ 522514 h 627379"/>
                <a:gd name="connsiteX4" fmla="*/ 228752 w 236427"/>
                <a:gd name="connsiteY4" fmla="*/ 618308 h 627379"/>
                <a:gd name="connsiteX5" fmla="*/ 220043 w 236427"/>
                <a:gd name="connsiteY5" fmla="*/ 609600 h 62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427" h="627379">
                  <a:moveTo>
                    <a:pt x="220043" y="0"/>
                  </a:moveTo>
                  <a:cubicBezTo>
                    <a:pt x="151100" y="50074"/>
                    <a:pt x="82158" y="100148"/>
                    <a:pt x="45872" y="156754"/>
                  </a:cubicBezTo>
                  <a:cubicBezTo>
                    <a:pt x="9586" y="213360"/>
                    <a:pt x="-6380" y="278674"/>
                    <a:pt x="2329" y="339634"/>
                  </a:cubicBezTo>
                  <a:cubicBezTo>
                    <a:pt x="11037" y="400594"/>
                    <a:pt x="60386" y="476068"/>
                    <a:pt x="98123" y="522514"/>
                  </a:cubicBezTo>
                  <a:cubicBezTo>
                    <a:pt x="135860" y="568960"/>
                    <a:pt x="208432" y="603794"/>
                    <a:pt x="228752" y="618308"/>
                  </a:cubicBezTo>
                  <a:cubicBezTo>
                    <a:pt x="249072" y="632822"/>
                    <a:pt x="222946" y="629920"/>
                    <a:pt x="220043" y="609600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2260231-EA8C-409F-BBD0-FB187CA6788A}"/>
                </a:ext>
              </a:extLst>
            </p:cNvPr>
            <p:cNvSpPr/>
            <p:nvPr/>
          </p:nvSpPr>
          <p:spPr>
            <a:xfrm rot="10800000">
              <a:off x="4029453" y="2085093"/>
              <a:ext cx="254521" cy="630629"/>
            </a:xfrm>
            <a:custGeom>
              <a:avLst/>
              <a:gdLst>
                <a:gd name="connsiteX0" fmla="*/ 220043 w 236427"/>
                <a:gd name="connsiteY0" fmla="*/ 0 h 627379"/>
                <a:gd name="connsiteX1" fmla="*/ 45872 w 236427"/>
                <a:gd name="connsiteY1" fmla="*/ 156754 h 627379"/>
                <a:gd name="connsiteX2" fmla="*/ 2329 w 236427"/>
                <a:gd name="connsiteY2" fmla="*/ 339634 h 627379"/>
                <a:gd name="connsiteX3" fmla="*/ 98123 w 236427"/>
                <a:gd name="connsiteY3" fmla="*/ 522514 h 627379"/>
                <a:gd name="connsiteX4" fmla="*/ 228752 w 236427"/>
                <a:gd name="connsiteY4" fmla="*/ 618308 h 627379"/>
                <a:gd name="connsiteX5" fmla="*/ 220043 w 236427"/>
                <a:gd name="connsiteY5" fmla="*/ 609600 h 62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427" h="627379">
                  <a:moveTo>
                    <a:pt x="220043" y="0"/>
                  </a:moveTo>
                  <a:cubicBezTo>
                    <a:pt x="151100" y="50074"/>
                    <a:pt x="82158" y="100148"/>
                    <a:pt x="45872" y="156754"/>
                  </a:cubicBezTo>
                  <a:cubicBezTo>
                    <a:pt x="9586" y="213360"/>
                    <a:pt x="-6380" y="278674"/>
                    <a:pt x="2329" y="339634"/>
                  </a:cubicBezTo>
                  <a:cubicBezTo>
                    <a:pt x="11037" y="400594"/>
                    <a:pt x="60386" y="476068"/>
                    <a:pt x="98123" y="522514"/>
                  </a:cubicBezTo>
                  <a:cubicBezTo>
                    <a:pt x="135860" y="568960"/>
                    <a:pt x="208432" y="603794"/>
                    <a:pt x="228752" y="618308"/>
                  </a:cubicBezTo>
                  <a:cubicBezTo>
                    <a:pt x="249072" y="632822"/>
                    <a:pt x="222946" y="629920"/>
                    <a:pt x="220043" y="609600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FB621CD-8E62-411F-A9C6-C7AC3A636654}"/>
              </a:ext>
            </a:extLst>
          </p:cNvPr>
          <p:cNvGrpSpPr/>
          <p:nvPr/>
        </p:nvGrpSpPr>
        <p:grpSpPr>
          <a:xfrm>
            <a:off x="1220713" y="3605484"/>
            <a:ext cx="2963931" cy="2319027"/>
            <a:chOff x="1220713" y="3605484"/>
            <a:chExt cx="2963931" cy="231902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3DD6645-1CD7-421B-9C5D-25F4FE172963}"/>
                </a:ext>
              </a:extLst>
            </p:cNvPr>
            <p:cNvGrpSpPr/>
            <p:nvPr/>
          </p:nvGrpSpPr>
          <p:grpSpPr>
            <a:xfrm>
              <a:off x="1220713" y="3605484"/>
              <a:ext cx="2963931" cy="1728926"/>
              <a:chOff x="2169947" y="3633651"/>
              <a:chExt cx="2963931" cy="1728926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A2EEA4A1-8AD9-4701-9413-8668EB97334F}"/>
                  </a:ext>
                </a:extLst>
              </p:cNvPr>
              <p:cNvSpPr/>
              <p:nvPr/>
            </p:nvSpPr>
            <p:spPr>
              <a:xfrm>
                <a:off x="3692040" y="4398052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CB70BCF-0846-4344-95FA-E6883101BFB1}"/>
                  </a:ext>
                </a:extLst>
              </p:cNvPr>
              <p:cNvSpPr/>
              <p:nvPr/>
            </p:nvSpPr>
            <p:spPr>
              <a:xfrm>
                <a:off x="2169947" y="3949337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B9A01A1-336D-4C7B-877B-61F7D0989EB8}"/>
                  </a:ext>
                </a:extLst>
              </p:cNvPr>
              <p:cNvSpPr/>
              <p:nvPr/>
            </p:nvSpPr>
            <p:spPr>
              <a:xfrm>
                <a:off x="2875342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39DB6DA-A55F-4800-BA02-8D0FDCF8ABAE}"/>
                  </a:ext>
                </a:extLst>
              </p:cNvPr>
              <p:cNvSpPr/>
              <p:nvPr/>
            </p:nvSpPr>
            <p:spPr>
              <a:xfrm>
                <a:off x="3220086" y="363365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A37186B-FA2E-4A2D-A275-909038B5C2AA}"/>
                  </a:ext>
                </a:extLst>
              </p:cNvPr>
              <p:cNvSpPr/>
              <p:nvPr/>
            </p:nvSpPr>
            <p:spPr>
              <a:xfrm>
                <a:off x="4608523" y="3855749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34411AF-B796-4AFF-AC42-E5950F9E6056}"/>
                  </a:ext>
                </a:extLst>
              </p:cNvPr>
              <p:cNvSpPr/>
              <p:nvPr/>
            </p:nvSpPr>
            <p:spPr>
              <a:xfrm>
                <a:off x="4730443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2ADF5DA-84FA-41A9-9E3C-16DB9C8A75A0}"/>
                  </a:ext>
                </a:extLst>
              </p:cNvPr>
              <p:cNvCxnSpPr>
                <a:stCxn id="30" idx="6"/>
                <a:endCxn id="32" idx="2"/>
              </p:cNvCxnSpPr>
              <p:nvPr/>
            </p:nvCxnSpPr>
            <p:spPr>
              <a:xfrm flipV="1">
                <a:off x="2573382" y="3830819"/>
                <a:ext cx="646704" cy="31568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9AB664A-6BC3-4CE7-ACCF-7350F901F142}"/>
                  </a:ext>
                </a:extLst>
              </p:cNvPr>
              <p:cNvCxnSpPr>
                <a:stCxn id="30" idx="5"/>
                <a:endCxn id="31" idx="1"/>
              </p:cNvCxnSpPr>
              <p:nvPr/>
            </p:nvCxnSpPr>
            <p:spPr>
              <a:xfrm>
                <a:off x="2514300" y="4285924"/>
                <a:ext cx="420124" cy="74006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E9D7CBA1-4908-47DC-BA1B-6DCA219B0EAC}"/>
                  </a:ext>
                </a:extLst>
              </p:cNvPr>
              <p:cNvCxnSpPr>
                <a:stCxn id="31" idx="6"/>
                <a:endCxn id="29" idx="3"/>
              </p:cNvCxnSpPr>
              <p:nvPr/>
            </p:nvCxnSpPr>
            <p:spPr>
              <a:xfrm flipV="1">
                <a:off x="3278777" y="4734639"/>
                <a:ext cx="472345" cy="43077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545DBE2-0F56-40F6-9291-2687125469FE}"/>
                  </a:ext>
                </a:extLst>
              </p:cNvPr>
              <p:cNvCxnSpPr>
                <a:stCxn id="32" idx="5"/>
                <a:endCxn id="29" idx="1"/>
              </p:cNvCxnSpPr>
              <p:nvPr/>
            </p:nvCxnSpPr>
            <p:spPr>
              <a:xfrm>
                <a:off x="3564439" y="3970238"/>
                <a:ext cx="186683" cy="48556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97B084A-CEFF-4DA5-92C6-45A943E28B7E}"/>
                  </a:ext>
                </a:extLst>
              </p:cNvPr>
              <p:cNvCxnSpPr>
                <a:stCxn id="29" idx="7"/>
                <a:endCxn id="33" idx="2"/>
              </p:cNvCxnSpPr>
              <p:nvPr/>
            </p:nvCxnSpPr>
            <p:spPr>
              <a:xfrm flipV="1">
                <a:off x="4036393" y="4052917"/>
                <a:ext cx="572130" cy="40288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6C7D0A9-A767-4EA0-8F4A-98952915F401}"/>
                  </a:ext>
                </a:extLst>
              </p:cNvPr>
              <p:cNvCxnSpPr>
                <a:stCxn id="29" idx="5"/>
                <a:endCxn id="34" idx="2"/>
              </p:cNvCxnSpPr>
              <p:nvPr/>
            </p:nvCxnSpPr>
            <p:spPr>
              <a:xfrm>
                <a:off x="4036393" y="4734639"/>
                <a:ext cx="694050" cy="43077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021D0D1-65D2-4C80-A383-6279907911C2}"/>
                  </a:ext>
                </a:extLst>
              </p:cNvPr>
              <p:cNvCxnSpPr>
                <a:stCxn id="33" idx="4"/>
                <a:endCxn id="34" idx="0"/>
              </p:cNvCxnSpPr>
              <p:nvPr/>
            </p:nvCxnSpPr>
            <p:spPr>
              <a:xfrm>
                <a:off x="4810241" y="4250085"/>
                <a:ext cx="121920" cy="71815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73EF1D2-4AA9-4A8F-AC9B-83EBCFC067E0}"/>
                </a:ext>
              </a:extLst>
            </p:cNvPr>
            <p:cNvSpPr txBox="1"/>
            <p:nvPr/>
          </p:nvSpPr>
          <p:spPr>
            <a:xfrm>
              <a:off x="2057934" y="5585957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무방향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그래프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356294D-0592-4767-8C49-496FD2DD9875}"/>
              </a:ext>
            </a:extLst>
          </p:cNvPr>
          <p:cNvGrpSpPr/>
          <p:nvPr/>
        </p:nvGrpSpPr>
        <p:grpSpPr>
          <a:xfrm>
            <a:off x="4457779" y="3604707"/>
            <a:ext cx="2963931" cy="2319027"/>
            <a:chOff x="1220713" y="3605484"/>
            <a:chExt cx="2963931" cy="231902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69B3D5DD-9C2F-44F1-B1D6-DB84742BADA8}"/>
                </a:ext>
              </a:extLst>
            </p:cNvPr>
            <p:cNvGrpSpPr/>
            <p:nvPr/>
          </p:nvGrpSpPr>
          <p:grpSpPr>
            <a:xfrm>
              <a:off x="1220713" y="3605484"/>
              <a:ext cx="2963931" cy="1728926"/>
              <a:chOff x="2169947" y="3633651"/>
              <a:chExt cx="2963931" cy="1728926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2FD49745-B5E5-4BE7-9C3A-9CD0C6228967}"/>
                  </a:ext>
                </a:extLst>
              </p:cNvPr>
              <p:cNvSpPr/>
              <p:nvPr/>
            </p:nvSpPr>
            <p:spPr>
              <a:xfrm>
                <a:off x="3692040" y="4398052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C4297108-DCEA-4516-9854-73BA78CBD548}"/>
                  </a:ext>
                </a:extLst>
              </p:cNvPr>
              <p:cNvSpPr/>
              <p:nvPr/>
            </p:nvSpPr>
            <p:spPr>
              <a:xfrm>
                <a:off x="2169947" y="3949337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E80C8C5E-E251-48EF-B4AA-65D5E97182CB}"/>
                  </a:ext>
                </a:extLst>
              </p:cNvPr>
              <p:cNvSpPr/>
              <p:nvPr/>
            </p:nvSpPr>
            <p:spPr>
              <a:xfrm>
                <a:off x="2875342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80F0E8A-475E-4FBA-A380-9692E3653ED4}"/>
                  </a:ext>
                </a:extLst>
              </p:cNvPr>
              <p:cNvSpPr/>
              <p:nvPr/>
            </p:nvSpPr>
            <p:spPr>
              <a:xfrm>
                <a:off x="3220086" y="363365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49DAD3C4-4095-408B-9DC7-C800502CDEE8}"/>
                  </a:ext>
                </a:extLst>
              </p:cNvPr>
              <p:cNvSpPr/>
              <p:nvPr/>
            </p:nvSpPr>
            <p:spPr>
              <a:xfrm>
                <a:off x="4608523" y="3855749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295BD97F-D234-4F86-BB6E-0DBA598B8B01}"/>
                  </a:ext>
                </a:extLst>
              </p:cNvPr>
              <p:cNvSpPr/>
              <p:nvPr/>
            </p:nvSpPr>
            <p:spPr>
              <a:xfrm>
                <a:off x="4730443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505190-93ED-43D8-90C5-1EF329A99042}"/>
                </a:ext>
              </a:extLst>
            </p:cNvPr>
            <p:cNvSpPr txBox="1"/>
            <p:nvPr/>
          </p:nvSpPr>
          <p:spPr>
            <a:xfrm>
              <a:off x="2301828" y="5585957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방향 그래프</a:t>
              </a:r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827C611-101F-4902-8616-41A847E4244F}"/>
              </a:ext>
            </a:extLst>
          </p:cNvPr>
          <p:cNvCxnSpPr>
            <a:cxnSpLocks/>
            <a:stCxn id="60" idx="7"/>
            <a:endCxn id="62" idx="2"/>
          </p:cNvCxnSpPr>
          <p:nvPr/>
        </p:nvCxnSpPr>
        <p:spPr>
          <a:xfrm flipV="1">
            <a:off x="4802132" y="3801875"/>
            <a:ext cx="705786" cy="17626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25EB999-EF2B-428A-90C9-FD97D963B3B9}"/>
              </a:ext>
            </a:extLst>
          </p:cNvPr>
          <p:cNvCxnSpPr>
            <a:stCxn id="62" idx="5"/>
            <a:endCxn id="59" idx="1"/>
          </p:cNvCxnSpPr>
          <p:nvPr/>
        </p:nvCxnSpPr>
        <p:spPr>
          <a:xfrm>
            <a:off x="5852271" y="3941294"/>
            <a:ext cx="186683" cy="4855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B2852C4-E451-491C-A6D2-0F91C48FEC8D}"/>
              </a:ext>
            </a:extLst>
          </p:cNvPr>
          <p:cNvCxnSpPr>
            <a:stCxn id="59" idx="5"/>
            <a:endCxn id="64" idx="2"/>
          </p:cNvCxnSpPr>
          <p:nvPr/>
        </p:nvCxnSpPr>
        <p:spPr>
          <a:xfrm>
            <a:off x="6324225" y="4705695"/>
            <a:ext cx="694050" cy="4307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5FAF3C9-76B9-4C63-868F-11D01B6F4C79}"/>
              </a:ext>
            </a:extLst>
          </p:cNvPr>
          <p:cNvCxnSpPr>
            <a:stCxn id="63" idx="2"/>
            <a:endCxn id="59" idx="7"/>
          </p:cNvCxnSpPr>
          <p:nvPr/>
        </p:nvCxnSpPr>
        <p:spPr>
          <a:xfrm flipH="1">
            <a:off x="6324225" y="4023973"/>
            <a:ext cx="572130" cy="4028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7FEEA8C-9D4F-4325-AA99-EA4A67FAAB80}"/>
              </a:ext>
            </a:extLst>
          </p:cNvPr>
          <p:cNvCxnSpPr>
            <a:stCxn id="64" idx="0"/>
            <a:endCxn id="63" idx="4"/>
          </p:cNvCxnSpPr>
          <p:nvPr/>
        </p:nvCxnSpPr>
        <p:spPr>
          <a:xfrm flipH="1" flipV="1">
            <a:off x="7098073" y="4221141"/>
            <a:ext cx="121920" cy="71815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D6DE20D-370A-486F-96C6-16E0D4C1BF8A}"/>
              </a:ext>
            </a:extLst>
          </p:cNvPr>
          <p:cNvCxnSpPr>
            <a:stCxn id="59" idx="3"/>
            <a:endCxn id="61" idx="7"/>
          </p:cNvCxnSpPr>
          <p:nvPr/>
        </p:nvCxnSpPr>
        <p:spPr>
          <a:xfrm flipH="1">
            <a:off x="5507527" y="4705695"/>
            <a:ext cx="531427" cy="2913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6616986-DC57-405C-A89C-43A22799FC1F}"/>
              </a:ext>
            </a:extLst>
          </p:cNvPr>
          <p:cNvCxnSpPr>
            <a:stCxn id="61" idx="1"/>
            <a:endCxn id="60" idx="5"/>
          </p:cNvCxnSpPr>
          <p:nvPr/>
        </p:nvCxnSpPr>
        <p:spPr>
          <a:xfrm flipH="1" flipV="1">
            <a:off x="4802132" y="4256980"/>
            <a:ext cx="420124" cy="7400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A1CB99F-0AFE-4E0E-AA7F-C550AE9316D3}"/>
              </a:ext>
            </a:extLst>
          </p:cNvPr>
          <p:cNvGrpSpPr/>
          <p:nvPr/>
        </p:nvGrpSpPr>
        <p:grpSpPr>
          <a:xfrm>
            <a:off x="7969257" y="3585876"/>
            <a:ext cx="2713407" cy="2765592"/>
            <a:chOff x="7969257" y="3585876"/>
            <a:chExt cx="2713407" cy="2765592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0FF9D412-E04F-4823-85ED-6FB03C54FB0E}"/>
                </a:ext>
              </a:extLst>
            </p:cNvPr>
            <p:cNvGrpSpPr/>
            <p:nvPr/>
          </p:nvGrpSpPr>
          <p:grpSpPr>
            <a:xfrm>
              <a:off x="7969257" y="3585876"/>
              <a:ext cx="2070059" cy="2266023"/>
              <a:chOff x="7969257" y="3585876"/>
              <a:chExt cx="2070059" cy="2266023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2FB2633E-D2A7-4252-B4A1-323B76F6A34F}"/>
                  </a:ext>
                </a:extLst>
              </p:cNvPr>
              <p:cNvGrpSpPr/>
              <p:nvPr/>
            </p:nvGrpSpPr>
            <p:grpSpPr>
              <a:xfrm>
                <a:off x="7969257" y="3585876"/>
                <a:ext cx="2070059" cy="2266023"/>
                <a:chOff x="1716209" y="3658488"/>
                <a:chExt cx="2070059" cy="2266023"/>
              </a:xfrm>
            </p:grpSpPr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7E238B8A-59D9-4F85-80A8-E4362DD861B1}"/>
                    </a:ext>
                  </a:extLst>
                </p:cNvPr>
                <p:cNvGrpSpPr/>
                <p:nvPr/>
              </p:nvGrpSpPr>
              <p:grpSpPr>
                <a:xfrm>
                  <a:off x="1716209" y="3658488"/>
                  <a:ext cx="2070059" cy="1856726"/>
                  <a:chOff x="2665443" y="3686655"/>
                  <a:chExt cx="2070059" cy="1856726"/>
                </a:xfrm>
              </p:grpSpPr>
              <p:sp>
                <p:nvSpPr>
                  <p:cNvPr id="100" name="타원 99">
                    <a:extLst>
                      <a:ext uri="{FF2B5EF4-FFF2-40B4-BE49-F238E27FC236}">
                        <a16:creationId xmlns:a16="http://schemas.microsoft.com/office/drawing/2014/main" id="{25098A1D-07F7-4147-8759-8C6CFF15F0A5}"/>
                      </a:ext>
                    </a:extLst>
                  </p:cNvPr>
                  <p:cNvSpPr/>
                  <p:nvPr/>
                </p:nvSpPr>
                <p:spPr>
                  <a:xfrm>
                    <a:off x="4332067" y="4423132"/>
                    <a:ext cx="403435" cy="3943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5096377-ADB0-40F8-90B6-EE5D7119A6B8}"/>
                      </a:ext>
                    </a:extLst>
                  </p:cNvPr>
                  <p:cNvSpPr/>
                  <p:nvPr/>
                </p:nvSpPr>
                <p:spPr>
                  <a:xfrm>
                    <a:off x="2665443" y="4426812"/>
                    <a:ext cx="403435" cy="3943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D465FCC-4B7D-453C-953D-0EB8033FE5A3}"/>
                      </a:ext>
                    </a:extLst>
                  </p:cNvPr>
                  <p:cNvSpPr/>
                  <p:nvPr/>
                </p:nvSpPr>
                <p:spPr>
                  <a:xfrm>
                    <a:off x="3487155" y="5149045"/>
                    <a:ext cx="403435" cy="3943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206A375F-135B-45D8-9DC0-B2BE8691E11D}"/>
                      </a:ext>
                    </a:extLst>
                  </p:cNvPr>
                  <p:cNvSpPr/>
                  <p:nvPr/>
                </p:nvSpPr>
                <p:spPr>
                  <a:xfrm>
                    <a:off x="3487155" y="3686655"/>
                    <a:ext cx="403435" cy="3943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DD615C7-8CC5-4736-A08C-B603CCC6D510}"/>
                    </a:ext>
                  </a:extLst>
                </p:cNvPr>
                <p:cNvSpPr txBox="1"/>
                <p:nvPr/>
              </p:nvSpPr>
              <p:spPr>
                <a:xfrm>
                  <a:off x="2301828" y="5585957"/>
                  <a:ext cx="128272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ea"/>
                    </a:rPr>
                    <a:t>완전 그래프</a:t>
                  </a:r>
                </a:p>
              </p:txBody>
            </p:sp>
          </p:grp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DA1AC1DF-D9DD-4AA5-902E-B5C04FA38FF3}"/>
                  </a:ext>
                </a:extLst>
              </p:cNvPr>
              <p:cNvCxnSpPr>
                <a:cxnSpLocks/>
                <a:stCxn id="103" idx="3"/>
                <a:endCxn id="101" idx="7"/>
              </p:cNvCxnSpPr>
              <p:nvPr/>
            </p:nvCxnSpPr>
            <p:spPr>
              <a:xfrm flipH="1">
                <a:off x="8313610" y="3922463"/>
                <a:ext cx="536441" cy="46131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701361E1-150D-457B-B2D1-C8ED338C3F30}"/>
                  </a:ext>
                </a:extLst>
              </p:cNvPr>
              <p:cNvCxnSpPr>
                <a:stCxn id="101" idx="5"/>
                <a:endCxn id="102" idx="1"/>
              </p:cNvCxnSpPr>
              <p:nvPr/>
            </p:nvCxnSpPr>
            <p:spPr>
              <a:xfrm>
                <a:off x="8313610" y="4662620"/>
                <a:ext cx="536441" cy="443395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BEA9E16C-CFCF-4090-8DE1-437E5BA5E560}"/>
                  </a:ext>
                </a:extLst>
              </p:cNvPr>
              <p:cNvCxnSpPr>
                <a:stCxn id="102" idx="7"/>
                <a:endCxn id="100" idx="3"/>
              </p:cNvCxnSpPr>
              <p:nvPr/>
            </p:nvCxnSpPr>
            <p:spPr>
              <a:xfrm flipV="1">
                <a:off x="9135322" y="4658940"/>
                <a:ext cx="559641" cy="447075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B7E2747B-D38C-4662-9D43-EEF374C04A0C}"/>
                  </a:ext>
                </a:extLst>
              </p:cNvPr>
              <p:cNvCxnSpPr>
                <a:cxnSpLocks/>
                <a:stCxn id="103" idx="5"/>
                <a:endCxn id="100" idx="1"/>
              </p:cNvCxnSpPr>
              <p:nvPr/>
            </p:nvCxnSpPr>
            <p:spPr>
              <a:xfrm>
                <a:off x="9135322" y="3922463"/>
                <a:ext cx="559641" cy="45763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2EC9D3D4-8EAD-48B6-A48B-5B1E269A43B1}"/>
                  </a:ext>
                </a:extLst>
              </p:cNvPr>
              <p:cNvCxnSpPr>
                <a:stCxn id="103" idx="4"/>
                <a:endCxn id="102" idx="0"/>
              </p:cNvCxnSpPr>
              <p:nvPr/>
            </p:nvCxnSpPr>
            <p:spPr>
              <a:xfrm>
                <a:off x="8992687" y="3980212"/>
                <a:ext cx="0" cy="106805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23EA52DF-8FE8-4D45-893F-CA8CDC86A773}"/>
                  </a:ext>
                </a:extLst>
              </p:cNvPr>
              <p:cNvCxnSpPr>
                <a:stCxn id="101" idx="6"/>
                <a:endCxn id="100" idx="2"/>
              </p:cNvCxnSpPr>
              <p:nvPr/>
            </p:nvCxnSpPr>
            <p:spPr>
              <a:xfrm flipV="1">
                <a:off x="8372692" y="4519521"/>
                <a:ext cx="1263189" cy="368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056D1E8-34C3-4847-AEF9-88F4D24EA68D}"/>
                </a:ext>
              </a:extLst>
            </p:cNvPr>
            <p:cNvSpPr txBox="1"/>
            <p:nvPr/>
          </p:nvSpPr>
          <p:spPr>
            <a:xfrm>
              <a:off x="8219958" y="5828248"/>
              <a:ext cx="246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각 정점이 나머지 모든 정점과 </a:t>
              </a:r>
              <a:r>
                <a:rPr lang="ko-KR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연결된 그래프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07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0726E17-4E0A-42FE-B05A-E796784C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8DF312A-9D4A-4108-BFB7-494DC2D70B0A}"/>
              </a:ext>
            </a:extLst>
          </p:cNvPr>
          <p:cNvGrpSpPr/>
          <p:nvPr/>
        </p:nvGrpSpPr>
        <p:grpSpPr>
          <a:xfrm>
            <a:off x="2036689" y="979287"/>
            <a:ext cx="6899200" cy="2781263"/>
            <a:chOff x="2036689" y="979287"/>
            <a:chExt cx="6899200" cy="278126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7B54184-C9B7-4A2D-832C-84FC6CC34EC1}"/>
                </a:ext>
              </a:extLst>
            </p:cNvPr>
            <p:cNvGrpSpPr/>
            <p:nvPr/>
          </p:nvGrpSpPr>
          <p:grpSpPr>
            <a:xfrm>
              <a:off x="2036689" y="989089"/>
              <a:ext cx="2380780" cy="2771461"/>
              <a:chOff x="1589475" y="2035750"/>
              <a:chExt cx="2380780" cy="277146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C13FFCD-EE29-410D-AE90-AE9606C72CDA}"/>
                  </a:ext>
                </a:extLst>
              </p:cNvPr>
              <p:cNvGrpSpPr/>
              <p:nvPr/>
            </p:nvGrpSpPr>
            <p:grpSpPr>
              <a:xfrm>
                <a:off x="1589475" y="2035750"/>
                <a:ext cx="2380780" cy="2771461"/>
                <a:chOff x="7833520" y="3585876"/>
                <a:chExt cx="2380780" cy="2771461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883D468-D8C4-46C4-AB0E-3E395D7D6766}"/>
                    </a:ext>
                  </a:extLst>
                </p:cNvPr>
                <p:cNvGrpSpPr/>
                <p:nvPr/>
              </p:nvGrpSpPr>
              <p:grpSpPr>
                <a:xfrm>
                  <a:off x="7833520" y="3585876"/>
                  <a:ext cx="2380780" cy="2771461"/>
                  <a:chOff x="1580472" y="3658488"/>
                  <a:chExt cx="2380780" cy="2771461"/>
                </a:xfrm>
              </p:grpSpPr>
              <p:grpSp>
                <p:nvGrpSpPr>
                  <p:cNvPr id="16" name="그룹 15">
                    <a:extLst>
                      <a:ext uri="{FF2B5EF4-FFF2-40B4-BE49-F238E27FC236}">
                        <a16:creationId xmlns:a16="http://schemas.microsoft.com/office/drawing/2014/main" id="{D8CA89CB-5F0E-4E0B-A8F2-73DFDD917235}"/>
                      </a:ext>
                    </a:extLst>
                  </p:cNvPr>
                  <p:cNvGrpSpPr/>
                  <p:nvPr/>
                </p:nvGrpSpPr>
                <p:grpSpPr>
                  <a:xfrm>
                    <a:off x="1716209" y="3658488"/>
                    <a:ext cx="2070059" cy="1856726"/>
                    <a:chOff x="2665443" y="3686655"/>
                    <a:chExt cx="2070059" cy="1856726"/>
                  </a:xfrm>
                </p:grpSpPr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97313D8C-C290-409B-84E1-A607F550AF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2067" y="4423132"/>
                      <a:ext cx="403435" cy="39433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D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9" name="타원 18">
                      <a:extLst>
                        <a:ext uri="{FF2B5EF4-FFF2-40B4-BE49-F238E27FC236}">
                          <a16:creationId xmlns:a16="http://schemas.microsoft.com/office/drawing/2014/main" id="{21F81BBD-FF3D-4901-9E37-8EBA41029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5443" y="4426812"/>
                      <a:ext cx="403435" cy="39433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A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20" name="타원 19">
                      <a:extLst>
                        <a:ext uri="{FF2B5EF4-FFF2-40B4-BE49-F238E27FC236}">
                          <a16:creationId xmlns:a16="http://schemas.microsoft.com/office/drawing/2014/main" id="{4E7EA631-2711-4BB6-8558-75527B580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7155" y="5149045"/>
                      <a:ext cx="403435" cy="39433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B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21" name="타원 20">
                      <a:extLst>
                        <a:ext uri="{FF2B5EF4-FFF2-40B4-BE49-F238E27FC236}">
                          <a16:creationId xmlns:a16="http://schemas.microsoft.com/office/drawing/2014/main" id="{579FE422-6A5B-48A5-9F7D-31B8C1307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7155" y="3686655"/>
                      <a:ext cx="403435" cy="39433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C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12E3A81-7272-45F9-A1F6-9D5C810F5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580472" y="5598952"/>
                    <a:ext cx="2380780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</a:rPr>
                      <a:t>가중치 그래프</a:t>
                    </a:r>
                    <a:endParaRPr lang="en-US" altLang="ko-KR" sz="1600" b="1" dirty="0">
                      <a:solidFill>
                        <a:srgbClr val="00B0F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ea"/>
                    </a:endParaRPr>
                  </a:p>
                  <a:p>
                    <a:pPr algn="ctr"/>
                    <a:r>
                      <a: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</a:rPr>
                      <a:t>간선에 가중치 정보를 </a:t>
                    </a:r>
                    <a:endParaRPr lang="en-US" altLang="ko-KR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ea"/>
                    </a:endParaRPr>
                  </a:p>
                  <a:p>
                    <a:pPr algn="ctr"/>
                    <a:r>
                      <a: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</a:rPr>
                      <a:t>두어서 구성하는 그래프</a:t>
                    </a:r>
                    <a:endParaRPr lang="en-US" altLang="ko-KR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ea"/>
                    </a:endParaRPr>
                  </a:p>
                </p:txBody>
              </p:sp>
            </p:grp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0AE7DB1B-FD93-4177-A35D-E3ECD370D1AA}"/>
                    </a:ext>
                  </a:extLst>
                </p:cNvPr>
                <p:cNvCxnSpPr>
                  <a:cxnSpLocks/>
                  <a:stCxn id="21" idx="3"/>
                  <a:endCxn id="19" idx="7"/>
                </p:cNvCxnSpPr>
                <p:nvPr/>
              </p:nvCxnSpPr>
              <p:spPr>
                <a:xfrm flipH="1">
                  <a:off x="8313610" y="3922463"/>
                  <a:ext cx="536441" cy="461319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6A44435C-992B-4C61-A0E4-3EE5F5F18F34}"/>
                    </a:ext>
                  </a:extLst>
                </p:cNvPr>
                <p:cNvCxnSpPr>
                  <a:cxnSpLocks/>
                  <a:stCxn id="19" idx="5"/>
                  <a:endCxn id="20" idx="1"/>
                </p:cNvCxnSpPr>
                <p:nvPr/>
              </p:nvCxnSpPr>
              <p:spPr>
                <a:xfrm>
                  <a:off x="8313610" y="4662620"/>
                  <a:ext cx="536441" cy="443395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D714984-4BC9-44DE-833C-E395A241AB17}"/>
                    </a:ext>
                  </a:extLst>
                </p:cNvPr>
                <p:cNvCxnSpPr>
                  <a:cxnSpLocks/>
                  <a:stCxn id="20" idx="7"/>
                  <a:endCxn id="18" idx="3"/>
                </p:cNvCxnSpPr>
                <p:nvPr/>
              </p:nvCxnSpPr>
              <p:spPr>
                <a:xfrm flipV="1">
                  <a:off x="9135322" y="4658940"/>
                  <a:ext cx="559641" cy="447075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A172E82E-CE33-4497-BF72-F22F375E572A}"/>
                    </a:ext>
                  </a:extLst>
                </p:cNvPr>
                <p:cNvCxnSpPr>
                  <a:cxnSpLocks/>
                  <a:stCxn id="21" idx="5"/>
                  <a:endCxn id="18" idx="1"/>
                </p:cNvCxnSpPr>
                <p:nvPr/>
              </p:nvCxnSpPr>
              <p:spPr>
                <a:xfrm>
                  <a:off x="9135322" y="3922463"/>
                  <a:ext cx="559641" cy="457639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2EA1B40-D4E5-48B5-AE55-0119DAEA654F}"/>
                    </a:ext>
                  </a:extLst>
                </p:cNvPr>
                <p:cNvCxnSpPr>
                  <a:cxnSpLocks/>
                  <a:stCxn id="19" idx="6"/>
                  <a:endCxn id="18" idx="2"/>
                </p:cNvCxnSpPr>
                <p:nvPr/>
              </p:nvCxnSpPr>
              <p:spPr>
                <a:xfrm flipV="1">
                  <a:off x="8372692" y="4519521"/>
                  <a:ext cx="1263189" cy="368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0E667C-A69F-4A5F-84CB-17CC30E7974B}"/>
                  </a:ext>
                </a:extLst>
              </p:cNvPr>
              <p:cNvSpPr txBox="1"/>
              <p:nvPr/>
            </p:nvSpPr>
            <p:spPr>
              <a:xfrm>
                <a:off x="2128647" y="2336976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ED9617-995D-4C12-B7F6-193318883169}"/>
                  </a:ext>
                </a:extLst>
              </p:cNvPr>
              <p:cNvSpPr txBox="1"/>
              <p:nvPr/>
            </p:nvSpPr>
            <p:spPr>
              <a:xfrm>
                <a:off x="2599780" y="2710923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8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8F5050-0C20-41F0-9A83-4DB4D8005C07}"/>
                  </a:ext>
                </a:extLst>
              </p:cNvPr>
              <p:cNvSpPr txBox="1"/>
              <p:nvPr/>
            </p:nvSpPr>
            <p:spPr>
              <a:xfrm>
                <a:off x="3047997" y="233182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95920-D560-4AB0-81CA-08ECE1D40B09}"/>
                  </a:ext>
                </a:extLst>
              </p:cNvPr>
              <p:cNvSpPr txBox="1"/>
              <p:nvPr/>
            </p:nvSpPr>
            <p:spPr>
              <a:xfrm>
                <a:off x="2101192" y="3237711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04FD92-2E12-414A-AE9D-6D73E0E82A0D}"/>
                  </a:ext>
                </a:extLst>
              </p:cNvPr>
              <p:cNvSpPr txBox="1"/>
              <p:nvPr/>
            </p:nvSpPr>
            <p:spPr>
              <a:xfrm>
                <a:off x="3117171" y="3268409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179D3C1-41D8-4FC5-AA9D-CF64EAEDDCB8}"/>
                </a:ext>
              </a:extLst>
            </p:cNvPr>
            <p:cNvGrpSpPr/>
            <p:nvPr/>
          </p:nvGrpSpPr>
          <p:grpSpPr>
            <a:xfrm>
              <a:off x="6760293" y="979287"/>
              <a:ext cx="2175596" cy="2771461"/>
              <a:chOff x="1692067" y="2035750"/>
              <a:chExt cx="2175596" cy="277146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B3F92F0-F70B-4AE5-8050-1D6F36023B52}"/>
                  </a:ext>
                </a:extLst>
              </p:cNvPr>
              <p:cNvGrpSpPr/>
              <p:nvPr/>
            </p:nvGrpSpPr>
            <p:grpSpPr>
              <a:xfrm>
                <a:off x="1692067" y="2035750"/>
                <a:ext cx="2175596" cy="2771461"/>
                <a:chOff x="7936112" y="3585876"/>
                <a:chExt cx="2175596" cy="2771461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2631CA-F06D-45F3-9E65-48F699F0C05C}"/>
                    </a:ext>
                  </a:extLst>
                </p:cNvPr>
                <p:cNvGrpSpPr/>
                <p:nvPr/>
              </p:nvGrpSpPr>
              <p:grpSpPr>
                <a:xfrm>
                  <a:off x="7936112" y="3585876"/>
                  <a:ext cx="2175596" cy="2771461"/>
                  <a:chOff x="1683064" y="3658488"/>
                  <a:chExt cx="2175596" cy="2771461"/>
                </a:xfrm>
              </p:grpSpPr>
              <p:grpSp>
                <p:nvGrpSpPr>
                  <p:cNvPr id="41" name="그룹 40">
                    <a:extLst>
                      <a:ext uri="{FF2B5EF4-FFF2-40B4-BE49-F238E27FC236}">
                        <a16:creationId xmlns:a16="http://schemas.microsoft.com/office/drawing/2014/main" id="{469BF45C-D87F-4088-A307-8B40560653FC}"/>
                      </a:ext>
                    </a:extLst>
                  </p:cNvPr>
                  <p:cNvGrpSpPr/>
                  <p:nvPr/>
                </p:nvGrpSpPr>
                <p:grpSpPr>
                  <a:xfrm>
                    <a:off x="1716209" y="3658488"/>
                    <a:ext cx="2070059" cy="1856726"/>
                    <a:chOff x="2665443" y="3686655"/>
                    <a:chExt cx="2070059" cy="1856726"/>
                  </a:xfrm>
                </p:grpSpPr>
                <p:sp>
                  <p:nvSpPr>
                    <p:cNvPr id="43" name="타원 42">
                      <a:extLst>
                        <a:ext uri="{FF2B5EF4-FFF2-40B4-BE49-F238E27FC236}">
                          <a16:creationId xmlns:a16="http://schemas.microsoft.com/office/drawing/2014/main" id="{B50A296C-2026-4960-B4A0-A34DDAECE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2067" y="4423132"/>
                      <a:ext cx="403435" cy="39433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D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44" name="타원 43">
                      <a:extLst>
                        <a:ext uri="{FF2B5EF4-FFF2-40B4-BE49-F238E27FC236}">
                          <a16:creationId xmlns:a16="http://schemas.microsoft.com/office/drawing/2014/main" id="{01B8633C-FFB6-43EA-86AE-B31C935AB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5443" y="4426812"/>
                      <a:ext cx="403435" cy="39433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A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45" name="타원 44">
                      <a:extLst>
                        <a:ext uri="{FF2B5EF4-FFF2-40B4-BE49-F238E27FC236}">
                          <a16:creationId xmlns:a16="http://schemas.microsoft.com/office/drawing/2014/main" id="{3166FE89-BB9C-43AE-A493-76AE28606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7155" y="5149045"/>
                      <a:ext cx="403435" cy="39433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B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46" name="타원 45">
                      <a:extLst>
                        <a:ext uri="{FF2B5EF4-FFF2-40B4-BE49-F238E27FC236}">
                          <a16:creationId xmlns:a16="http://schemas.microsoft.com/office/drawing/2014/main" id="{E7E0729A-CF65-4A79-B201-EFB3DC335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7155" y="3686655"/>
                      <a:ext cx="403435" cy="39433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C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3ED82F9-6EE0-4163-B3BE-938C414F5D3B}"/>
                      </a:ext>
                    </a:extLst>
                  </p:cNvPr>
                  <p:cNvSpPr txBox="1"/>
                  <p:nvPr/>
                </p:nvSpPr>
                <p:spPr>
                  <a:xfrm>
                    <a:off x="1683064" y="5598952"/>
                    <a:ext cx="2175596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</a:rPr>
                      <a:t>부분 그래프</a:t>
                    </a:r>
                    <a:endParaRPr lang="en-US" altLang="ko-KR" sz="1600" b="1" dirty="0">
                      <a:solidFill>
                        <a:srgbClr val="00B0F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ea"/>
                    </a:endParaRPr>
                  </a:p>
                  <a:p>
                    <a:pPr algn="ctr"/>
                    <a:r>
                      <a: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</a:rPr>
                      <a:t>일부 정점과 간선으로</a:t>
                    </a:r>
                    <a:endParaRPr lang="en-US" altLang="ko-KR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ea"/>
                    </a:endParaRPr>
                  </a:p>
                  <a:p>
                    <a:pPr algn="ctr"/>
                    <a:r>
                      <a: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</a:rPr>
                      <a:t>이루어진 그래프</a:t>
                    </a:r>
                    <a:endParaRPr lang="en-US" altLang="ko-KR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ea"/>
                    </a:endParaRPr>
                  </a:p>
                </p:txBody>
              </p:sp>
            </p:grp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15CF1859-3BAF-4C1E-9F5C-2AB1F8802C63}"/>
                    </a:ext>
                  </a:extLst>
                </p:cNvPr>
                <p:cNvCxnSpPr>
                  <a:cxnSpLocks/>
                  <a:stCxn id="46" idx="3"/>
                  <a:endCxn id="44" idx="7"/>
                </p:cNvCxnSpPr>
                <p:nvPr/>
              </p:nvCxnSpPr>
              <p:spPr>
                <a:xfrm flipH="1">
                  <a:off x="8313610" y="3922463"/>
                  <a:ext cx="536441" cy="461319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5D9F96A8-BB44-40FF-8967-4E304D66DF34}"/>
                    </a:ext>
                  </a:extLst>
                </p:cNvPr>
                <p:cNvCxnSpPr>
                  <a:cxnSpLocks/>
                  <a:stCxn id="44" idx="5"/>
                  <a:endCxn id="45" idx="1"/>
                </p:cNvCxnSpPr>
                <p:nvPr/>
              </p:nvCxnSpPr>
              <p:spPr>
                <a:xfrm>
                  <a:off x="8313610" y="4662620"/>
                  <a:ext cx="536441" cy="443395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F93E64EA-8C1B-4C13-A6A0-18D83B74CB50}"/>
                    </a:ext>
                  </a:extLst>
                </p:cNvPr>
                <p:cNvCxnSpPr>
                  <a:cxnSpLocks/>
                  <a:stCxn id="44" idx="6"/>
                  <a:endCxn id="43" idx="2"/>
                </p:cNvCxnSpPr>
                <p:nvPr/>
              </p:nvCxnSpPr>
              <p:spPr>
                <a:xfrm flipV="1">
                  <a:off x="8372692" y="4519521"/>
                  <a:ext cx="1263189" cy="368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740BAA-0B69-4B8F-92D6-98E2B17D4411}"/>
                  </a:ext>
                </a:extLst>
              </p:cNvPr>
              <p:cNvSpPr txBox="1"/>
              <p:nvPr/>
            </p:nvSpPr>
            <p:spPr>
              <a:xfrm>
                <a:off x="2128647" y="2336976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5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3FCD82-F2DE-498C-B5A6-B659ECB76294}"/>
                  </a:ext>
                </a:extLst>
              </p:cNvPr>
              <p:cNvSpPr txBox="1"/>
              <p:nvPr/>
            </p:nvSpPr>
            <p:spPr>
              <a:xfrm>
                <a:off x="2599780" y="2710923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8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763C55-3EDE-48DD-A546-A81352E47678}"/>
                  </a:ext>
                </a:extLst>
              </p:cNvPr>
              <p:cNvSpPr txBox="1"/>
              <p:nvPr/>
            </p:nvSpPr>
            <p:spPr>
              <a:xfrm>
                <a:off x="2101192" y="3237711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BBDFB0-860F-4821-9C03-369D518225E3}"/>
                  </a:ext>
                </a:extLst>
              </p:cNvPr>
              <p:cNvSpPr txBox="1"/>
              <p:nvPr/>
            </p:nvSpPr>
            <p:spPr>
              <a:xfrm>
                <a:off x="3117171" y="326840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0FE71A-08DB-481B-9F22-DAE9DC4D603C}"/>
              </a:ext>
            </a:extLst>
          </p:cNvPr>
          <p:cNvSpPr txBox="1"/>
          <p:nvPr/>
        </p:nvSpPr>
        <p:spPr>
          <a:xfrm>
            <a:off x="1141411" y="756552"/>
            <a:ext cx="9905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그래프의 집합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정점과 간선의 집합</a:t>
            </a:r>
            <a:endParaRPr lang="en-US" altLang="ko-KR" dirty="0">
              <a:latin typeface="+mn-ea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92C5E4-2459-44CF-8B29-FF87508229A1}"/>
              </a:ext>
            </a:extLst>
          </p:cNvPr>
          <p:cNvGrpSpPr/>
          <p:nvPr/>
        </p:nvGrpSpPr>
        <p:grpSpPr>
          <a:xfrm>
            <a:off x="1425152" y="4890143"/>
            <a:ext cx="2070059" cy="1856726"/>
            <a:chOff x="7969257" y="3585876"/>
            <a:chExt cx="2070059" cy="1856726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1B8BF9A-4DB9-4C89-90FE-CDCC54D2DBA2}"/>
                </a:ext>
              </a:extLst>
            </p:cNvPr>
            <p:cNvGrpSpPr/>
            <p:nvPr/>
          </p:nvGrpSpPr>
          <p:grpSpPr>
            <a:xfrm>
              <a:off x="7969257" y="3585876"/>
              <a:ext cx="2070059" cy="1856726"/>
              <a:chOff x="2665443" y="3686655"/>
              <a:chExt cx="2070059" cy="1856726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298BD186-C787-4EC9-BE06-92D78AA8B198}"/>
                  </a:ext>
                </a:extLst>
              </p:cNvPr>
              <p:cNvSpPr/>
              <p:nvPr/>
            </p:nvSpPr>
            <p:spPr>
              <a:xfrm>
                <a:off x="4332067" y="4423132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69780C67-B043-456E-8140-A8374AE88E1F}"/>
                  </a:ext>
                </a:extLst>
              </p:cNvPr>
              <p:cNvSpPr/>
              <p:nvPr/>
            </p:nvSpPr>
            <p:spPr>
              <a:xfrm>
                <a:off x="2665443" y="4426812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AAFFB18-FE60-4312-B4B8-10CD732377DE}"/>
                  </a:ext>
                </a:extLst>
              </p:cNvPr>
              <p:cNvSpPr/>
              <p:nvPr/>
            </p:nvSpPr>
            <p:spPr>
              <a:xfrm>
                <a:off x="3487155" y="5149045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5F6D2C27-549D-4D91-B1B7-B7677CB1CF59}"/>
                  </a:ext>
                </a:extLst>
              </p:cNvPr>
              <p:cNvSpPr/>
              <p:nvPr/>
            </p:nvSpPr>
            <p:spPr>
              <a:xfrm>
                <a:off x="3487155" y="3686655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E43A252-20DA-4959-BC09-5ED20FF5389C}"/>
                </a:ext>
              </a:extLst>
            </p:cNvPr>
            <p:cNvCxnSpPr>
              <a:cxnSpLocks/>
              <a:stCxn id="100" idx="3"/>
              <a:endCxn id="98" idx="7"/>
            </p:cNvCxnSpPr>
            <p:nvPr/>
          </p:nvCxnSpPr>
          <p:spPr>
            <a:xfrm flipH="1">
              <a:off x="8313610" y="3922463"/>
              <a:ext cx="536441" cy="46131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3BC60EE-CF8E-44AC-B614-675A331ECBF8}"/>
                </a:ext>
              </a:extLst>
            </p:cNvPr>
            <p:cNvCxnSpPr>
              <a:stCxn id="98" idx="5"/>
              <a:endCxn id="99" idx="1"/>
            </p:cNvCxnSpPr>
            <p:nvPr/>
          </p:nvCxnSpPr>
          <p:spPr>
            <a:xfrm>
              <a:off x="8313610" y="4662620"/>
              <a:ext cx="536441" cy="44339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6A019F0-8983-4CD6-BA85-3001EAD45522}"/>
                </a:ext>
              </a:extLst>
            </p:cNvPr>
            <p:cNvCxnSpPr>
              <a:stCxn id="99" idx="7"/>
              <a:endCxn id="97" idx="3"/>
            </p:cNvCxnSpPr>
            <p:nvPr/>
          </p:nvCxnSpPr>
          <p:spPr>
            <a:xfrm flipV="1">
              <a:off x="9135322" y="4658940"/>
              <a:ext cx="559641" cy="44707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676FB63-9596-442A-975E-F495E5747EFD}"/>
                </a:ext>
              </a:extLst>
            </p:cNvPr>
            <p:cNvCxnSpPr>
              <a:cxnSpLocks/>
              <a:stCxn id="100" idx="5"/>
              <a:endCxn id="97" idx="1"/>
            </p:cNvCxnSpPr>
            <p:nvPr/>
          </p:nvCxnSpPr>
          <p:spPr>
            <a:xfrm>
              <a:off x="9135322" y="3922463"/>
              <a:ext cx="559641" cy="45763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D9364177-4F7A-409A-B937-8655A9DC0FD5}"/>
                </a:ext>
              </a:extLst>
            </p:cNvPr>
            <p:cNvCxnSpPr>
              <a:stCxn id="98" idx="6"/>
              <a:endCxn id="97" idx="2"/>
            </p:cNvCxnSpPr>
            <p:nvPr/>
          </p:nvCxnSpPr>
          <p:spPr>
            <a:xfrm flipV="1">
              <a:off x="8372692" y="4519521"/>
              <a:ext cx="1263189" cy="368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9794BD0-C9C3-433D-B10A-6D45D4CC636B}"/>
              </a:ext>
            </a:extLst>
          </p:cNvPr>
          <p:cNvSpPr txBox="1"/>
          <p:nvPr/>
        </p:nvSpPr>
        <p:spPr>
          <a:xfrm>
            <a:off x="3293493" y="4520314"/>
            <a:ext cx="449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간선의 집합을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V(G),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정점의 집합을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E(G)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표현한다면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6B1CBA-3087-40AD-80D1-A6142B578C42}"/>
              </a:ext>
            </a:extLst>
          </p:cNvPr>
          <p:cNvSpPr txBox="1"/>
          <p:nvPr/>
        </p:nvSpPr>
        <p:spPr>
          <a:xfrm>
            <a:off x="3068576" y="6084621"/>
            <a:ext cx="420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V(G) = { A, B, C, D }</a:t>
            </a: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E(G) = { ( A, B ), ( A, C ), ( A, D ), ( B, D ), ( C, D ) }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16EF099-FE84-41CD-983E-0E99521A3422}"/>
              </a:ext>
            </a:extLst>
          </p:cNvPr>
          <p:cNvGrpSpPr/>
          <p:nvPr/>
        </p:nvGrpSpPr>
        <p:grpSpPr>
          <a:xfrm>
            <a:off x="6854041" y="4903168"/>
            <a:ext cx="2070059" cy="1856726"/>
            <a:chOff x="2665443" y="3686655"/>
            <a:chExt cx="2070059" cy="1856726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E390AAF-0FF1-412A-B493-E71E541EB30E}"/>
                </a:ext>
              </a:extLst>
            </p:cNvPr>
            <p:cNvSpPr/>
            <p:nvPr/>
          </p:nvSpPr>
          <p:spPr>
            <a:xfrm>
              <a:off x="4332067" y="4423132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5C0ACB3-ECC8-47A1-B74B-539B03BD5363}"/>
                </a:ext>
              </a:extLst>
            </p:cNvPr>
            <p:cNvSpPr/>
            <p:nvPr/>
          </p:nvSpPr>
          <p:spPr>
            <a:xfrm>
              <a:off x="2665443" y="4426812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A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358B4ED-602B-4B6D-8381-D4EEDA69B5C0}"/>
                </a:ext>
              </a:extLst>
            </p:cNvPr>
            <p:cNvSpPr/>
            <p:nvPr/>
          </p:nvSpPr>
          <p:spPr>
            <a:xfrm>
              <a:off x="3487155" y="5149045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B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92954637-3BFF-4AAD-828F-AB5BA9A28E19}"/>
                </a:ext>
              </a:extLst>
            </p:cNvPr>
            <p:cNvSpPr/>
            <p:nvPr/>
          </p:nvSpPr>
          <p:spPr>
            <a:xfrm>
              <a:off x="3487155" y="3686655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C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3EB82D8-60B3-4925-819A-34F8A3093C23}"/>
              </a:ext>
            </a:extLst>
          </p:cNvPr>
          <p:cNvCxnSpPr>
            <a:stCxn id="111" idx="7"/>
            <a:endCxn id="113" idx="3"/>
          </p:cNvCxnSpPr>
          <p:nvPr/>
        </p:nvCxnSpPr>
        <p:spPr>
          <a:xfrm flipV="1">
            <a:off x="7198394" y="5239755"/>
            <a:ext cx="536441" cy="46131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CC26EB40-5947-40BB-B479-35C7AFD562A1}"/>
              </a:ext>
            </a:extLst>
          </p:cNvPr>
          <p:cNvCxnSpPr>
            <a:stCxn id="111" idx="5"/>
            <a:endCxn id="112" idx="1"/>
          </p:cNvCxnSpPr>
          <p:nvPr/>
        </p:nvCxnSpPr>
        <p:spPr>
          <a:xfrm>
            <a:off x="7198394" y="5979912"/>
            <a:ext cx="536441" cy="44339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AE3ABA0-26AE-4318-BC46-532BEF6B9694}"/>
              </a:ext>
            </a:extLst>
          </p:cNvPr>
          <p:cNvCxnSpPr>
            <a:stCxn id="111" idx="6"/>
            <a:endCxn id="110" idx="2"/>
          </p:cNvCxnSpPr>
          <p:nvPr/>
        </p:nvCxnSpPr>
        <p:spPr>
          <a:xfrm flipV="1">
            <a:off x="7257476" y="5836813"/>
            <a:ext cx="1263189" cy="36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5D48317-42F9-4D81-851A-523962AD04FC}"/>
              </a:ext>
            </a:extLst>
          </p:cNvPr>
          <p:cNvSpPr txBox="1"/>
          <p:nvPr/>
        </p:nvSpPr>
        <p:spPr>
          <a:xfrm>
            <a:off x="8277762" y="4984492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V(G) = { A, B, C, D }</a:t>
            </a: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E(G) = { &lt; A, B &gt;, &lt; A, C &gt;, &lt; A, D &gt; }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4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테이블</a:t>
            </a:r>
            <a:r>
              <a:rPr lang="en-US" altLang="ko-KR" sz="1800" dirty="0">
                <a:latin typeface="Arial Black" panose="020B0A04020102020204" pitchFamily="34" charset="0"/>
              </a:rPr>
              <a:t>(Table)</a:t>
            </a:r>
            <a:r>
              <a:rPr lang="ko-KR" altLang="en-US" sz="1800" dirty="0">
                <a:latin typeface="Arial Black" panose="020B0A04020102020204" pitchFamily="34" charset="0"/>
              </a:rPr>
              <a:t>과 </a:t>
            </a:r>
            <a:r>
              <a:rPr lang="ko-KR" altLang="en-US" sz="1800" dirty="0" err="1">
                <a:latin typeface="Arial Black" panose="020B0A04020102020204" pitchFamily="34" charset="0"/>
              </a:rPr>
              <a:t>해쉬</a:t>
            </a:r>
            <a:r>
              <a:rPr lang="en-US" altLang="ko-KR" sz="1800" dirty="0">
                <a:latin typeface="Arial Black" panose="020B0A04020102020204" pitchFamily="34" charset="0"/>
              </a:rPr>
              <a:t>(Hash)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그래프</a:t>
            </a:r>
            <a:r>
              <a:rPr lang="en-US" altLang="ko-KR" sz="1800" dirty="0">
                <a:latin typeface="Arial Black" panose="020B0A04020102020204" pitchFamily="34" charset="0"/>
              </a:rPr>
              <a:t>(Graph)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97C9FA-9DDB-4A99-A138-06FC8798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FE61A-2F23-47B2-ACC1-C53A1378BA38}"/>
              </a:ext>
            </a:extLst>
          </p:cNvPr>
          <p:cNvSpPr txBox="1"/>
          <p:nvPr/>
        </p:nvSpPr>
        <p:spPr>
          <a:xfrm>
            <a:off x="1141412" y="905232"/>
            <a:ext cx="9905997" cy="504753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그래프의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ADT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생성 및 초기화 할 때 간선의 방향성 여부를 선택할 수 있고</a:t>
            </a:r>
            <a:r>
              <a:rPr lang="en-US" altLang="ko-KR" dirty="0"/>
              <a:t>, </a:t>
            </a:r>
            <a:r>
              <a:rPr lang="ko-KR" altLang="en-US" dirty="0"/>
              <a:t>가중치의 부여 여부도 선택할 수 있으며</a:t>
            </a:r>
            <a:r>
              <a:rPr lang="en-US" altLang="ko-KR" dirty="0"/>
              <a:t>, </a:t>
            </a:r>
            <a:r>
              <a:rPr lang="ko-KR" altLang="en-US" dirty="0"/>
              <a:t>이후에는 정점과 간선을 얼마든지 언제든지 삭제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구성에 있어서 표현하는 부분을 먼저 구성한 후 필요한 부분을 완성해 나가자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void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GraphInit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UALGraph</a:t>
            </a:r>
            <a:r>
              <a:rPr lang="en-US" altLang="ko-KR" dirty="0">
                <a:latin typeface="Arial Black" panose="020B0A04020102020204" pitchFamily="34" charset="0"/>
              </a:rPr>
              <a:t>* 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nv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그래프의 초기화를 진행한다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두 번째 인자로 정점의 수를 전달한다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GraphDestroy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UALGraph</a:t>
            </a:r>
            <a:r>
              <a:rPr lang="en-US" altLang="ko-KR" dirty="0">
                <a:latin typeface="Arial Black" panose="020B0A04020102020204" pitchFamily="34" charset="0"/>
              </a:rPr>
              <a:t>* 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그래프 초기화 과정에서 할당한 리소스를 반환한다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AddEdge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UALGraph</a:t>
            </a:r>
            <a:r>
              <a:rPr lang="en-US" altLang="ko-KR" dirty="0">
                <a:latin typeface="Arial Black" panose="020B0A04020102020204" pitchFamily="34" charset="0"/>
              </a:rPr>
              <a:t>* 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fromV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toV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매개변수 </a:t>
            </a:r>
            <a:r>
              <a:rPr lang="en-US" altLang="ko-KR" sz="1600" dirty="0" err="1">
                <a:latin typeface="Arial Black" panose="020B0A04020102020204" pitchFamily="34" charset="0"/>
              </a:rPr>
              <a:t>fromV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</a:rPr>
              <a:t>toV</a:t>
            </a:r>
            <a:r>
              <a:rPr lang="ko-KR" altLang="en-US" sz="1600" dirty="0">
                <a:latin typeface="Arial Black" panose="020B0A04020102020204" pitchFamily="34" charset="0"/>
              </a:rPr>
              <a:t>로 전달된 정점을 연결하는 간선을 그래프에 추가한다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ShowGraphEdgeInfo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UALGraph</a:t>
            </a:r>
            <a:r>
              <a:rPr lang="en-US" altLang="ko-KR" dirty="0">
                <a:latin typeface="Arial Black" panose="020B0A04020102020204" pitchFamily="34" charset="0"/>
              </a:rPr>
              <a:t>* 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- </a:t>
            </a:r>
            <a:r>
              <a:rPr lang="ko-KR" altLang="en-US" sz="1600" dirty="0">
                <a:latin typeface="Arial Black" panose="020B0A04020102020204" pitchFamily="34" charset="0"/>
              </a:rPr>
              <a:t>그래프의 간선정보를 출력한다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4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D389109-7260-4ABA-B64B-A125D5F8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AABB1-EDE3-40DC-B66D-D2D21D0EA818}"/>
              </a:ext>
            </a:extLst>
          </p:cNvPr>
          <p:cNvSpPr txBox="1"/>
          <p:nvPr/>
        </p:nvSpPr>
        <p:spPr>
          <a:xfrm>
            <a:off x="1141412" y="757646"/>
            <a:ext cx="9905998" cy="594008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인접 리스트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(Linked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활용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이용하는 그래프의 구현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25B3A72-E4A7-4FCD-B99B-811F15E5A587}"/>
              </a:ext>
            </a:extLst>
          </p:cNvPr>
          <p:cNvGrpSpPr/>
          <p:nvPr/>
        </p:nvGrpSpPr>
        <p:grpSpPr>
          <a:xfrm>
            <a:off x="2570351" y="1324146"/>
            <a:ext cx="7048119" cy="2492987"/>
            <a:chOff x="2570351" y="1422960"/>
            <a:chExt cx="7048119" cy="2492987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7ABDD957-05C2-4BB1-BCC7-89A89814C144}"/>
                </a:ext>
              </a:extLst>
            </p:cNvPr>
            <p:cNvGrpSpPr/>
            <p:nvPr/>
          </p:nvGrpSpPr>
          <p:grpSpPr>
            <a:xfrm>
              <a:off x="2570351" y="1884624"/>
              <a:ext cx="7048119" cy="2031323"/>
              <a:chOff x="2156788" y="1409134"/>
              <a:chExt cx="7048119" cy="2031323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477DE11-733A-4B08-ACD0-285247F1A82B}"/>
                  </a:ext>
                </a:extLst>
              </p:cNvPr>
              <p:cNvGrpSpPr/>
              <p:nvPr/>
            </p:nvGrpSpPr>
            <p:grpSpPr>
              <a:xfrm>
                <a:off x="2156788" y="1409134"/>
                <a:ext cx="2070059" cy="1856726"/>
                <a:chOff x="7969257" y="3585876"/>
                <a:chExt cx="2070059" cy="1856726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FFC8983F-BA15-4ACC-B6F2-A2697910183E}"/>
                    </a:ext>
                  </a:extLst>
                </p:cNvPr>
                <p:cNvGrpSpPr/>
                <p:nvPr/>
              </p:nvGrpSpPr>
              <p:grpSpPr>
                <a:xfrm>
                  <a:off x="7969257" y="3585876"/>
                  <a:ext cx="2070059" cy="1856726"/>
                  <a:chOff x="2665443" y="3686655"/>
                  <a:chExt cx="2070059" cy="1856726"/>
                </a:xfrm>
              </p:grpSpPr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A60028B4-5282-4A9F-B4FF-28B36FC25DFB}"/>
                      </a:ext>
                    </a:extLst>
                  </p:cNvPr>
                  <p:cNvSpPr/>
                  <p:nvPr/>
                </p:nvSpPr>
                <p:spPr>
                  <a:xfrm>
                    <a:off x="4332067" y="4423132"/>
                    <a:ext cx="403435" cy="3943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4" name="타원 13">
                    <a:extLst>
                      <a:ext uri="{FF2B5EF4-FFF2-40B4-BE49-F238E27FC236}">
                        <a16:creationId xmlns:a16="http://schemas.microsoft.com/office/drawing/2014/main" id="{56C29ECA-E0C9-4D70-AFA7-BA3E2DC775B3}"/>
                      </a:ext>
                    </a:extLst>
                  </p:cNvPr>
                  <p:cNvSpPr/>
                  <p:nvPr/>
                </p:nvSpPr>
                <p:spPr>
                  <a:xfrm>
                    <a:off x="2665443" y="4426812"/>
                    <a:ext cx="403435" cy="3943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24D8D4AC-A086-4000-85CD-E6A937CE0B6A}"/>
                      </a:ext>
                    </a:extLst>
                  </p:cNvPr>
                  <p:cNvSpPr/>
                  <p:nvPr/>
                </p:nvSpPr>
                <p:spPr>
                  <a:xfrm>
                    <a:off x="3487155" y="5149045"/>
                    <a:ext cx="403435" cy="3943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B5EE8953-0BEE-4A9C-8486-1722C7F289A5}"/>
                      </a:ext>
                    </a:extLst>
                  </p:cNvPr>
                  <p:cNvSpPr/>
                  <p:nvPr/>
                </p:nvSpPr>
                <p:spPr>
                  <a:xfrm>
                    <a:off x="3487155" y="3686655"/>
                    <a:ext cx="403435" cy="3943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16C30266-E435-4E0E-96AA-415C9220EA9E}"/>
                    </a:ext>
                  </a:extLst>
                </p:cNvPr>
                <p:cNvCxnSpPr>
                  <a:cxnSpLocks/>
                  <a:stCxn id="16" idx="3"/>
                  <a:endCxn id="14" idx="7"/>
                </p:cNvCxnSpPr>
                <p:nvPr/>
              </p:nvCxnSpPr>
              <p:spPr>
                <a:xfrm flipH="1">
                  <a:off x="8313610" y="3922463"/>
                  <a:ext cx="536441" cy="461319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D3DCFE3F-2237-40F9-A852-B8BB948768B6}"/>
                    </a:ext>
                  </a:extLst>
                </p:cNvPr>
                <p:cNvCxnSpPr>
                  <a:stCxn id="14" idx="5"/>
                  <a:endCxn id="15" idx="1"/>
                </p:cNvCxnSpPr>
                <p:nvPr/>
              </p:nvCxnSpPr>
              <p:spPr>
                <a:xfrm>
                  <a:off x="8313610" y="4662620"/>
                  <a:ext cx="536441" cy="443395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A953DEA5-BC3F-4E34-9F22-96E3D32BB2FD}"/>
                    </a:ext>
                  </a:extLst>
                </p:cNvPr>
                <p:cNvCxnSpPr>
                  <a:stCxn id="14" idx="6"/>
                  <a:endCxn id="13" idx="2"/>
                </p:cNvCxnSpPr>
                <p:nvPr/>
              </p:nvCxnSpPr>
              <p:spPr>
                <a:xfrm flipV="1">
                  <a:off x="8372692" y="4519521"/>
                  <a:ext cx="1263189" cy="368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0880743-276B-47F2-A638-2EF4BE448928}"/>
                  </a:ext>
                </a:extLst>
              </p:cNvPr>
              <p:cNvGrpSpPr/>
              <p:nvPr/>
            </p:nvGrpSpPr>
            <p:grpSpPr>
              <a:xfrm>
                <a:off x="5233602" y="1409134"/>
                <a:ext cx="3971305" cy="369332"/>
                <a:chOff x="5233602" y="1409134"/>
                <a:chExt cx="3971305" cy="369332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9AEA299-0CF7-4184-8B1C-7BF6941D200E}"/>
                    </a:ext>
                  </a:extLst>
                </p:cNvPr>
                <p:cNvSpPr txBox="1"/>
                <p:nvPr/>
              </p:nvSpPr>
              <p:spPr>
                <a:xfrm>
                  <a:off x="5577955" y="1409134"/>
                  <a:ext cx="30480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619DAD8-88CB-4319-846B-463B2D1AC863}"/>
                    </a:ext>
                  </a:extLst>
                </p:cNvPr>
                <p:cNvSpPr txBox="1"/>
                <p:nvPr/>
              </p:nvSpPr>
              <p:spPr>
                <a:xfrm>
                  <a:off x="5233602" y="1409134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E567B5CD-C04E-4545-9A8B-E3CA80F1BDA6}"/>
                    </a:ext>
                  </a:extLst>
                </p:cNvPr>
                <p:cNvGrpSpPr/>
                <p:nvPr/>
              </p:nvGrpSpPr>
              <p:grpSpPr>
                <a:xfrm>
                  <a:off x="6227108" y="1409134"/>
                  <a:ext cx="753437" cy="369332"/>
                  <a:chOff x="7410921" y="1409134"/>
                  <a:chExt cx="753437" cy="369332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6BB05A4-9F64-46AA-8BB2-175094F359B6}"/>
                      </a:ext>
                    </a:extLst>
                  </p:cNvPr>
                  <p:cNvSpPr txBox="1"/>
                  <p:nvPr/>
                </p:nvSpPr>
                <p:spPr>
                  <a:xfrm>
                    <a:off x="7410921" y="1409134"/>
                    <a:ext cx="548713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FA9EDFB-D14F-4B50-BFF9-72A434ADE4BD}"/>
                      </a:ext>
                    </a:extLst>
                  </p:cNvPr>
                  <p:cNvSpPr txBox="1"/>
                  <p:nvPr/>
                </p:nvSpPr>
                <p:spPr>
                  <a:xfrm>
                    <a:off x="7959634" y="1409134"/>
                    <a:ext cx="204724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FB54C033-8791-4627-924D-854FEA628391}"/>
                    </a:ext>
                  </a:extLst>
                </p:cNvPr>
                <p:cNvGrpSpPr/>
                <p:nvPr/>
              </p:nvGrpSpPr>
              <p:grpSpPr>
                <a:xfrm>
                  <a:off x="7337962" y="1409134"/>
                  <a:ext cx="753437" cy="369332"/>
                  <a:chOff x="7410921" y="1409134"/>
                  <a:chExt cx="753437" cy="369332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2ED575A-924E-40C6-B4D8-4AA6C79222DF}"/>
                      </a:ext>
                    </a:extLst>
                  </p:cNvPr>
                  <p:cNvSpPr txBox="1"/>
                  <p:nvPr/>
                </p:nvSpPr>
                <p:spPr>
                  <a:xfrm>
                    <a:off x="7410921" y="1409134"/>
                    <a:ext cx="548713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3B63442-F814-4BD3-9838-17C94E8D27AE}"/>
                      </a:ext>
                    </a:extLst>
                  </p:cNvPr>
                  <p:cNvSpPr txBox="1"/>
                  <p:nvPr/>
                </p:nvSpPr>
                <p:spPr>
                  <a:xfrm>
                    <a:off x="7959634" y="1409134"/>
                    <a:ext cx="204724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C9DC1AB8-1044-4F1F-9D76-376A6F6DF292}"/>
                    </a:ext>
                  </a:extLst>
                </p:cNvPr>
                <p:cNvGrpSpPr/>
                <p:nvPr/>
              </p:nvGrpSpPr>
              <p:grpSpPr>
                <a:xfrm>
                  <a:off x="8451470" y="1409134"/>
                  <a:ext cx="753437" cy="369332"/>
                  <a:chOff x="7410921" y="1409134"/>
                  <a:chExt cx="753437" cy="369332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588090E-8B8F-4C70-A8F6-51EC88628C75}"/>
                      </a:ext>
                    </a:extLst>
                  </p:cNvPr>
                  <p:cNvSpPr txBox="1"/>
                  <p:nvPr/>
                </p:nvSpPr>
                <p:spPr>
                  <a:xfrm>
                    <a:off x="7410921" y="1409134"/>
                    <a:ext cx="548713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0AF4452-D0A2-42DD-823B-EFFD89A5AAC1}"/>
                      </a:ext>
                    </a:extLst>
                  </p:cNvPr>
                  <p:cNvSpPr txBox="1"/>
                  <p:nvPr/>
                </p:nvSpPr>
                <p:spPr>
                  <a:xfrm>
                    <a:off x="7959634" y="1409134"/>
                    <a:ext cx="204724" cy="36933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</p:grp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63D80606-8C96-4A05-81EE-329806DD9709}"/>
                    </a:ext>
                  </a:extLst>
                </p:cNvPr>
                <p:cNvCxnSpPr>
                  <a:stCxn id="17" idx="3"/>
                  <a:endCxn id="19" idx="1"/>
                </p:cNvCxnSpPr>
                <p:nvPr/>
              </p:nvCxnSpPr>
              <p:spPr>
                <a:xfrm>
                  <a:off x="5882755" y="1593800"/>
                  <a:ext cx="344353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A0646702-606F-42FF-B7B4-C613B92DD3E1}"/>
                    </a:ext>
                  </a:extLst>
                </p:cNvPr>
                <p:cNvCxnSpPr>
                  <a:stCxn id="20" idx="3"/>
                  <a:endCxn id="23" idx="1"/>
                </p:cNvCxnSpPr>
                <p:nvPr/>
              </p:nvCxnSpPr>
              <p:spPr>
                <a:xfrm>
                  <a:off x="6980545" y="1593800"/>
                  <a:ext cx="357417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F15137D7-1964-43AD-BE43-2ACBFF39B6A0}"/>
                    </a:ext>
                  </a:extLst>
                </p:cNvPr>
                <p:cNvCxnSpPr>
                  <a:stCxn id="24" idx="3"/>
                  <a:endCxn id="26" idx="1"/>
                </p:cNvCxnSpPr>
                <p:nvPr/>
              </p:nvCxnSpPr>
              <p:spPr>
                <a:xfrm>
                  <a:off x="8091399" y="1593800"/>
                  <a:ext cx="360071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89129B8C-BF52-4313-B391-5DA63405D438}"/>
                  </a:ext>
                </a:extLst>
              </p:cNvPr>
              <p:cNvGrpSpPr/>
              <p:nvPr/>
            </p:nvGrpSpPr>
            <p:grpSpPr>
              <a:xfrm>
                <a:off x="5233602" y="1963132"/>
                <a:ext cx="1746943" cy="369332"/>
                <a:chOff x="5233602" y="1409134"/>
                <a:chExt cx="1746943" cy="369332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6A02200-FDB7-493E-B219-E5295310A730}"/>
                    </a:ext>
                  </a:extLst>
                </p:cNvPr>
                <p:cNvSpPr txBox="1"/>
                <p:nvPr/>
              </p:nvSpPr>
              <p:spPr>
                <a:xfrm>
                  <a:off x="5577955" y="1409134"/>
                  <a:ext cx="30480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E7F8439-1FE0-4B42-8F7F-8623F523F901}"/>
                    </a:ext>
                  </a:extLst>
                </p:cNvPr>
                <p:cNvSpPr txBox="1"/>
                <p:nvPr/>
              </p:nvSpPr>
              <p:spPr>
                <a:xfrm>
                  <a:off x="5233602" y="1409134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8ADB48F7-31FB-4CC5-846D-72F27A011CDE}"/>
                    </a:ext>
                  </a:extLst>
                </p:cNvPr>
                <p:cNvGrpSpPr/>
                <p:nvPr/>
              </p:nvGrpSpPr>
              <p:grpSpPr>
                <a:xfrm>
                  <a:off x="6227108" y="1409134"/>
                  <a:ext cx="753437" cy="369332"/>
                  <a:chOff x="7410921" y="1409134"/>
                  <a:chExt cx="753437" cy="369332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80E451B-C76C-44CC-B16F-36067C594543}"/>
                      </a:ext>
                    </a:extLst>
                  </p:cNvPr>
                  <p:cNvSpPr txBox="1"/>
                  <p:nvPr/>
                </p:nvSpPr>
                <p:spPr>
                  <a:xfrm>
                    <a:off x="7410921" y="1409134"/>
                    <a:ext cx="548713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46E7A69-FB56-4BE7-8A42-873D052EB083}"/>
                      </a:ext>
                    </a:extLst>
                  </p:cNvPr>
                  <p:cNvSpPr txBox="1"/>
                  <p:nvPr/>
                </p:nvSpPr>
                <p:spPr>
                  <a:xfrm>
                    <a:off x="7959634" y="1409134"/>
                    <a:ext cx="204724" cy="36933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</p:grp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740C5738-0FC4-4094-86B1-ACDE974C83DD}"/>
                    </a:ext>
                  </a:extLst>
                </p:cNvPr>
                <p:cNvCxnSpPr>
                  <a:stCxn id="38" idx="3"/>
                  <a:endCxn id="50" idx="1"/>
                </p:cNvCxnSpPr>
                <p:nvPr/>
              </p:nvCxnSpPr>
              <p:spPr>
                <a:xfrm>
                  <a:off x="5882755" y="1593800"/>
                  <a:ext cx="344353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E58B8AE-BA3F-4C79-A182-A76209D5569F}"/>
                  </a:ext>
                </a:extLst>
              </p:cNvPr>
              <p:cNvGrpSpPr/>
              <p:nvPr/>
            </p:nvGrpSpPr>
            <p:grpSpPr>
              <a:xfrm>
                <a:off x="5233602" y="2517129"/>
                <a:ext cx="1746943" cy="369332"/>
                <a:chOff x="5233602" y="1409134"/>
                <a:chExt cx="1746943" cy="369332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FD033A7-9EAB-4B1E-BB2C-B4AEBD8D5690}"/>
                    </a:ext>
                  </a:extLst>
                </p:cNvPr>
                <p:cNvSpPr txBox="1"/>
                <p:nvPr/>
              </p:nvSpPr>
              <p:spPr>
                <a:xfrm>
                  <a:off x="5577955" y="1409134"/>
                  <a:ext cx="30480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334A92C-837B-49E5-8281-F11CE56911D4}"/>
                    </a:ext>
                  </a:extLst>
                </p:cNvPr>
                <p:cNvSpPr txBox="1"/>
                <p:nvPr/>
              </p:nvSpPr>
              <p:spPr>
                <a:xfrm>
                  <a:off x="5233602" y="1409134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6F15D877-751D-470A-9C49-9CD1381476D7}"/>
                    </a:ext>
                  </a:extLst>
                </p:cNvPr>
                <p:cNvGrpSpPr/>
                <p:nvPr/>
              </p:nvGrpSpPr>
              <p:grpSpPr>
                <a:xfrm>
                  <a:off x="6227108" y="1409134"/>
                  <a:ext cx="753437" cy="369332"/>
                  <a:chOff x="7410921" y="1409134"/>
                  <a:chExt cx="753437" cy="369332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BACA773-8BF0-427F-BA55-CD6957FADB51}"/>
                      </a:ext>
                    </a:extLst>
                  </p:cNvPr>
                  <p:cNvSpPr txBox="1"/>
                  <p:nvPr/>
                </p:nvSpPr>
                <p:spPr>
                  <a:xfrm>
                    <a:off x="7410921" y="1409134"/>
                    <a:ext cx="548713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6957417-F13A-49A8-A5BD-C5A860A120E4}"/>
                      </a:ext>
                    </a:extLst>
                  </p:cNvPr>
                  <p:cNvSpPr txBox="1"/>
                  <p:nvPr/>
                </p:nvSpPr>
                <p:spPr>
                  <a:xfrm>
                    <a:off x="7959634" y="1409134"/>
                    <a:ext cx="204724" cy="36933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</p:grp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F02F2529-89D8-49E3-B3A9-592CD43C3FEF}"/>
                    </a:ext>
                  </a:extLst>
                </p:cNvPr>
                <p:cNvCxnSpPr>
                  <a:stCxn id="53" idx="3"/>
                  <a:endCxn id="65" idx="1"/>
                </p:cNvCxnSpPr>
                <p:nvPr/>
              </p:nvCxnSpPr>
              <p:spPr>
                <a:xfrm>
                  <a:off x="5882755" y="1593800"/>
                  <a:ext cx="344353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95556CD-276B-49E4-8A58-21D2D384CC34}"/>
                  </a:ext>
                </a:extLst>
              </p:cNvPr>
              <p:cNvGrpSpPr/>
              <p:nvPr/>
            </p:nvGrpSpPr>
            <p:grpSpPr>
              <a:xfrm>
                <a:off x="5233602" y="3071125"/>
                <a:ext cx="1746943" cy="369332"/>
                <a:chOff x="5233602" y="1409134"/>
                <a:chExt cx="1746943" cy="369332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9C598D5-E4F7-43D5-A893-0402E47E4243}"/>
                    </a:ext>
                  </a:extLst>
                </p:cNvPr>
                <p:cNvSpPr txBox="1"/>
                <p:nvPr/>
              </p:nvSpPr>
              <p:spPr>
                <a:xfrm>
                  <a:off x="5577955" y="1409134"/>
                  <a:ext cx="30480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29528BA-B42E-47FF-8106-BC8E0FFC9B14}"/>
                    </a:ext>
                  </a:extLst>
                </p:cNvPr>
                <p:cNvSpPr txBox="1"/>
                <p:nvPr/>
              </p:nvSpPr>
              <p:spPr>
                <a:xfrm>
                  <a:off x="5233602" y="1409134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D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842AC369-615E-4583-B722-B54DAD29B493}"/>
                    </a:ext>
                  </a:extLst>
                </p:cNvPr>
                <p:cNvGrpSpPr/>
                <p:nvPr/>
              </p:nvGrpSpPr>
              <p:grpSpPr>
                <a:xfrm>
                  <a:off x="6227108" y="1409134"/>
                  <a:ext cx="753437" cy="369332"/>
                  <a:chOff x="7410921" y="1409134"/>
                  <a:chExt cx="753437" cy="369332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164C2925-BE14-4C3F-8995-2F9B8320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7410921" y="1409134"/>
                    <a:ext cx="548713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2A6279C-3BDF-413E-B3C5-B028A073033B}"/>
                      </a:ext>
                    </a:extLst>
                  </p:cNvPr>
                  <p:cNvSpPr txBox="1"/>
                  <p:nvPr/>
                </p:nvSpPr>
                <p:spPr>
                  <a:xfrm>
                    <a:off x="7959634" y="1409134"/>
                    <a:ext cx="204724" cy="36933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</p:grp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B3803A13-4C02-4ED0-9DC4-C7EFCC7FE85B}"/>
                    </a:ext>
                  </a:extLst>
                </p:cNvPr>
                <p:cNvCxnSpPr>
                  <a:stCxn id="68" idx="3"/>
                  <a:endCxn id="80" idx="1"/>
                </p:cNvCxnSpPr>
                <p:nvPr/>
              </p:nvCxnSpPr>
              <p:spPr>
                <a:xfrm>
                  <a:off x="5882755" y="1593800"/>
                  <a:ext cx="344353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2C92802-A47F-49B3-A1A5-9B05F0A7F1C5}"/>
                </a:ext>
              </a:extLst>
            </p:cNvPr>
            <p:cNvSpPr txBox="1"/>
            <p:nvPr/>
          </p:nvSpPr>
          <p:spPr>
            <a:xfrm>
              <a:off x="5327027" y="1422960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무방향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그래프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F3F07A-2464-41C0-B6EA-7BB86619C0C6}"/>
              </a:ext>
            </a:extLst>
          </p:cNvPr>
          <p:cNvGrpSpPr/>
          <p:nvPr/>
        </p:nvGrpSpPr>
        <p:grpSpPr>
          <a:xfrm>
            <a:off x="2570351" y="4036052"/>
            <a:ext cx="7048119" cy="2492987"/>
            <a:chOff x="2570351" y="1422960"/>
            <a:chExt cx="7048119" cy="2492987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C1AFEE7-CBA1-4ACF-AFDD-626192BDA4D1}"/>
                </a:ext>
              </a:extLst>
            </p:cNvPr>
            <p:cNvGrpSpPr/>
            <p:nvPr/>
          </p:nvGrpSpPr>
          <p:grpSpPr>
            <a:xfrm>
              <a:off x="2570351" y="1884624"/>
              <a:ext cx="7048119" cy="2031323"/>
              <a:chOff x="2156788" y="1409134"/>
              <a:chExt cx="7048119" cy="2031323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1CF2B594-4DAA-49EA-A70D-2F9903E45D30}"/>
                  </a:ext>
                </a:extLst>
              </p:cNvPr>
              <p:cNvGrpSpPr/>
              <p:nvPr/>
            </p:nvGrpSpPr>
            <p:grpSpPr>
              <a:xfrm>
                <a:off x="2156788" y="1409134"/>
                <a:ext cx="2070059" cy="1856726"/>
                <a:chOff x="2665443" y="3686655"/>
                <a:chExt cx="2070059" cy="1856726"/>
              </a:xfrm>
            </p:grpSpPr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28FE1085-963E-4127-BF46-15F1FA4D950D}"/>
                    </a:ext>
                  </a:extLst>
                </p:cNvPr>
                <p:cNvSpPr/>
                <p:nvPr/>
              </p:nvSpPr>
              <p:spPr>
                <a:xfrm>
                  <a:off x="4332067" y="4423132"/>
                  <a:ext cx="403435" cy="3943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D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704219A9-BA09-433F-98EC-E1B734665BA9}"/>
                    </a:ext>
                  </a:extLst>
                </p:cNvPr>
                <p:cNvSpPr/>
                <p:nvPr/>
              </p:nvSpPr>
              <p:spPr>
                <a:xfrm>
                  <a:off x="2665443" y="4426812"/>
                  <a:ext cx="403435" cy="3943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64F9E33F-C73F-476E-86EE-AF17AF2A2C9D}"/>
                    </a:ext>
                  </a:extLst>
                </p:cNvPr>
                <p:cNvSpPr/>
                <p:nvPr/>
              </p:nvSpPr>
              <p:spPr>
                <a:xfrm>
                  <a:off x="3487155" y="5149045"/>
                  <a:ext cx="403435" cy="3943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8EF5B9F2-4A22-49C0-9BC3-0DB2FED1D66C}"/>
                    </a:ext>
                  </a:extLst>
                </p:cNvPr>
                <p:cNvSpPr/>
                <p:nvPr/>
              </p:nvSpPr>
              <p:spPr>
                <a:xfrm>
                  <a:off x="3487155" y="3686655"/>
                  <a:ext cx="403435" cy="3943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052240CE-05EC-4DEC-8A1F-17B6FBE6CF00}"/>
                  </a:ext>
                </a:extLst>
              </p:cNvPr>
              <p:cNvGrpSpPr/>
              <p:nvPr/>
            </p:nvGrpSpPr>
            <p:grpSpPr>
              <a:xfrm>
                <a:off x="5233602" y="1409134"/>
                <a:ext cx="3971305" cy="369332"/>
                <a:chOff x="5233602" y="1409134"/>
                <a:chExt cx="3971305" cy="369332"/>
              </a:xfrm>
            </p:grpSpPr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D754649-344C-4681-ACB1-377DF86123B0}"/>
                    </a:ext>
                  </a:extLst>
                </p:cNvPr>
                <p:cNvSpPr txBox="1"/>
                <p:nvPr/>
              </p:nvSpPr>
              <p:spPr>
                <a:xfrm>
                  <a:off x="5577955" y="1409134"/>
                  <a:ext cx="30480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8B39AAB-9E44-4CAD-95A1-5D4B018AB24C}"/>
                    </a:ext>
                  </a:extLst>
                </p:cNvPr>
                <p:cNvSpPr txBox="1"/>
                <p:nvPr/>
              </p:nvSpPr>
              <p:spPr>
                <a:xfrm>
                  <a:off x="5233602" y="1409134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B6AC3BE6-2A8E-48AF-A9DE-8B934D90AF2A}"/>
                    </a:ext>
                  </a:extLst>
                </p:cNvPr>
                <p:cNvGrpSpPr/>
                <p:nvPr/>
              </p:nvGrpSpPr>
              <p:grpSpPr>
                <a:xfrm>
                  <a:off x="6227108" y="1409134"/>
                  <a:ext cx="753437" cy="369332"/>
                  <a:chOff x="7410921" y="1409134"/>
                  <a:chExt cx="753437" cy="369332"/>
                </a:xfrm>
              </p:grpSpPr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B27C4392-2611-46E5-B17B-90BD1F903B16}"/>
                      </a:ext>
                    </a:extLst>
                  </p:cNvPr>
                  <p:cNvSpPr txBox="1"/>
                  <p:nvPr/>
                </p:nvSpPr>
                <p:spPr>
                  <a:xfrm>
                    <a:off x="7410921" y="1409134"/>
                    <a:ext cx="548713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7D827C6D-8A93-4422-B701-4650C6FEFCF7}"/>
                      </a:ext>
                    </a:extLst>
                  </p:cNvPr>
                  <p:cNvSpPr txBox="1"/>
                  <p:nvPr/>
                </p:nvSpPr>
                <p:spPr>
                  <a:xfrm>
                    <a:off x="7959634" y="1409134"/>
                    <a:ext cx="204724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</p:grpSp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E3E66965-FF22-42C3-860A-25BA99EDC55B}"/>
                    </a:ext>
                  </a:extLst>
                </p:cNvPr>
                <p:cNvGrpSpPr/>
                <p:nvPr/>
              </p:nvGrpSpPr>
              <p:grpSpPr>
                <a:xfrm>
                  <a:off x="7337962" y="1409134"/>
                  <a:ext cx="753437" cy="369332"/>
                  <a:chOff x="7410921" y="1409134"/>
                  <a:chExt cx="753437" cy="369332"/>
                </a:xfrm>
              </p:grpSpPr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A507620-0451-48B0-84B3-7F7FEF1F764A}"/>
                      </a:ext>
                    </a:extLst>
                  </p:cNvPr>
                  <p:cNvSpPr txBox="1"/>
                  <p:nvPr/>
                </p:nvSpPr>
                <p:spPr>
                  <a:xfrm>
                    <a:off x="7410921" y="1409134"/>
                    <a:ext cx="548713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95BC05DC-507E-4EA3-A3E6-E1C6A25CD130}"/>
                      </a:ext>
                    </a:extLst>
                  </p:cNvPr>
                  <p:cNvSpPr txBox="1"/>
                  <p:nvPr/>
                </p:nvSpPr>
                <p:spPr>
                  <a:xfrm>
                    <a:off x="7959634" y="1409134"/>
                    <a:ext cx="204724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</p:grp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138090B0-3B6E-4950-8A55-41B8CE1F2285}"/>
                    </a:ext>
                  </a:extLst>
                </p:cNvPr>
                <p:cNvGrpSpPr/>
                <p:nvPr/>
              </p:nvGrpSpPr>
              <p:grpSpPr>
                <a:xfrm>
                  <a:off x="8451470" y="1409134"/>
                  <a:ext cx="753437" cy="369332"/>
                  <a:chOff x="7410921" y="1409134"/>
                  <a:chExt cx="753437" cy="369332"/>
                </a:xfrm>
              </p:grpSpPr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FA1504E3-FF7E-4188-A64A-3BBA1EB8FCDB}"/>
                      </a:ext>
                    </a:extLst>
                  </p:cNvPr>
                  <p:cNvSpPr txBox="1"/>
                  <p:nvPr/>
                </p:nvSpPr>
                <p:spPr>
                  <a:xfrm>
                    <a:off x="7410921" y="1409134"/>
                    <a:ext cx="548713" cy="3693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E96A4386-1D60-4C6B-95C4-4CCB0BF76C83}"/>
                      </a:ext>
                    </a:extLst>
                  </p:cNvPr>
                  <p:cNvSpPr txBox="1"/>
                  <p:nvPr/>
                </p:nvSpPr>
                <p:spPr>
                  <a:xfrm>
                    <a:off x="7959634" y="1409134"/>
                    <a:ext cx="204724" cy="36933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</p:grpSp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id="{8D8E5F39-F912-40AF-B8E9-55057163B0C7}"/>
                    </a:ext>
                  </a:extLst>
                </p:cNvPr>
                <p:cNvCxnSpPr>
                  <a:stCxn id="111" idx="3"/>
                  <a:endCxn id="123" idx="1"/>
                </p:cNvCxnSpPr>
                <p:nvPr/>
              </p:nvCxnSpPr>
              <p:spPr>
                <a:xfrm>
                  <a:off x="5882755" y="1593800"/>
                  <a:ext cx="344353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화살표 연결선 116">
                  <a:extLst>
                    <a:ext uri="{FF2B5EF4-FFF2-40B4-BE49-F238E27FC236}">
                      <a16:creationId xmlns:a16="http://schemas.microsoft.com/office/drawing/2014/main" id="{3E8CF47B-DAA2-46E3-B11F-0017824AC5C9}"/>
                    </a:ext>
                  </a:extLst>
                </p:cNvPr>
                <p:cNvCxnSpPr>
                  <a:stCxn id="124" idx="3"/>
                  <a:endCxn id="121" idx="1"/>
                </p:cNvCxnSpPr>
                <p:nvPr/>
              </p:nvCxnSpPr>
              <p:spPr>
                <a:xfrm>
                  <a:off x="6980545" y="1593800"/>
                  <a:ext cx="357417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화살표 연결선 117">
                  <a:extLst>
                    <a:ext uri="{FF2B5EF4-FFF2-40B4-BE49-F238E27FC236}">
                      <a16:creationId xmlns:a16="http://schemas.microsoft.com/office/drawing/2014/main" id="{CFA4896F-5B7C-44EA-B603-B43A0B1CF877}"/>
                    </a:ext>
                  </a:extLst>
                </p:cNvPr>
                <p:cNvCxnSpPr>
                  <a:stCxn id="122" idx="3"/>
                  <a:endCxn id="119" idx="1"/>
                </p:cNvCxnSpPr>
                <p:nvPr/>
              </p:nvCxnSpPr>
              <p:spPr>
                <a:xfrm>
                  <a:off x="8091399" y="1593800"/>
                  <a:ext cx="360071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CE79C6CB-C2B2-47EB-9EEC-98770AD01922}"/>
                  </a:ext>
                </a:extLst>
              </p:cNvPr>
              <p:cNvGrpSpPr/>
              <p:nvPr/>
            </p:nvGrpSpPr>
            <p:grpSpPr>
              <a:xfrm>
                <a:off x="5233602" y="1963132"/>
                <a:ext cx="649153" cy="369332"/>
                <a:chOff x="5233602" y="1409134"/>
                <a:chExt cx="649153" cy="369332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C001EC8-AA30-43CE-B98F-254382FC8659}"/>
                    </a:ext>
                  </a:extLst>
                </p:cNvPr>
                <p:cNvSpPr txBox="1"/>
                <p:nvPr/>
              </p:nvSpPr>
              <p:spPr>
                <a:xfrm>
                  <a:off x="5577955" y="1409134"/>
                  <a:ext cx="304800" cy="3693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A028153E-28AE-452F-B674-6B8AD6481612}"/>
                    </a:ext>
                  </a:extLst>
                </p:cNvPr>
                <p:cNvSpPr txBox="1"/>
                <p:nvPr/>
              </p:nvSpPr>
              <p:spPr>
                <a:xfrm>
                  <a:off x="5233602" y="1409134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FE148F1E-222A-4857-BCAB-13BDF709ED9D}"/>
                  </a:ext>
                </a:extLst>
              </p:cNvPr>
              <p:cNvGrpSpPr/>
              <p:nvPr/>
            </p:nvGrpSpPr>
            <p:grpSpPr>
              <a:xfrm>
                <a:off x="5233602" y="2517129"/>
                <a:ext cx="649153" cy="369332"/>
                <a:chOff x="5233602" y="1409134"/>
                <a:chExt cx="649153" cy="369332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F9DB2FA-9443-4F2C-923E-1E38B5D0E2D4}"/>
                    </a:ext>
                  </a:extLst>
                </p:cNvPr>
                <p:cNvSpPr txBox="1"/>
                <p:nvPr/>
              </p:nvSpPr>
              <p:spPr>
                <a:xfrm>
                  <a:off x="5577955" y="1409134"/>
                  <a:ext cx="304800" cy="3693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09DA53C-6DDF-4E0C-8AA0-D97C8E20BC6A}"/>
                    </a:ext>
                  </a:extLst>
                </p:cNvPr>
                <p:cNvSpPr txBox="1"/>
                <p:nvPr/>
              </p:nvSpPr>
              <p:spPr>
                <a:xfrm>
                  <a:off x="5233602" y="1409134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F23A7621-7E06-49F9-B545-D354ACACC1E1}"/>
                  </a:ext>
                </a:extLst>
              </p:cNvPr>
              <p:cNvGrpSpPr/>
              <p:nvPr/>
            </p:nvGrpSpPr>
            <p:grpSpPr>
              <a:xfrm>
                <a:off x="5233602" y="3071125"/>
                <a:ext cx="649153" cy="369332"/>
                <a:chOff x="5233602" y="1409134"/>
                <a:chExt cx="649153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1C87725-4392-428E-AD18-BBEB74404936}"/>
                    </a:ext>
                  </a:extLst>
                </p:cNvPr>
                <p:cNvSpPr txBox="1"/>
                <p:nvPr/>
              </p:nvSpPr>
              <p:spPr>
                <a:xfrm>
                  <a:off x="5577955" y="1409134"/>
                  <a:ext cx="304800" cy="369332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BD67C-04DF-4108-AE8E-A753AA262C08}"/>
                    </a:ext>
                  </a:extLst>
                </p:cNvPr>
                <p:cNvSpPr txBox="1"/>
                <p:nvPr/>
              </p:nvSpPr>
              <p:spPr>
                <a:xfrm>
                  <a:off x="5233602" y="1409134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Arial Black" panose="020B0A04020102020204" pitchFamily="34" charset="0"/>
                    </a:rPr>
                    <a:t>D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812F205-2783-4569-8C43-393DCB144944}"/>
                </a:ext>
              </a:extLst>
            </p:cNvPr>
            <p:cNvSpPr txBox="1"/>
            <p:nvPr/>
          </p:nvSpPr>
          <p:spPr>
            <a:xfrm>
              <a:off x="5436031" y="142296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방향 그래프</a:t>
              </a:r>
            </a:p>
          </p:txBody>
        </p:sp>
      </p:grp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1A3BA35-7096-4293-AD82-4FD7BBA4A293}"/>
              </a:ext>
            </a:extLst>
          </p:cNvPr>
          <p:cNvCxnSpPr>
            <a:stCxn id="130" idx="7"/>
            <a:endCxn id="132" idx="3"/>
          </p:cNvCxnSpPr>
          <p:nvPr/>
        </p:nvCxnSpPr>
        <p:spPr>
          <a:xfrm flipV="1">
            <a:off x="2914704" y="4834303"/>
            <a:ext cx="536441" cy="46131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C5AE78E-36EC-425B-A43B-F4A84B671635}"/>
              </a:ext>
            </a:extLst>
          </p:cNvPr>
          <p:cNvCxnSpPr>
            <a:stCxn id="130" idx="5"/>
            <a:endCxn id="131" idx="1"/>
          </p:cNvCxnSpPr>
          <p:nvPr/>
        </p:nvCxnSpPr>
        <p:spPr>
          <a:xfrm>
            <a:off x="2914704" y="5574460"/>
            <a:ext cx="536441" cy="44339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7918039-C893-4B78-9E6E-8B1F43037D43}"/>
              </a:ext>
            </a:extLst>
          </p:cNvPr>
          <p:cNvCxnSpPr>
            <a:stCxn id="130" idx="6"/>
            <a:endCxn id="129" idx="2"/>
          </p:cNvCxnSpPr>
          <p:nvPr/>
        </p:nvCxnSpPr>
        <p:spPr>
          <a:xfrm flipV="1">
            <a:off x="2973786" y="5431361"/>
            <a:ext cx="1263189" cy="36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4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A98CE1-ED15-4C31-92AD-CCA0F7FE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90BA0-CF1C-4BDD-8538-6D856C71D0B5}"/>
              </a:ext>
            </a:extLst>
          </p:cNvPr>
          <p:cNvSpPr txBox="1"/>
          <p:nvPr/>
        </p:nvSpPr>
        <p:spPr>
          <a:xfrm>
            <a:off x="1141411" y="757646"/>
            <a:ext cx="9905997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정점의 이름들을 상수화</a:t>
            </a:r>
          </a:p>
          <a:p>
            <a:r>
              <a:rPr lang="pt-BR" altLang="ko-KR" dirty="0">
                <a:latin typeface="Arial Black" panose="020B0A04020102020204" pitchFamily="34" charset="0"/>
              </a:rPr>
              <a:t>enum { A, B, C, D, E, F, G, H, I, J };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typedef struct _</a:t>
            </a:r>
            <a:r>
              <a:rPr lang="en-US" altLang="ko-KR" dirty="0" err="1">
                <a:latin typeface="Arial Black" panose="020B0A04020102020204" pitchFamily="34" charset="0"/>
              </a:rPr>
              <a:t>ual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int </a:t>
            </a:r>
            <a:r>
              <a:rPr lang="en-US" altLang="ko-KR" dirty="0" err="1">
                <a:latin typeface="Arial Black" panose="020B0A04020102020204" pitchFamily="34" charset="0"/>
              </a:rPr>
              <a:t>numV</a:t>
            </a:r>
            <a:r>
              <a:rPr lang="en-US" altLang="ko-KR" dirty="0">
                <a:latin typeface="Arial Black" panose="020B0A04020102020204" pitchFamily="34" charset="0"/>
              </a:rPr>
              <a:t>; 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정점의 수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int </a:t>
            </a:r>
            <a:r>
              <a:rPr lang="en-US" altLang="ko-KR" dirty="0" err="1">
                <a:latin typeface="Arial Black" panose="020B0A04020102020204" pitchFamily="34" charset="0"/>
              </a:rPr>
              <a:t>numE</a:t>
            </a:r>
            <a:r>
              <a:rPr lang="en-US" altLang="ko-KR" dirty="0">
                <a:latin typeface="Arial Black" panose="020B0A04020102020204" pitchFamily="34" charset="0"/>
              </a:rPr>
              <a:t>; 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간선의 수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List * </a:t>
            </a:r>
            <a:r>
              <a:rPr lang="en-US" altLang="ko-KR" dirty="0" err="1">
                <a:latin typeface="Arial Black" panose="020B0A04020102020204" pitchFamily="34" charset="0"/>
              </a:rPr>
              <a:t>adjList</a:t>
            </a:r>
            <a:r>
              <a:rPr lang="en-US" altLang="ko-KR" dirty="0">
                <a:latin typeface="Arial Black" panose="020B0A04020102020204" pitchFamily="34" charset="0"/>
              </a:rPr>
              <a:t>; 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간선의 정보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 </a:t>
            </a:r>
            <a:r>
              <a:rPr lang="en-US" altLang="ko-KR" dirty="0" err="1">
                <a:latin typeface="Arial Black" panose="020B0A04020102020204" pitchFamily="34" charset="0"/>
              </a:rPr>
              <a:t>ALGraph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그래프의 초기화</a:t>
            </a:r>
          </a:p>
          <a:p>
            <a:r>
              <a:rPr lang="fr-FR" altLang="ko-KR" dirty="0">
                <a:latin typeface="Arial Black" panose="020B0A04020102020204" pitchFamily="34" charset="0"/>
              </a:rPr>
              <a:t>void GraphInit(ALGraph * pg, int nv);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그래프의 리소스 해제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GraphDestroy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ALGraph</a:t>
            </a:r>
            <a:r>
              <a:rPr lang="en-US" altLang="ko-KR" dirty="0">
                <a:latin typeface="Arial Black" panose="020B0A04020102020204" pitchFamily="34" charset="0"/>
              </a:rPr>
              <a:t> * 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간선의 추가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AddEdge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ALGraph</a:t>
            </a:r>
            <a:r>
              <a:rPr lang="en-US" altLang="ko-KR" dirty="0">
                <a:latin typeface="Arial Black" panose="020B0A04020102020204" pitchFamily="34" charset="0"/>
              </a:rPr>
              <a:t> * 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fromV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toV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유틸리티 함수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간선의 정보 출력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ShowGraphEdgeInfo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ALGraph</a:t>
            </a:r>
            <a:r>
              <a:rPr lang="en-US" altLang="ko-KR" dirty="0">
                <a:latin typeface="Arial Black" panose="020B0A04020102020204" pitchFamily="34" charset="0"/>
              </a:rPr>
              <a:t> * 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884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3C70E5A-15EE-4A36-9F8A-202FE5FD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81D245D-580E-4F7F-8F9F-29D84D53596A}"/>
              </a:ext>
            </a:extLst>
          </p:cNvPr>
          <p:cNvGrpSpPr/>
          <p:nvPr/>
        </p:nvGrpSpPr>
        <p:grpSpPr>
          <a:xfrm>
            <a:off x="1551449" y="942312"/>
            <a:ext cx="2150181" cy="1856726"/>
            <a:chOff x="2544226" y="1572274"/>
            <a:chExt cx="2150181" cy="1856726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C88E6EF-1ADC-442E-9FB3-CE5A6E86018B}"/>
                </a:ext>
              </a:extLst>
            </p:cNvPr>
            <p:cNvSpPr/>
            <p:nvPr/>
          </p:nvSpPr>
          <p:spPr>
            <a:xfrm>
              <a:off x="4290972" y="2264839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A32D050-701B-41FF-A316-B089493A0EDF}"/>
                </a:ext>
              </a:extLst>
            </p:cNvPr>
            <p:cNvSpPr/>
            <p:nvPr/>
          </p:nvSpPr>
          <p:spPr>
            <a:xfrm>
              <a:off x="2544226" y="2312431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A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7D4C7E2-D998-4D49-A117-8FE42CFFBE3F}"/>
                </a:ext>
              </a:extLst>
            </p:cNvPr>
            <p:cNvSpPr/>
            <p:nvPr/>
          </p:nvSpPr>
          <p:spPr>
            <a:xfrm>
              <a:off x="3021585" y="3034664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B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E2EA533-727D-49FE-9380-5C77A9E33421}"/>
                </a:ext>
              </a:extLst>
            </p:cNvPr>
            <p:cNvSpPr/>
            <p:nvPr/>
          </p:nvSpPr>
          <p:spPr>
            <a:xfrm>
              <a:off x="3365938" y="1572274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C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63D7161-42C7-4E71-BAF7-239055C774BF}"/>
                </a:ext>
              </a:extLst>
            </p:cNvPr>
            <p:cNvCxnSpPr>
              <a:cxnSpLocks/>
              <a:stCxn id="52" idx="3"/>
              <a:endCxn id="50" idx="7"/>
            </p:cNvCxnSpPr>
            <p:nvPr/>
          </p:nvCxnSpPr>
          <p:spPr>
            <a:xfrm flipH="1">
              <a:off x="2888579" y="1908861"/>
              <a:ext cx="536441" cy="46131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CD93D59-8601-4F3D-80BE-32A65BC24BC1}"/>
                </a:ext>
              </a:extLst>
            </p:cNvPr>
            <p:cNvCxnSpPr>
              <a:stCxn id="50" idx="5"/>
              <a:endCxn id="51" idx="1"/>
            </p:cNvCxnSpPr>
            <p:nvPr/>
          </p:nvCxnSpPr>
          <p:spPr>
            <a:xfrm>
              <a:off x="2888579" y="2649018"/>
              <a:ext cx="192088" cy="44339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1153DC2-D92D-4872-B1DD-A4A2CAE3F883}"/>
                </a:ext>
              </a:extLst>
            </p:cNvPr>
            <p:cNvCxnSpPr>
              <a:cxnSpLocks/>
              <a:stCxn id="52" idx="5"/>
              <a:endCxn id="49" idx="1"/>
            </p:cNvCxnSpPr>
            <p:nvPr/>
          </p:nvCxnSpPr>
          <p:spPr>
            <a:xfrm>
              <a:off x="3710291" y="1908861"/>
              <a:ext cx="639763" cy="41372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0A92466-8303-43BF-ABF5-DDFAECFA723C}"/>
                </a:ext>
              </a:extLst>
            </p:cNvPr>
            <p:cNvSpPr/>
            <p:nvPr/>
          </p:nvSpPr>
          <p:spPr>
            <a:xfrm>
              <a:off x="3769373" y="3034664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1C239FA-12F1-4D8F-A164-BD066D0DED73}"/>
                </a:ext>
              </a:extLst>
            </p:cNvPr>
            <p:cNvCxnSpPr>
              <a:cxnSpLocks/>
              <a:stCxn id="49" idx="3"/>
              <a:endCxn id="54" idx="7"/>
            </p:cNvCxnSpPr>
            <p:nvPr/>
          </p:nvCxnSpPr>
          <p:spPr>
            <a:xfrm flipH="1">
              <a:off x="4113726" y="2601426"/>
              <a:ext cx="236328" cy="49098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0A0C71B9-86A5-40D0-B8B6-820362B3E9FF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3425020" y="3231832"/>
              <a:ext cx="34435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FA66D9C-005D-45B6-8FE5-2C4674CE1BC3}"/>
                </a:ext>
              </a:extLst>
            </p:cNvPr>
            <p:cNvCxnSpPr>
              <a:stCxn id="50" idx="6"/>
              <a:endCxn id="54" idx="1"/>
            </p:cNvCxnSpPr>
            <p:nvPr/>
          </p:nvCxnSpPr>
          <p:spPr>
            <a:xfrm>
              <a:off x="2947661" y="2509599"/>
              <a:ext cx="880794" cy="58281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08B9DC2-704E-487A-A1AA-3AAB25F37D0A}"/>
              </a:ext>
            </a:extLst>
          </p:cNvPr>
          <p:cNvSpPr txBox="1"/>
          <p:nvPr/>
        </p:nvSpPr>
        <p:spPr>
          <a:xfrm>
            <a:off x="1141412" y="757646"/>
            <a:ext cx="990599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				“</a:t>
            </a:r>
            <a:r>
              <a:rPr lang="ko-KR" altLang="en-US" dirty="0"/>
              <a:t>이런 연결 모양을 이루는 그래프를 만든다고 가정하자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fr-FR" altLang="ko-KR" sz="1600" dirty="0">
                <a:latin typeface="Arial Black" panose="020B0A04020102020204" pitchFamily="34" charset="0"/>
              </a:rPr>
              <a:t>void GraphInit(ALGraph * pg, int nv)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정점의 수에 해당하는 길이의 리스트 배열을 생성한다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600" dirty="0">
                <a:latin typeface="Arial Black" panose="020B0A04020102020204" pitchFamily="34" charset="0"/>
              </a:rPr>
              <a:t> = (List*)malloc(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(List)*</a:t>
            </a:r>
            <a:r>
              <a:rPr lang="en-US" altLang="ko-KR" sz="1600" dirty="0" err="1">
                <a:latin typeface="Arial Black" panose="020B0A04020102020204" pitchFamily="34" charset="0"/>
              </a:rPr>
              <a:t>nv</a:t>
            </a:r>
            <a:r>
              <a:rPr lang="en-US" altLang="ko-KR" sz="1600" dirty="0">
                <a:latin typeface="Arial Black" panose="020B0A04020102020204" pitchFamily="34" charset="0"/>
              </a:rPr>
              <a:t>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간선정보를 저장할 리스트 생성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numV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nv</a:t>
            </a:r>
            <a:r>
              <a:rPr lang="en-US" altLang="ko-KR" sz="1600" dirty="0">
                <a:latin typeface="Arial Black" panose="020B0A04020102020204" pitchFamily="34" charset="0"/>
              </a:rPr>
              <a:t>;	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정점의 수는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nv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저장된 값으로 결정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numE</a:t>
            </a:r>
            <a:r>
              <a:rPr lang="en-US" altLang="ko-KR" sz="1600" dirty="0">
                <a:latin typeface="Arial Black" panose="020B0A04020102020204" pitchFamily="34" charset="0"/>
              </a:rPr>
              <a:t> = 0;	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초기의 간선 수는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정점의 수만큼 생성된 리스트들을 초기화 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nn-NO" altLang="ko-KR" sz="1600" dirty="0">
                <a:latin typeface="Arial Black" panose="020B0A04020102020204" pitchFamily="34" charset="0"/>
              </a:rPr>
              <a:t>for (i = 0; i &lt; nv; i++)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ListInit</a:t>
            </a:r>
            <a:r>
              <a:rPr lang="en-US" altLang="ko-KR" sz="1600" dirty="0">
                <a:latin typeface="Arial Black" panose="020B0A04020102020204" pitchFamily="34" charset="0"/>
              </a:rPr>
              <a:t>(&amp;(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]));</a:t>
            </a:r>
          </a:p>
          <a:p>
            <a:pPr lvl="2"/>
            <a:endParaRPr lang="en-US" altLang="ko-KR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필수 요소는 아니다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순서대로 보여주기 위한 구현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SetSortRule</a:t>
            </a:r>
            <a:r>
              <a:rPr lang="en-US" altLang="ko-KR" sz="1600" dirty="0">
                <a:latin typeface="Arial Black" panose="020B0A04020102020204" pitchFamily="34" charset="0"/>
              </a:rPr>
              <a:t>(&amp;(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]), </a:t>
            </a:r>
            <a:r>
              <a:rPr lang="en-US" altLang="ko-KR" sz="1600" dirty="0" err="1">
                <a:latin typeface="Arial Black" panose="020B0A04020102020204" pitchFamily="34" charset="0"/>
              </a:rPr>
              <a:t>WhoIsPrecede</a:t>
            </a:r>
            <a:r>
              <a:rPr lang="en-US" altLang="ko-KR" sz="1600" dirty="0">
                <a:latin typeface="Arial Black" panose="020B0A04020102020204" pitchFamily="34" charset="0"/>
              </a:rPr>
              <a:t>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리스트의 정렬기준을 설정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87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AF8F83-345A-4E9D-B694-0A1BB87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7E6AF-F248-48DF-B451-E3298221852A}"/>
              </a:ext>
            </a:extLst>
          </p:cNvPr>
          <p:cNvSpPr txBox="1"/>
          <p:nvPr/>
        </p:nvSpPr>
        <p:spPr>
          <a:xfrm>
            <a:off x="1141412" y="889843"/>
            <a:ext cx="9905998" cy="507831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GraphDestroy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ALGraph</a:t>
            </a:r>
            <a:r>
              <a:rPr lang="en-US" altLang="ko-KR" dirty="0">
                <a:latin typeface="Arial Black" panose="020B0A04020102020204" pitchFamily="34" charset="0"/>
              </a:rPr>
              <a:t> * 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)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그래프 리소스의 해제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if (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-&gt;</a:t>
            </a:r>
            <a:r>
              <a:rPr lang="en-US" altLang="ko-KR" dirty="0" err="1">
                <a:latin typeface="Arial Black" panose="020B0A04020102020204" pitchFamily="34" charset="0"/>
              </a:rPr>
              <a:t>adjList</a:t>
            </a:r>
            <a:r>
              <a:rPr lang="en-US" altLang="ko-KR" dirty="0">
                <a:latin typeface="Arial Black" panose="020B0A04020102020204" pitchFamily="34" charset="0"/>
              </a:rPr>
              <a:t> != NULL)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free(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-&gt;</a:t>
            </a:r>
            <a:r>
              <a:rPr lang="en-US" altLang="ko-KR" dirty="0" err="1">
                <a:latin typeface="Arial Black" panose="020B0A04020102020204" pitchFamily="34" charset="0"/>
              </a:rPr>
              <a:t>adjList</a:t>
            </a:r>
            <a:r>
              <a:rPr lang="en-US" altLang="ko-KR" dirty="0">
                <a:latin typeface="Arial Black" panose="020B0A04020102020204" pitchFamily="34" charset="0"/>
              </a:rPr>
              <a:t>);		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동적으로 할당된 연결 리스트의 소멸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AddEdge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ALGraph</a:t>
            </a:r>
            <a:r>
              <a:rPr lang="en-US" altLang="ko-KR" dirty="0">
                <a:latin typeface="Arial Black" panose="020B0A04020102020204" pitchFamily="34" charset="0"/>
              </a:rPr>
              <a:t> * 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fromV</a:t>
            </a:r>
            <a:r>
              <a:rPr lang="en-US" altLang="ko-KR" dirty="0">
                <a:latin typeface="Arial Black" panose="020B0A04020102020204" pitchFamily="34" charset="0"/>
              </a:rPr>
              <a:t>, int </a:t>
            </a:r>
            <a:r>
              <a:rPr lang="en-US" altLang="ko-KR" dirty="0" err="1">
                <a:latin typeface="Arial Black" panose="020B0A04020102020204" pitchFamily="34" charset="0"/>
              </a:rPr>
              <a:t>toV</a:t>
            </a:r>
            <a:r>
              <a:rPr lang="en-US" altLang="ko-KR" dirty="0">
                <a:latin typeface="Arial Black" panose="020B0A04020102020204" pitchFamily="34" charset="0"/>
              </a:rPr>
              <a:t>) // </a:t>
            </a:r>
            <a:r>
              <a:rPr lang="en-US" altLang="ko-KR" dirty="0" err="1">
                <a:latin typeface="Arial Black" panose="020B0A04020102020204" pitchFamily="34" charset="0"/>
              </a:rPr>
              <a:t>fromV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toV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연결하는 간선 추가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// </a:t>
            </a:r>
            <a:r>
              <a:rPr lang="ko-KR" altLang="en-US" dirty="0">
                <a:latin typeface="Arial Black" panose="020B0A04020102020204" pitchFamily="34" charset="0"/>
              </a:rPr>
              <a:t>정점 </a:t>
            </a:r>
            <a:r>
              <a:rPr lang="en-US" altLang="ko-KR" dirty="0" err="1">
                <a:latin typeface="Arial Black" panose="020B0A04020102020204" pitchFamily="34" charset="0"/>
              </a:rPr>
              <a:t>fromV</a:t>
            </a:r>
            <a:r>
              <a:rPr lang="ko-KR" altLang="en-US" dirty="0">
                <a:latin typeface="Arial Black" panose="020B0A04020102020204" pitchFamily="34" charset="0"/>
              </a:rPr>
              <a:t>의 연결 리스트에 정점 </a:t>
            </a:r>
            <a:r>
              <a:rPr lang="en-US" altLang="ko-KR" dirty="0" err="1">
                <a:latin typeface="Arial Black" panose="020B0A04020102020204" pitchFamily="34" charset="0"/>
              </a:rPr>
              <a:t>toV</a:t>
            </a:r>
            <a:r>
              <a:rPr lang="ko-KR" altLang="en-US" dirty="0">
                <a:latin typeface="Arial Black" panose="020B0A04020102020204" pitchFamily="34" charset="0"/>
              </a:rPr>
              <a:t>의 정보 추가</a:t>
            </a:r>
            <a:endParaRPr lang="en-US" altLang="ko-KR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Linsert</a:t>
            </a:r>
            <a:r>
              <a:rPr lang="en-US" altLang="ko-KR" dirty="0">
                <a:latin typeface="Arial Black" panose="020B0A04020102020204" pitchFamily="34" charset="0"/>
              </a:rPr>
              <a:t>(&amp;(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-&gt;</a:t>
            </a:r>
            <a:r>
              <a:rPr lang="en-US" altLang="ko-KR" dirty="0" err="1">
                <a:latin typeface="Arial Black" panose="020B0A04020102020204" pitchFamily="34" charset="0"/>
              </a:rPr>
              <a:t>adjList</a:t>
            </a:r>
            <a:r>
              <a:rPr lang="en-US" altLang="ko-KR" dirty="0">
                <a:latin typeface="Arial Black" panose="020B0A04020102020204" pitchFamily="34" charset="0"/>
              </a:rPr>
              <a:t>[</a:t>
            </a:r>
            <a:r>
              <a:rPr lang="en-US" altLang="ko-KR" dirty="0" err="1">
                <a:latin typeface="Arial Black" panose="020B0A04020102020204" pitchFamily="34" charset="0"/>
              </a:rPr>
              <a:t>fromV</a:t>
            </a:r>
            <a:r>
              <a:rPr lang="en-US" altLang="ko-KR" dirty="0">
                <a:latin typeface="Arial Black" panose="020B0A04020102020204" pitchFamily="34" charset="0"/>
              </a:rPr>
              <a:t>]), </a:t>
            </a:r>
            <a:r>
              <a:rPr lang="en-US" altLang="ko-KR" dirty="0" err="1">
                <a:latin typeface="Arial Black" panose="020B0A04020102020204" pitchFamily="34" charset="0"/>
              </a:rPr>
              <a:t>toV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// </a:t>
            </a:r>
            <a:r>
              <a:rPr lang="ko-KR" altLang="en-US" dirty="0">
                <a:latin typeface="Arial Black" panose="020B0A04020102020204" pitchFamily="34" charset="0"/>
              </a:rPr>
              <a:t>정점 </a:t>
            </a:r>
            <a:r>
              <a:rPr lang="en-US" altLang="ko-KR" dirty="0" err="1">
                <a:latin typeface="Arial Black" panose="020B0A04020102020204" pitchFamily="34" charset="0"/>
              </a:rPr>
              <a:t>toV</a:t>
            </a:r>
            <a:r>
              <a:rPr lang="ko-KR" altLang="en-US" dirty="0">
                <a:latin typeface="Arial Black" panose="020B0A04020102020204" pitchFamily="34" charset="0"/>
              </a:rPr>
              <a:t>의 연결 리스트에 정점 </a:t>
            </a:r>
            <a:r>
              <a:rPr lang="en-US" altLang="ko-KR" dirty="0" err="1">
                <a:latin typeface="Arial Black" panose="020B0A04020102020204" pitchFamily="34" charset="0"/>
              </a:rPr>
              <a:t>fromV</a:t>
            </a:r>
            <a:r>
              <a:rPr lang="ko-KR" altLang="en-US" dirty="0">
                <a:latin typeface="Arial Black" panose="020B0A04020102020204" pitchFamily="34" charset="0"/>
              </a:rPr>
              <a:t>의 정보 추가</a:t>
            </a:r>
            <a:endParaRPr lang="en-US" altLang="ko-KR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LInsert</a:t>
            </a:r>
            <a:r>
              <a:rPr lang="en-US" altLang="ko-KR" dirty="0">
                <a:latin typeface="Arial Black" panose="020B0A04020102020204" pitchFamily="34" charset="0"/>
              </a:rPr>
              <a:t>(&amp;(</a:t>
            </a:r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-&gt;</a:t>
            </a:r>
            <a:r>
              <a:rPr lang="en-US" altLang="ko-KR" dirty="0" err="1">
                <a:latin typeface="Arial Black" panose="020B0A04020102020204" pitchFamily="34" charset="0"/>
              </a:rPr>
              <a:t>adjList</a:t>
            </a:r>
            <a:r>
              <a:rPr lang="en-US" altLang="ko-KR" dirty="0">
                <a:latin typeface="Arial Black" panose="020B0A04020102020204" pitchFamily="34" charset="0"/>
              </a:rPr>
              <a:t>[</a:t>
            </a:r>
            <a:r>
              <a:rPr lang="en-US" altLang="ko-KR" dirty="0" err="1">
                <a:latin typeface="Arial Black" panose="020B0A04020102020204" pitchFamily="34" charset="0"/>
              </a:rPr>
              <a:t>toV</a:t>
            </a:r>
            <a:r>
              <a:rPr lang="en-US" altLang="ko-KR" dirty="0">
                <a:latin typeface="Arial Black" panose="020B0A04020102020204" pitchFamily="34" charset="0"/>
              </a:rPr>
              <a:t>]), </a:t>
            </a:r>
            <a:r>
              <a:rPr lang="en-US" altLang="ko-KR" dirty="0" err="1">
                <a:latin typeface="Arial Black" panose="020B0A04020102020204" pitchFamily="34" charset="0"/>
              </a:rPr>
              <a:t>fromV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pg</a:t>
            </a:r>
            <a:r>
              <a:rPr lang="en-US" altLang="ko-KR" dirty="0">
                <a:latin typeface="Arial Black" panose="020B0A04020102020204" pitchFamily="34" charset="0"/>
              </a:rPr>
              <a:t>-&gt;</a:t>
            </a:r>
            <a:r>
              <a:rPr lang="en-US" altLang="ko-KR" dirty="0" err="1">
                <a:latin typeface="Arial Black" panose="020B0A04020102020204" pitchFamily="34" charset="0"/>
              </a:rPr>
              <a:t>numE</a:t>
            </a:r>
            <a:r>
              <a:rPr lang="en-US" altLang="ko-KR" dirty="0">
                <a:latin typeface="Arial Black" panose="020B0A04020102020204" pitchFamily="34" charset="0"/>
              </a:rPr>
              <a:t> += 1;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ALGraph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프로젝트를 확인하면 추가까지의 완성된 그래프의 출력을 볼 수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4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5495ACF-7C51-4CA0-80E1-9A329F65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5789D-B2CF-4F0A-940E-EADE1E39842A}"/>
              </a:ext>
            </a:extLst>
          </p:cNvPr>
          <p:cNvSpPr txBox="1"/>
          <p:nvPr/>
        </p:nvSpPr>
        <p:spPr>
          <a:xfrm>
            <a:off x="1141412" y="757646"/>
            <a:ext cx="9905998" cy="597086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탐색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리스트와 트리와는 다르게 규칙적인 연결구조가 없기 때문에 탐색과정이 제일 어려운 구조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깊이우선 탐색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너비우선 탐색 방법이 존재한다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깊이우선의 탐색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(Depth First Search : DFS)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쪽 방향으로 연결된 최대한 끝까지 탐색한 후 다른 연결에 대한 탐색을 각각 진행한다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정점에 여러 개의 간선이 있다면 우선순위의 선택은 사용자에게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227ACB4-B1F0-4D8E-811E-01A2FAB2C674}"/>
              </a:ext>
            </a:extLst>
          </p:cNvPr>
          <p:cNvGrpSpPr/>
          <p:nvPr/>
        </p:nvGrpSpPr>
        <p:grpSpPr>
          <a:xfrm>
            <a:off x="1776548" y="3000747"/>
            <a:ext cx="8351521" cy="1283216"/>
            <a:chOff x="1776548" y="3000747"/>
            <a:chExt cx="8351521" cy="128321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EF55942-BBC0-43AF-BD21-44F436B29700}"/>
                </a:ext>
              </a:extLst>
            </p:cNvPr>
            <p:cNvSpPr/>
            <p:nvPr/>
          </p:nvSpPr>
          <p:spPr>
            <a:xfrm>
              <a:off x="1776548" y="3000749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A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DBA07F4-C39E-4126-8BA3-296422A315AF}"/>
                </a:ext>
              </a:extLst>
            </p:cNvPr>
            <p:cNvSpPr/>
            <p:nvPr/>
          </p:nvSpPr>
          <p:spPr>
            <a:xfrm>
              <a:off x="2582091" y="3000748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F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EE83D7-BE59-4654-8F5C-5E3CB3A35EC7}"/>
                </a:ext>
              </a:extLst>
            </p:cNvPr>
            <p:cNvSpPr/>
            <p:nvPr/>
          </p:nvSpPr>
          <p:spPr>
            <a:xfrm>
              <a:off x="2155371" y="3595875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B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5309A09-CF4D-4C01-81B2-8A3D2550AB47}"/>
                </a:ext>
              </a:extLst>
            </p:cNvPr>
            <p:cNvSpPr/>
            <p:nvPr/>
          </p:nvSpPr>
          <p:spPr>
            <a:xfrm>
              <a:off x="2869474" y="3608173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C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1CE73DC-1F03-4BC0-8A2D-28AD4D5B529E}"/>
                </a:ext>
              </a:extLst>
            </p:cNvPr>
            <p:cNvSpPr/>
            <p:nvPr/>
          </p:nvSpPr>
          <p:spPr>
            <a:xfrm>
              <a:off x="3540033" y="3610233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D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17A592-B58A-4126-B5B9-BE5F3336673A}"/>
                </a:ext>
              </a:extLst>
            </p:cNvPr>
            <p:cNvSpPr/>
            <p:nvPr/>
          </p:nvSpPr>
          <p:spPr>
            <a:xfrm>
              <a:off x="3296194" y="3000747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E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9D219E4-5104-4AC4-97B1-EB6269E8CD56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2140776" y="3366284"/>
              <a:ext cx="77087" cy="2923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87870E1-F020-4474-ACEC-9CCE4EA84D95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582091" y="3810001"/>
              <a:ext cx="287383" cy="122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CB8EDBF-9E91-428E-A8E9-5220754FFCD9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296194" y="3822299"/>
              <a:ext cx="243839" cy="20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55180C-FD19-4E0F-BD11-2B29B731871B}"/>
                </a:ext>
              </a:extLst>
            </p:cNvPr>
            <p:cNvCxnSpPr>
              <a:stCxn id="9" idx="1"/>
              <a:endCxn id="7" idx="4"/>
            </p:cNvCxnSpPr>
            <p:nvPr/>
          </p:nvCxnSpPr>
          <p:spPr>
            <a:xfrm flipH="1" flipV="1">
              <a:off x="2795451" y="3428999"/>
              <a:ext cx="136515" cy="241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2DEC9F6-8A2F-43A5-A6EC-DAB5BB114C6F}"/>
                </a:ext>
              </a:extLst>
            </p:cNvPr>
            <p:cNvCxnSpPr>
              <a:cxnSpLocks/>
              <a:stCxn id="9" idx="7"/>
              <a:endCxn id="11" idx="3"/>
            </p:cNvCxnSpPr>
            <p:nvPr/>
          </p:nvCxnSpPr>
          <p:spPr>
            <a:xfrm flipV="1">
              <a:off x="3233702" y="3366282"/>
              <a:ext cx="124984" cy="3046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44B1BA4-EA36-4B4A-8FF4-E64A4CDBFA98}"/>
                </a:ext>
              </a:extLst>
            </p:cNvPr>
            <p:cNvCxnSpPr>
              <a:stCxn id="11" idx="5"/>
              <a:endCxn id="10" idx="0"/>
            </p:cNvCxnSpPr>
            <p:nvPr/>
          </p:nvCxnSpPr>
          <p:spPr>
            <a:xfrm>
              <a:off x="3660422" y="3366282"/>
              <a:ext cx="92971" cy="2439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567FE4E-1CD0-42DF-8A11-B1FED538A6B2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2203268" y="3214874"/>
              <a:ext cx="37882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803C4F-14E6-467F-A272-C9EBC9623BC2}"/>
                </a:ext>
              </a:extLst>
            </p:cNvPr>
            <p:cNvSpPr txBox="1"/>
            <p:nvPr/>
          </p:nvSpPr>
          <p:spPr>
            <a:xfrm>
              <a:off x="4055129" y="3083634"/>
              <a:ext cx="60729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단계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1. A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sym typeface="Wingdings" panose="05000000000000000000" pitchFamily="2" charset="2"/>
                </a:rPr>
                <a:t>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B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sym typeface="Wingdings" panose="05000000000000000000" pitchFamily="2" charset="2"/>
                </a:rPr>
                <a:t>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sym typeface="Wingdings" panose="05000000000000000000" pitchFamily="2" charset="2"/>
                </a:rPr>
                <a:t>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sym typeface="Wingdings" panose="05000000000000000000" pitchFamily="2" charset="2"/>
                </a:rPr>
                <a:t>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E 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순서로 탐색</a:t>
              </a:r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E</a:t>
              </a:r>
              <a:r>
                <a:rPr lang="ko-KR" altLang="en-US" sz="1400" dirty="0">
                  <a:latin typeface="Arial Black" panose="020B0A04020102020204" pitchFamily="34" charset="0"/>
                </a:rPr>
                <a:t>에서 탐색해야 하는데 이미 모두 탐색이 완료된 상태이기 때문에 </a:t>
              </a:r>
              <a:r>
                <a:rPr lang="en-US" altLang="ko-KR" sz="1400" dirty="0">
                  <a:latin typeface="Arial Black" panose="020B0A04020102020204" pitchFamily="34" charset="0"/>
                </a:rPr>
                <a:t>D</a:t>
              </a:r>
              <a:r>
                <a:rPr lang="ko-KR" altLang="en-US" sz="1400" dirty="0">
                  <a:latin typeface="Arial Black" panose="020B0A04020102020204" pitchFamily="34" charset="0"/>
                </a:rPr>
                <a:t>에게 탐색을 알려준다</a:t>
              </a:r>
              <a:r>
                <a:rPr lang="en-US" altLang="ko-KR" sz="14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D</a:t>
              </a:r>
              <a:r>
                <a:rPr lang="ko-KR" altLang="en-US" sz="1400" dirty="0">
                  <a:latin typeface="Arial Black" panose="020B0A04020102020204" pitchFamily="34" charset="0"/>
                </a:rPr>
                <a:t>에서 탐색을 시작하지만 이미 모두 탐색이 완료된 상태이기 때문에 </a:t>
              </a:r>
              <a:r>
                <a:rPr lang="en-US" altLang="ko-KR" sz="1400" dirty="0">
                  <a:latin typeface="Arial Black" panose="020B0A04020102020204" pitchFamily="34" charset="0"/>
                </a:rPr>
                <a:t>C</a:t>
              </a:r>
              <a:r>
                <a:rPr lang="ko-KR" altLang="en-US" sz="1400" dirty="0">
                  <a:latin typeface="Arial Black" panose="020B0A04020102020204" pitchFamily="34" charset="0"/>
                </a:rPr>
                <a:t>에게 탐색을 알려준다</a:t>
              </a:r>
              <a:r>
                <a:rPr lang="en-US" altLang="ko-KR" sz="1400" dirty="0">
                  <a:latin typeface="Arial Black" panose="020B0A04020102020204" pitchFamily="34" charset="0"/>
                </a:rPr>
                <a:t>.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76D0277-8013-4588-886E-46171010EA3E}"/>
              </a:ext>
            </a:extLst>
          </p:cNvPr>
          <p:cNvGrpSpPr/>
          <p:nvPr/>
        </p:nvGrpSpPr>
        <p:grpSpPr>
          <a:xfrm>
            <a:off x="1780596" y="4399664"/>
            <a:ext cx="8003225" cy="1283216"/>
            <a:chOff x="1776548" y="4195389"/>
            <a:chExt cx="8003225" cy="128321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EE5CC8E-CB32-477C-8B54-CE9F48B1983D}"/>
                </a:ext>
              </a:extLst>
            </p:cNvPr>
            <p:cNvSpPr/>
            <p:nvPr/>
          </p:nvSpPr>
          <p:spPr>
            <a:xfrm>
              <a:off x="1776548" y="4195391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A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DF9C0DF-B956-4DE6-B7BC-0634E8C9263F}"/>
                </a:ext>
              </a:extLst>
            </p:cNvPr>
            <p:cNvSpPr/>
            <p:nvPr/>
          </p:nvSpPr>
          <p:spPr>
            <a:xfrm>
              <a:off x="2582091" y="4195390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F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C7D678C-E0D1-407E-BEFA-A61B15D4BCB0}"/>
                </a:ext>
              </a:extLst>
            </p:cNvPr>
            <p:cNvSpPr/>
            <p:nvPr/>
          </p:nvSpPr>
          <p:spPr>
            <a:xfrm>
              <a:off x="2155371" y="4790517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B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8EEFBEE-70D1-4E29-ADFB-FF8CCF4D7956}"/>
                </a:ext>
              </a:extLst>
            </p:cNvPr>
            <p:cNvSpPr/>
            <p:nvPr/>
          </p:nvSpPr>
          <p:spPr>
            <a:xfrm>
              <a:off x="2869474" y="4802815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C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C840B1F-6ECD-4E71-A1C9-96C6FF63361E}"/>
                </a:ext>
              </a:extLst>
            </p:cNvPr>
            <p:cNvSpPr/>
            <p:nvPr/>
          </p:nvSpPr>
          <p:spPr>
            <a:xfrm>
              <a:off x="3540033" y="4804875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D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0ED49FC-E0D3-4A37-A4EB-7157EFBCA7AF}"/>
                </a:ext>
              </a:extLst>
            </p:cNvPr>
            <p:cNvSpPr/>
            <p:nvPr/>
          </p:nvSpPr>
          <p:spPr>
            <a:xfrm>
              <a:off x="3296194" y="4195389"/>
              <a:ext cx="426720" cy="4282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E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CE3FD24-20C4-4FA3-A0F1-D354024E0F0C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2140776" y="4560926"/>
              <a:ext cx="77087" cy="29230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2542FD2-EB50-498B-A766-6ADE869827E7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2582091" y="5004643"/>
              <a:ext cx="287383" cy="1229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7AF9D7F-9991-4BCB-B094-03A89C65ABA9}"/>
                </a:ext>
              </a:extLst>
            </p:cNvPr>
            <p:cNvCxnSpPr>
              <a:stCxn id="40" idx="6"/>
              <a:endCxn id="41" idx="2"/>
            </p:cNvCxnSpPr>
            <p:nvPr/>
          </p:nvCxnSpPr>
          <p:spPr>
            <a:xfrm>
              <a:off x="3296194" y="5016941"/>
              <a:ext cx="243839" cy="206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2ED7BF-6AF3-463E-9896-712F39195899}"/>
                </a:ext>
              </a:extLst>
            </p:cNvPr>
            <p:cNvCxnSpPr>
              <a:stCxn id="40" idx="1"/>
              <a:endCxn id="38" idx="4"/>
            </p:cNvCxnSpPr>
            <p:nvPr/>
          </p:nvCxnSpPr>
          <p:spPr>
            <a:xfrm flipH="1" flipV="1">
              <a:off x="2795451" y="4623641"/>
              <a:ext cx="136515" cy="2418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4DD6DCD-6CAC-4D7F-BC17-A1CC5E9A73B2}"/>
                </a:ext>
              </a:extLst>
            </p:cNvPr>
            <p:cNvCxnSpPr>
              <a:cxnSpLocks/>
              <a:stCxn id="40" idx="7"/>
              <a:endCxn id="42" idx="3"/>
            </p:cNvCxnSpPr>
            <p:nvPr/>
          </p:nvCxnSpPr>
          <p:spPr>
            <a:xfrm flipV="1">
              <a:off x="3233702" y="4560924"/>
              <a:ext cx="124984" cy="30460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8996AAE-DF94-42F0-8360-64D4C1EF06E0}"/>
                </a:ext>
              </a:extLst>
            </p:cNvPr>
            <p:cNvCxnSpPr>
              <a:stCxn id="42" idx="5"/>
              <a:endCxn id="41" idx="0"/>
            </p:cNvCxnSpPr>
            <p:nvPr/>
          </p:nvCxnSpPr>
          <p:spPr>
            <a:xfrm>
              <a:off x="3660422" y="4560924"/>
              <a:ext cx="92971" cy="24395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41A1F83-AB11-4750-B015-6AA659EB3987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 flipV="1">
              <a:off x="2203268" y="4409516"/>
              <a:ext cx="378823" cy="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579D7C-82DB-439F-93FC-8DB2498994E8}"/>
                </a:ext>
              </a:extLst>
            </p:cNvPr>
            <p:cNvSpPr txBox="1"/>
            <p:nvPr/>
          </p:nvSpPr>
          <p:spPr>
            <a:xfrm>
              <a:off x="4055129" y="4278276"/>
              <a:ext cx="57246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단계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2. C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sym typeface="Wingdings" panose="05000000000000000000" pitchFamily="2" charset="2"/>
                </a:rPr>
                <a:t>FA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순서로 탐색</a:t>
              </a:r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C</a:t>
              </a:r>
              <a:r>
                <a:rPr lang="ko-KR" altLang="en-US" sz="1400" dirty="0">
                  <a:latin typeface="Arial Black" panose="020B0A04020102020204" pitchFamily="34" charset="0"/>
                </a:rPr>
                <a:t>와 연결된 탐색하지 않은 </a:t>
              </a:r>
              <a:r>
                <a:rPr lang="en-US" altLang="ko-KR" sz="1400" dirty="0">
                  <a:latin typeface="Arial Black" panose="020B0A04020102020204" pitchFamily="34" charset="0"/>
                </a:rPr>
                <a:t>F</a:t>
              </a:r>
              <a:r>
                <a:rPr lang="ko-KR" altLang="en-US" sz="1400" dirty="0">
                  <a:latin typeface="Arial Black" panose="020B0A04020102020204" pitchFamily="34" charset="0"/>
                </a:rPr>
                <a:t>를 탐색한다</a:t>
              </a:r>
              <a:r>
                <a:rPr lang="en-US" altLang="ko-KR" sz="14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F</a:t>
              </a:r>
              <a:r>
                <a:rPr lang="ko-KR" altLang="en-US" sz="1400" dirty="0">
                  <a:latin typeface="Arial Black" panose="020B0A04020102020204" pitchFamily="34" charset="0"/>
                </a:rPr>
                <a:t>와 연결되었지만 시작하면서 탐색한 </a:t>
              </a:r>
              <a:r>
                <a:rPr lang="en-US" altLang="ko-KR" sz="1400" dirty="0">
                  <a:latin typeface="Arial Black" panose="020B0A04020102020204" pitchFamily="34" charset="0"/>
                </a:rPr>
                <a:t>A</a:t>
              </a:r>
              <a:r>
                <a:rPr lang="ko-KR" altLang="en-US" sz="1400" dirty="0">
                  <a:latin typeface="Arial Black" panose="020B0A04020102020204" pitchFamily="34" charset="0"/>
                </a:rPr>
                <a:t>는 이미 탐색되었다</a:t>
              </a:r>
              <a:r>
                <a:rPr lang="en-US" altLang="ko-KR" sz="14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ko-KR" altLang="en-US" sz="1400" dirty="0">
                  <a:latin typeface="Arial Black" panose="020B0A04020102020204" pitchFamily="34" charset="0"/>
                </a:rPr>
                <a:t>하지만</a:t>
              </a:r>
              <a:r>
                <a:rPr lang="en-US" altLang="ko-KR" sz="1400" dirty="0">
                  <a:latin typeface="Arial Black" panose="020B0A04020102020204" pitchFamily="34" charset="0"/>
                </a:rPr>
                <a:t>, </a:t>
              </a:r>
              <a:r>
                <a:rPr lang="ko-KR" altLang="en-US" sz="1400" dirty="0">
                  <a:latin typeface="Arial Black" panose="020B0A04020102020204" pitchFamily="34" charset="0"/>
                </a:rPr>
                <a:t>탐색되어진 </a:t>
              </a:r>
              <a:r>
                <a:rPr lang="en-US" altLang="ko-KR" sz="1400" dirty="0">
                  <a:latin typeface="Arial Black" panose="020B0A04020102020204" pitchFamily="34" charset="0"/>
                </a:rPr>
                <a:t>A</a:t>
              </a:r>
              <a:r>
                <a:rPr lang="ko-KR" altLang="en-US" sz="1400" dirty="0">
                  <a:latin typeface="Arial Black" panose="020B0A04020102020204" pitchFamily="34" charset="0"/>
                </a:rPr>
                <a:t>도 다른 연결이 존재할 수 있기때문에 </a:t>
              </a:r>
              <a:r>
                <a:rPr lang="en-US" altLang="ko-KR" sz="1400" dirty="0">
                  <a:latin typeface="Arial Black" panose="020B0A04020102020204" pitchFamily="34" charset="0"/>
                </a:rPr>
                <a:t>A</a:t>
              </a:r>
              <a:r>
                <a:rPr lang="ko-KR" altLang="en-US" sz="1400" dirty="0">
                  <a:latin typeface="Arial Black" panose="020B0A04020102020204" pitchFamily="34" charset="0"/>
                </a:rPr>
                <a:t>가 탐색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r>
                <a:rPr lang="ko-KR" altLang="en-US" sz="1400" dirty="0">
                  <a:latin typeface="Arial Black" panose="020B0A04020102020204" pitchFamily="34" charset="0"/>
                </a:rPr>
                <a:t>하도록 탐색을 넘겨준다</a:t>
              </a:r>
              <a:r>
                <a:rPr lang="en-US" altLang="ko-KR" sz="1400" dirty="0">
                  <a:latin typeface="Arial Black" panose="020B0A04020102020204" pitchFamily="34" charset="0"/>
                </a:rPr>
                <a:t>.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01DC3E7-02F7-4705-86EF-4D1649063921}"/>
              </a:ext>
            </a:extLst>
          </p:cNvPr>
          <p:cNvSpPr txBox="1"/>
          <p:nvPr/>
        </p:nvSpPr>
        <p:spPr>
          <a:xfrm>
            <a:off x="1954433" y="3420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1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EC4DFC-6E3F-4D12-B7C2-020E89A3F66E}"/>
              </a:ext>
            </a:extLst>
          </p:cNvPr>
          <p:cNvSpPr txBox="1"/>
          <p:nvPr/>
        </p:nvSpPr>
        <p:spPr>
          <a:xfrm>
            <a:off x="2584912" y="382283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2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0BB296-BE86-4AF0-92B4-22C5A9430F38}"/>
              </a:ext>
            </a:extLst>
          </p:cNvPr>
          <p:cNvSpPr txBox="1"/>
          <p:nvPr/>
        </p:nvSpPr>
        <p:spPr>
          <a:xfrm>
            <a:off x="3268074" y="38262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3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A80E04-9094-4351-8D8A-7CF993B98254}"/>
              </a:ext>
            </a:extLst>
          </p:cNvPr>
          <p:cNvSpPr txBox="1"/>
          <p:nvPr/>
        </p:nvSpPr>
        <p:spPr>
          <a:xfrm>
            <a:off x="3661953" y="333991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4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176B18-A9A7-403B-AEDE-5A55E41C714C}"/>
              </a:ext>
            </a:extLst>
          </p:cNvPr>
          <p:cNvSpPr txBox="1"/>
          <p:nvPr/>
        </p:nvSpPr>
        <p:spPr>
          <a:xfrm>
            <a:off x="3264763" y="357130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6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BA9E8B-919C-4EC0-A60D-9FD27C81FB85}"/>
              </a:ext>
            </a:extLst>
          </p:cNvPr>
          <p:cNvSpPr txBox="1"/>
          <p:nvPr/>
        </p:nvSpPr>
        <p:spPr>
          <a:xfrm>
            <a:off x="3461351" y="337296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5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90570-0742-4A06-9478-33EC12306BBC}"/>
              </a:ext>
            </a:extLst>
          </p:cNvPr>
          <p:cNvSpPr txBox="1"/>
          <p:nvPr/>
        </p:nvSpPr>
        <p:spPr>
          <a:xfrm>
            <a:off x="1141412" y="5673005"/>
            <a:ext cx="9905998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정점이 보여지는 그림에서는 양쪽 끝 또는 중간지점이다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단순히 그림만 그려 놓고 그대로 이해하면 어는 곳이 끝점이고 중간지점인지 필요해 진다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정점마다 간선의 유무를 판단하는 것을 실행하는 것 하나로 어떤 루트로 진행할지 정해진다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3C147A-81CD-4E6E-9119-23A2316F9955}"/>
              </a:ext>
            </a:extLst>
          </p:cNvPr>
          <p:cNvSpPr txBox="1"/>
          <p:nvPr/>
        </p:nvSpPr>
        <p:spPr>
          <a:xfrm>
            <a:off x="2807625" y="476942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7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5A15E9-01F6-4E92-BF46-BC2355F5730E}"/>
              </a:ext>
            </a:extLst>
          </p:cNvPr>
          <p:cNvSpPr txBox="1"/>
          <p:nvPr/>
        </p:nvSpPr>
        <p:spPr>
          <a:xfrm>
            <a:off x="2237272" y="437198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8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DF32-72F2-4385-94EC-BC7B5B4E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50529-3E3A-48BF-BB77-82543CF1FDAC}"/>
              </a:ext>
            </a:extLst>
          </p:cNvPr>
          <p:cNvSpPr txBox="1"/>
          <p:nvPr/>
        </p:nvSpPr>
        <p:spPr>
          <a:xfrm>
            <a:off x="1141412" y="757646"/>
            <a:ext cx="9905998" cy="581697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깊이우선 탐색의 구현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스택과 배열이 필요요소이다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스택은 경로 정보의 추적을 목적으로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배열은 방문 정보의 기록을 목적으로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8DF9B5-1EBB-4611-8967-A5BE955437AC}"/>
              </a:ext>
            </a:extLst>
          </p:cNvPr>
          <p:cNvGrpSpPr/>
          <p:nvPr/>
        </p:nvGrpSpPr>
        <p:grpSpPr>
          <a:xfrm>
            <a:off x="1380937" y="1889556"/>
            <a:ext cx="4018377" cy="1939747"/>
            <a:chOff x="1380937" y="1889556"/>
            <a:chExt cx="4018377" cy="193974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A0F35A7-34E4-4922-A7C4-9E85F1CF7AFA}"/>
                </a:ext>
              </a:extLst>
            </p:cNvPr>
            <p:cNvGrpSpPr/>
            <p:nvPr/>
          </p:nvGrpSpPr>
          <p:grpSpPr>
            <a:xfrm>
              <a:off x="1567543" y="2135196"/>
              <a:ext cx="3831771" cy="1694107"/>
              <a:chOff x="1567543" y="2135196"/>
              <a:chExt cx="3831771" cy="1694107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872B368-A05A-463B-B823-C68C35AD0046}"/>
                  </a:ext>
                </a:extLst>
              </p:cNvPr>
              <p:cNvGrpSpPr/>
              <p:nvPr/>
            </p:nvGrpSpPr>
            <p:grpSpPr>
              <a:xfrm>
                <a:off x="1567543" y="2135196"/>
                <a:ext cx="2190205" cy="1037737"/>
                <a:chOff x="1776548" y="3000747"/>
                <a:chExt cx="2190205" cy="1037737"/>
              </a:xfrm>
            </p:grpSpPr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2149DFFF-BAF2-42F1-91A9-2BF94C5836AB}"/>
                    </a:ext>
                  </a:extLst>
                </p:cNvPr>
                <p:cNvSpPr/>
                <p:nvPr/>
              </p:nvSpPr>
              <p:spPr>
                <a:xfrm>
                  <a:off x="1776548" y="3000749"/>
                  <a:ext cx="426720" cy="428251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A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AF392A9C-7EAB-4FE4-A48C-EDE238083F04}"/>
                    </a:ext>
                  </a:extLst>
                </p:cNvPr>
                <p:cNvSpPr/>
                <p:nvPr/>
              </p:nvSpPr>
              <p:spPr>
                <a:xfrm>
                  <a:off x="2582091" y="3000748"/>
                  <a:ext cx="426720" cy="42825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F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1B166154-6B76-4276-8342-05A89F95C84A}"/>
                    </a:ext>
                  </a:extLst>
                </p:cNvPr>
                <p:cNvSpPr/>
                <p:nvPr/>
              </p:nvSpPr>
              <p:spPr>
                <a:xfrm>
                  <a:off x="2155371" y="3595875"/>
                  <a:ext cx="426720" cy="42825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B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1091D88-EBC2-4D1D-87BB-85B9E6B51E2F}"/>
                    </a:ext>
                  </a:extLst>
                </p:cNvPr>
                <p:cNvSpPr/>
                <p:nvPr/>
              </p:nvSpPr>
              <p:spPr>
                <a:xfrm>
                  <a:off x="2869474" y="3608173"/>
                  <a:ext cx="426720" cy="42825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C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84E3F49A-2F71-4463-8EE5-D07200916D05}"/>
                    </a:ext>
                  </a:extLst>
                </p:cNvPr>
                <p:cNvSpPr/>
                <p:nvPr/>
              </p:nvSpPr>
              <p:spPr>
                <a:xfrm>
                  <a:off x="3540033" y="3610233"/>
                  <a:ext cx="426720" cy="42825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D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7E9AB154-57DB-4F6F-9754-1C26B5FD188A}"/>
                    </a:ext>
                  </a:extLst>
                </p:cNvPr>
                <p:cNvSpPr/>
                <p:nvPr/>
              </p:nvSpPr>
              <p:spPr>
                <a:xfrm>
                  <a:off x="3296194" y="3000747"/>
                  <a:ext cx="426720" cy="42825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Arial Black" panose="020B0A04020102020204" pitchFamily="34" charset="0"/>
                    </a:rPr>
                    <a:t>E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92CCB2AD-2449-44AB-820E-0D341464DE06}"/>
                    </a:ext>
                  </a:extLst>
                </p:cNvPr>
                <p:cNvCxnSpPr>
                  <a:cxnSpLocks/>
                  <a:stCxn id="7" idx="5"/>
                  <a:endCxn id="9" idx="1"/>
                </p:cNvCxnSpPr>
                <p:nvPr/>
              </p:nvCxnSpPr>
              <p:spPr>
                <a:xfrm>
                  <a:off x="2140776" y="3366284"/>
                  <a:ext cx="77087" cy="29230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CF096A3E-F8D2-460C-9E9D-16B6E35E3C93}"/>
                    </a:ext>
                  </a:extLst>
                </p:cNvPr>
                <p:cNvCxnSpPr>
                  <a:stCxn id="9" idx="6"/>
                  <a:endCxn id="10" idx="2"/>
                </p:cNvCxnSpPr>
                <p:nvPr/>
              </p:nvCxnSpPr>
              <p:spPr>
                <a:xfrm>
                  <a:off x="2582091" y="3810001"/>
                  <a:ext cx="287383" cy="1229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D0458720-356C-4BC4-B27F-72BB20317EEC}"/>
                    </a:ext>
                  </a:extLst>
                </p:cNvPr>
                <p:cNvCxnSpPr>
                  <a:stCxn id="10" idx="6"/>
                  <a:endCxn id="11" idx="2"/>
                </p:cNvCxnSpPr>
                <p:nvPr/>
              </p:nvCxnSpPr>
              <p:spPr>
                <a:xfrm>
                  <a:off x="3296194" y="3822299"/>
                  <a:ext cx="243839" cy="20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1587546-FD7F-41D8-87C3-C3B8C430CBFA}"/>
                    </a:ext>
                  </a:extLst>
                </p:cNvPr>
                <p:cNvCxnSpPr>
                  <a:stCxn id="10" idx="1"/>
                  <a:endCxn id="8" idx="4"/>
                </p:cNvCxnSpPr>
                <p:nvPr/>
              </p:nvCxnSpPr>
              <p:spPr>
                <a:xfrm flipH="1" flipV="1">
                  <a:off x="2795451" y="3428999"/>
                  <a:ext cx="136515" cy="2418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27314AE-9016-4F0D-932F-3BAAABCECFB4}"/>
                    </a:ext>
                  </a:extLst>
                </p:cNvPr>
                <p:cNvCxnSpPr>
                  <a:cxnSpLocks/>
                  <a:stCxn id="10" idx="7"/>
                  <a:endCxn id="12" idx="3"/>
                </p:cNvCxnSpPr>
                <p:nvPr/>
              </p:nvCxnSpPr>
              <p:spPr>
                <a:xfrm flipV="1">
                  <a:off x="3233702" y="3366282"/>
                  <a:ext cx="124984" cy="30460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060AFEA-3F19-4114-9929-2D1644FC7E32}"/>
                    </a:ext>
                  </a:extLst>
                </p:cNvPr>
                <p:cNvCxnSpPr>
                  <a:stCxn id="12" idx="5"/>
                  <a:endCxn id="11" idx="0"/>
                </p:cNvCxnSpPr>
                <p:nvPr/>
              </p:nvCxnSpPr>
              <p:spPr>
                <a:xfrm>
                  <a:off x="3660422" y="3366282"/>
                  <a:ext cx="92971" cy="24395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B7E82D8-6150-4875-B982-C3DE7BDD18B0}"/>
                    </a:ext>
                  </a:extLst>
                </p:cNvPr>
                <p:cNvCxnSpPr>
                  <a:stCxn id="7" idx="6"/>
                  <a:endCxn id="8" idx="2"/>
                </p:cNvCxnSpPr>
                <p:nvPr/>
              </p:nvCxnSpPr>
              <p:spPr>
                <a:xfrm flipV="1">
                  <a:off x="2203268" y="3214874"/>
                  <a:ext cx="378823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CACF97F-A65A-47BA-8FDD-736D54236318}"/>
                  </a:ext>
                </a:extLst>
              </p:cNvPr>
              <p:cNvGrpSpPr/>
              <p:nvPr/>
            </p:nvGrpSpPr>
            <p:grpSpPr>
              <a:xfrm>
                <a:off x="1753507" y="3483126"/>
                <a:ext cx="2092597" cy="346177"/>
                <a:chOff x="1931771" y="3535611"/>
                <a:chExt cx="2092597" cy="346177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E48116-4679-4A22-AB04-009DAD35EA4A}"/>
                    </a:ext>
                  </a:extLst>
                </p:cNvPr>
                <p:cNvSpPr txBox="1"/>
                <p:nvPr/>
              </p:nvSpPr>
              <p:spPr>
                <a:xfrm>
                  <a:off x="1931771" y="3539575"/>
                  <a:ext cx="349875" cy="338554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87AD2B4-27E1-49AB-9B60-D00E68DFBC7E}"/>
                    </a:ext>
                  </a:extLst>
                </p:cNvPr>
                <p:cNvSpPr txBox="1"/>
                <p:nvPr/>
              </p:nvSpPr>
              <p:spPr>
                <a:xfrm>
                  <a:off x="2281646" y="3539575"/>
                  <a:ext cx="349875" cy="33855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79E8B07-83F5-431C-8876-4E336B998720}"/>
                    </a:ext>
                  </a:extLst>
                </p:cNvPr>
                <p:cNvSpPr txBox="1"/>
                <p:nvPr/>
              </p:nvSpPr>
              <p:spPr>
                <a:xfrm>
                  <a:off x="2624868" y="3543234"/>
                  <a:ext cx="349875" cy="33855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47B6A32-E72A-4729-AC28-88143CA4076A}"/>
                    </a:ext>
                  </a:extLst>
                </p:cNvPr>
                <p:cNvSpPr txBox="1"/>
                <p:nvPr/>
              </p:nvSpPr>
              <p:spPr>
                <a:xfrm>
                  <a:off x="2974743" y="3536329"/>
                  <a:ext cx="349875" cy="33855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latin typeface="Arial Black" panose="020B0A04020102020204" pitchFamily="34" charset="0"/>
                    </a:rPr>
                    <a:t>D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7ABEA7-5690-4ECE-B171-F8DDF5DB5E49}"/>
                    </a:ext>
                  </a:extLst>
                </p:cNvPr>
                <p:cNvSpPr txBox="1"/>
                <p:nvPr/>
              </p:nvSpPr>
              <p:spPr>
                <a:xfrm>
                  <a:off x="3324618" y="3535611"/>
                  <a:ext cx="349875" cy="33855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latin typeface="Arial Black" panose="020B0A04020102020204" pitchFamily="34" charset="0"/>
                    </a:rPr>
                    <a:t>E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E28F72C-7393-40BC-858E-F381330507DD}"/>
                    </a:ext>
                  </a:extLst>
                </p:cNvPr>
                <p:cNvSpPr txBox="1"/>
                <p:nvPr/>
              </p:nvSpPr>
              <p:spPr>
                <a:xfrm>
                  <a:off x="3674493" y="3543234"/>
                  <a:ext cx="349875" cy="33855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latin typeface="Arial Black" panose="020B0A04020102020204" pitchFamily="34" charset="0"/>
                    </a:rPr>
                    <a:t>F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C3DDA7-413F-4CA0-9482-0B8C9BC92230}"/>
                  </a:ext>
                </a:extLst>
              </p:cNvPr>
              <p:cNvSpPr txBox="1"/>
              <p:nvPr/>
            </p:nvSpPr>
            <p:spPr>
              <a:xfrm>
                <a:off x="1699521" y="322365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방문정보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B9DB6E-DE71-4FDE-9C95-B69507F8FD61}"/>
                  </a:ext>
                </a:extLst>
              </p:cNvPr>
              <p:cNvSpPr/>
              <p:nvPr/>
            </p:nvSpPr>
            <p:spPr>
              <a:xfrm>
                <a:off x="4180114" y="3214875"/>
                <a:ext cx="1219200" cy="21412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스택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F8B0A0-E1ED-4AED-8E57-527A76E29717}"/>
                </a:ext>
              </a:extLst>
            </p:cNvPr>
            <p:cNvSpPr txBox="1"/>
            <p:nvPr/>
          </p:nvSpPr>
          <p:spPr>
            <a:xfrm>
              <a:off x="1380937" y="1889556"/>
              <a:ext cx="745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START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DAA6F38-99FB-4879-98EA-C0416DDF2663}"/>
              </a:ext>
            </a:extLst>
          </p:cNvPr>
          <p:cNvGrpSpPr/>
          <p:nvPr/>
        </p:nvGrpSpPr>
        <p:grpSpPr>
          <a:xfrm>
            <a:off x="1321839" y="4271364"/>
            <a:ext cx="4018377" cy="1936088"/>
            <a:chOff x="1321839" y="4271364"/>
            <a:chExt cx="4018377" cy="193608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285C03E-CF8C-4E30-95C3-82124E628755}"/>
                </a:ext>
              </a:extLst>
            </p:cNvPr>
            <p:cNvGrpSpPr/>
            <p:nvPr/>
          </p:nvGrpSpPr>
          <p:grpSpPr>
            <a:xfrm>
              <a:off x="1321839" y="4271364"/>
              <a:ext cx="4018377" cy="1936088"/>
              <a:chOff x="1380937" y="1889556"/>
              <a:chExt cx="4018377" cy="1936088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1CF4342D-C447-49B7-8D4E-6EECA64F77DA}"/>
                  </a:ext>
                </a:extLst>
              </p:cNvPr>
              <p:cNvGrpSpPr/>
              <p:nvPr/>
            </p:nvGrpSpPr>
            <p:grpSpPr>
              <a:xfrm>
                <a:off x="1567543" y="2135196"/>
                <a:ext cx="3831771" cy="1690448"/>
                <a:chOff x="1567543" y="2135196"/>
                <a:chExt cx="3831771" cy="1690448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94CB415B-A94B-4005-AA1D-9D0F1BC52DCF}"/>
                    </a:ext>
                  </a:extLst>
                </p:cNvPr>
                <p:cNvGrpSpPr/>
                <p:nvPr/>
              </p:nvGrpSpPr>
              <p:grpSpPr>
                <a:xfrm>
                  <a:off x="1567543" y="2135196"/>
                  <a:ext cx="2190205" cy="1037737"/>
                  <a:chOff x="1776548" y="3000747"/>
                  <a:chExt cx="2190205" cy="1037737"/>
                </a:xfrm>
              </p:grpSpPr>
              <p:sp>
                <p:nvSpPr>
                  <p:cNvPr id="77" name="타원 76">
                    <a:extLst>
                      <a:ext uri="{FF2B5EF4-FFF2-40B4-BE49-F238E27FC236}">
                        <a16:creationId xmlns:a16="http://schemas.microsoft.com/office/drawing/2014/main" id="{D4483020-3551-474F-BF95-B95F8D6921F5}"/>
                      </a:ext>
                    </a:extLst>
                  </p:cNvPr>
                  <p:cNvSpPr/>
                  <p:nvPr/>
                </p:nvSpPr>
                <p:spPr>
                  <a:xfrm>
                    <a:off x="1776548" y="3000749"/>
                    <a:ext cx="426720" cy="42825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8" name="타원 77">
                    <a:extLst>
                      <a:ext uri="{FF2B5EF4-FFF2-40B4-BE49-F238E27FC236}">
                        <a16:creationId xmlns:a16="http://schemas.microsoft.com/office/drawing/2014/main" id="{340C4C47-DEC4-4537-BDB4-90607BD9227B}"/>
                      </a:ext>
                    </a:extLst>
                  </p:cNvPr>
                  <p:cNvSpPr/>
                  <p:nvPr/>
                </p:nvSpPr>
                <p:spPr>
                  <a:xfrm>
                    <a:off x="2582091" y="3000748"/>
                    <a:ext cx="426720" cy="42825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F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8C848E32-F3C8-4CA2-8A1F-EE787BA62862}"/>
                      </a:ext>
                    </a:extLst>
                  </p:cNvPr>
                  <p:cNvSpPr/>
                  <p:nvPr/>
                </p:nvSpPr>
                <p:spPr>
                  <a:xfrm>
                    <a:off x="2155371" y="3595875"/>
                    <a:ext cx="426720" cy="42825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124C0CAE-98ED-4127-BBBD-85E1AAA3A47F}"/>
                      </a:ext>
                    </a:extLst>
                  </p:cNvPr>
                  <p:cNvSpPr/>
                  <p:nvPr/>
                </p:nvSpPr>
                <p:spPr>
                  <a:xfrm>
                    <a:off x="2869474" y="3608173"/>
                    <a:ext cx="426720" cy="42825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37D1ABD9-C35A-444B-84ED-47A20D012DBB}"/>
                      </a:ext>
                    </a:extLst>
                  </p:cNvPr>
                  <p:cNvSpPr/>
                  <p:nvPr/>
                </p:nvSpPr>
                <p:spPr>
                  <a:xfrm>
                    <a:off x="3540033" y="3610233"/>
                    <a:ext cx="426720" cy="42825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8736687C-F537-4210-B9E7-29AC232CE54C}"/>
                      </a:ext>
                    </a:extLst>
                  </p:cNvPr>
                  <p:cNvSpPr/>
                  <p:nvPr/>
                </p:nvSpPr>
                <p:spPr>
                  <a:xfrm>
                    <a:off x="3296194" y="3000747"/>
                    <a:ext cx="426720" cy="42825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83" name="직선 연결선 82">
                    <a:extLst>
                      <a:ext uri="{FF2B5EF4-FFF2-40B4-BE49-F238E27FC236}">
                        <a16:creationId xmlns:a16="http://schemas.microsoft.com/office/drawing/2014/main" id="{61759313-C517-469E-A674-CA265F9E6925}"/>
                      </a:ext>
                    </a:extLst>
                  </p:cNvPr>
                  <p:cNvCxnSpPr>
                    <a:cxnSpLocks/>
                    <a:stCxn id="77" idx="5"/>
                    <a:endCxn id="79" idx="1"/>
                  </p:cNvCxnSpPr>
                  <p:nvPr/>
                </p:nvCxnSpPr>
                <p:spPr>
                  <a:xfrm>
                    <a:off x="2140776" y="3366284"/>
                    <a:ext cx="77087" cy="292307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연결선 83">
                    <a:extLst>
                      <a:ext uri="{FF2B5EF4-FFF2-40B4-BE49-F238E27FC236}">
                        <a16:creationId xmlns:a16="http://schemas.microsoft.com/office/drawing/2014/main" id="{9D8DF7E3-CF8B-45F5-B341-1C89D052A99E}"/>
                      </a:ext>
                    </a:extLst>
                  </p:cNvPr>
                  <p:cNvCxnSpPr>
                    <a:stCxn id="79" idx="6"/>
                    <a:endCxn id="80" idx="2"/>
                  </p:cNvCxnSpPr>
                  <p:nvPr/>
                </p:nvCxnSpPr>
                <p:spPr>
                  <a:xfrm>
                    <a:off x="2582091" y="3810001"/>
                    <a:ext cx="287383" cy="12298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BF68FB87-87F6-42C2-BAF9-C6BCC7DC9EBA}"/>
                      </a:ext>
                    </a:extLst>
                  </p:cNvPr>
                  <p:cNvCxnSpPr>
                    <a:stCxn id="80" idx="6"/>
                    <a:endCxn id="81" idx="2"/>
                  </p:cNvCxnSpPr>
                  <p:nvPr/>
                </p:nvCxnSpPr>
                <p:spPr>
                  <a:xfrm>
                    <a:off x="3296194" y="3822299"/>
                    <a:ext cx="243839" cy="2060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CD3367A5-DADA-4C48-9BCC-925A09ADFF60}"/>
                      </a:ext>
                    </a:extLst>
                  </p:cNvPr>
                  <p:cNvCxnSpPr>
                    <a:stCxn id="80" idx="1"/>
                    <a:endCxn id="78" idx="4"/>
                  </p:cNvCxnSpPr>
                  <p:nvPr/>
                </p:nvCxnSpPr>
                <p:spPr>
                  <a:xfrm flipH="1" flipV="1">
                    <a:off x="2795451" y="3428999"/>
                    <a:ext cx="136515" cy="24189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>
                    <a:extLst>
                      <a:ext uri="{FF2B5EF4-FFF2-40B4-BE49-F238E27FC236}">
                        <a16:creationId xmlns:a16="http://schemas.microsoft.com/office/drawing/2014/main" id="{807DCCD9-FCCE-4E78-ADC3-96C3A2E37FAF}"/>
                      </a:ext>
                    </a:extLst>
                  </p:cNvPr>
                  <p:cNvCxnSpPr>
                    <a:cxnSpLocks/>
                    <a:stCxn id="80" idx="7"/>
                    <a:endCxn id="82" idx="3"/>
                  </p:cNvCxnSpPr>
                  <p:nvPr/>
                </p:nvCxnSpPr>
                <p:spPr>
                  <a:xfrm flipV="1">
                    <a:off x="3233702" y="3366282"/>
                    <a:ext cx="124984" cy="3046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4B4D85C1-9AB6-4127-BF0D-D47A47E62C86}"/>
                      </a:ext>
                    </a:extLst>
                  </p:cNvPr>
                  <p:cNvCxnSpPr>
                    <a:stCxn id="82" idx="5"/>
                    <a:endCxn id="81" idx="0"/>
                  </p:cNvCxnSpPr>
                  <p:nvPr/>
                </p:nvCxnSpPr>
                <p:spPr>
                  <a:xfrm>
                    <a:off x="3660422" y="3366282"/>
                    <a:ext cx="92971" cy="243951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63F44C65-87B6-4A99-A620-6901AAA9C05B}"/>
                      </a:ext>
                    </a:extLst>
                  </p:cNvPr>
                  <p:cNvCxnSpPr>
                    <a:stCxn id="77" idx="6"/>
                    <a:endCxn id="78" idx="2"/>
                  </p:cNvCxnSpPr>
                  <p:nvPr/>
                </p:nvCxnSpPr>
                <p:spPr>
                  <a:xfrm flipV="1">
                    <a:off x="2203268" y="3214874"/>
                    <a:ext cx="378823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E7282F44-DC7E-495E-8B55-2C7FE7D14B1C}"/>
                    </a:ext>
                  </a:extLst>
                </p:cNvPr>
                <p:cNvGrpSpPr/>
                <p:nvPr/>
              </p:nvGrpSpPr>
              <p:grpSpPr>
                <a:xfrm>
                  <a:off x="1753507" y="3481784"/>
                  <a:ext cx="2092597" cy="343860"/>
                  <a:chOff x="1931771" y="3534269"/>
                  <a:chExt cx="2092597" cy="343860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786B2A9-C08C-4FD3-9B7F-67F267CE9C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1771" y="3539575"/>
                    <a:ext cx="349875" cy="338554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047D4B4-E283-424A-824E-4ECBFCD4337F}"/>
                      </a:ext>
                    </a:extLst>
                  </p:cNvPr>
                  <p:cNvSpPr txBox="1"/>
                  <p:nvPr/>
                </p:nvSpPr>
                <p:spPr>
                  <a:xfrm>
                    <a:off x="2281646" y="3539575"/>
                    <a:ext cx="349875" cy="338554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6DD0951-440F-4D8C-9C3A-FE9C0ED4479A}"/>
                      </a:ext>
                    </a:extLst>
                  </p:cNvPr>
                  <p:cNvSpPr txBox="1"/>
                  <p:nvPr/>
                </p:nvSpPr>
                <p:spPr>
                  <a:xfrm>
                    <a:off x="2624868" y="3534269"/>
                    <a:ext cx="349875" cy="338554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0897EE06-A54A-4A46-80D9-7BF435C6A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4743" y="3536329"/>
                    <a:ext cx="349875" cy="338554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F3BA02C-FB36-4DE0-9495-5B6A933691F5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618" y="3535611"/>
                    <a:ext cx="349875" cy="338554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8A82D34-4F27-47D1-A54C-EE9884D9F403}"/>
                      </a:ext>
                    </a:extLst>
                  </p:cNvPr>
                  <p:cNvSpPr txBox="1"/>
                  <p:nvPr/>
                </p:nvSpPr>
                <p:spPr>
                  <a:xfrm>
                    <a:off x="3674493" y="3534269"/>
                    <a:ext cx="349875" cy="33855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F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2C380C1-2D5C-44BB-ACC9-2B6286F260B6}"/>
                    </a:ext>
                  </a:extLst>
                </p:cNvPr>
                <p:cNvSpPr txBox="1"/>
                <p:nvPr/>
              </p:nvSpPr>
              <p:spPr>
                <a:xfrm>
                  <a:off x="1699521" y="3223657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방문정보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D86246A3-3837-4797-9076-7A038645CC3F}"/>
                    </a:ext>
                  </a:extLst>
                </p:cNvPr>
                <p:cNvSpPr/>
                <p:nvPr/>
              </p:nvSpPr>
              <p:spPr>
                <a:xfrm>
                  <a:off x="4180114" y="3214875"/>
                  <a:ext cx="1219200" cy="214125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스택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473B92-A1F9-405F-A7C8-CFB55F97E6CD}"/>
                  </a:ext>
                </a:extLst>
              </p:cNvPr>
              <p:cNvSpPr txBox="1"/>
              <p:nvPr/>
            </p:nvSpPr>
            <p:spPr>
              <a:xfrm>
                <a:off x="1380937" y="1889556"/>
                <a:ext cx="7451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START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9936C78-E825-45A2-90D5-F6BE5C54DDAD}"/>
                </a:ext>
              </a:extLst>
            </p:cNvPr>
            <p:cNvSpPr/>
            <p:nvPr/>
          </p:nvSpPr>
          <p:spPr>
            <a:xfrm>
              <a:off x="4307900" y="5377328"/>
              <a:ext cx="845431" cy="2141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CD8F8EE-E374-4038-83CB-563945377F6E}"/>
                </a:ext>
              </a:extLst>
            </p:cNvPr>
            <p:cNvSpPr/>
            <p:nvPr/>
          </p:nvSpPr>
          <p:spPr>
            <a:xfrm>
              <a:off x="4307899" y="5157973"/>
              <a:ext cx="845431" cy="2141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D4E3C4F-37A3-489E-B9A6-AFF9BCE2D07A}"/>
                </a:ext>
              </a:extLst>
            </p:cNvPr>
            <p:cNvSpPr/>
            <p:nvPr/>
          </p:nvSpPr>
          <p:spPr>
            <a:xfrm>
              <a:off x="4307898" y="4933388"/>
              <a:ext cx="845431" cy="2141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2FC345E-F2FE-465C-AFF9-460EB829194B}"/>
                </a:ext>
              </a:extLst>
            </p:cNvPr>
            <p:cNvSpPr/>
            <p:nvPr/>
          </p:nvSpPr>
          <p:spPr>
            <a:xfrm>
              <a:off x="4307897" y="4708803"/>
              <a:ext cx="845431" cy="2141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16CAC3F-A8B9-4790-ABDA-17E10F5F0D41}"/>
              </a:ext>
            </a:extLst>
          </p:cNvPr>
          <p:cNvGrpSpPr/>
          <p:nvPr/>
        </p:nvGrpSpPr>
        <p:grpSpPr>
          <a:xfrm>
            <a:off x="5727019" y="1837294"/>
            <a:ext cx="4018377" cy="1936088"/>
            <a:chOff x="5727019" y="1837294"/>
            <a:chExt cx="4018377" cy="193608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C864E1A-C18D-438C-8DDE-BAD55B948181}"/>
                </a:ext>
              </a:extLst>
            </p:cNvPr>
            <p:cNvGrpSpPr/>
            <p:nvPr/>
          </p:nvGrpSpPr>
          <p:grpSpPr>
            <a:xfrm>
              <a:off x="5727019" y="1837294"/>
              <a:ext cx="4018377" cy="1936088"/>
              <a:chOff x="1380937" y="1889556"/>
              <a:chExt cx="4018377" cy="1936088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F3449954-4BF4-405C-9471-6B7FE39B277A}"/>
                  </a:ext>
                </a:extLst>
              </p:cNvPr>
              <p:cNvGrpSpPr/>
              <p:nvPr/>
            </p:nvGrpSpPr>
            <p:grpSpPr>
              <a:xfrm>
                <a:off x="1567543" y="2135196"/>
                <a:ext cx="3831771" cy="1690448"/>
                <a:chOff x="1567543" y="2135196"/>
                <a:chExt cx="3831771" cy="1690448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B2055F87-DC63-4717-9BD3-51D21AE36E30}"/>
                    </a:ext>
                  </a:extLst>
                </p:cNvPr>
                <p:cNvGrpSpPr/>
                <p:nvPr/>
              </p:nvGrpSpPr>
              <p:grpSpPr>
                <a:xfrm>
                  <a:off x="1567543" y="2135196"/>
                  <a:ext cx="2190205" cy="1037737"/>
                  <a:chOff x="1776548" y="3000747"/>
                  <a:chExt cx="2190205" cy="1037737"/>
                </a:xfrm>
              </p:grpSpPr>
              <p:sp>
                <p:nvSpPr>
                  <p:cNvPr id="47" name="타원 46">
                    <a:extLst>
                      <a:ext uri="{FF2B5EF4-FFF2-40B4-BE49-F238E27FC236}">
                        <a16:creationId xmlns:a16="http://schemas.microsoft.com/office/drawing/2014/main" id="{8955F0A8-8003-4119-AC90-A591F58F1A48}"/>
                      </a:ext>
                    </a:extLst>
                  </p:cNvPr>
                  <p:cNvSpPr/>
                  <p:nvPr/>
                </p:nvSpPr>
                <p:spPr>
                  <a:xfrm>
                    <a:off x="1776548" y="3000749"/>
                    <a:ext cx="426720" cy="42825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3EC90574-CB87-4929-AF17-948BF822A21A}"/>
                      </a:ext>
                    </a:extLst>
                  </p:cNvPr>
                  <p:cNvSpPr/>
                  <p:nvPr/>
                </p:nvSpPr>
                <p:spPr>
                  <a:xfrm>
                    <a:off x="2582091" y="3000748"/>
                    <a:ext cx="426720" cy="42825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F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9" name="타원 48">
                    <a:extLst>
                      <a:ext uri="{FF2B5EF4-FFF2-40B4-BE49-F238E27FC236}">
                        <a16:creationId xmlns:a16="http://schemas.microsoft.com/office/drawing/2014/main" id="{31EC41D4-3AC0-42DB-9250-94ABD7873AA7}"/>
                      </a:ext>
                    </a:extLst>
                  </p:cNvPr>
                  <p:cNvSpPr/>
                  <p:nvPr/>
                </p:nvSpPr>
                <p:spPr>
                  <a:xfrm>
                    <a:off x="2155371" y="3595875"/>
                    <a:ext cx="426720" cy="42825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4A866025-7E40-4736-8881-C798192D985B}"/>
                      </a:ext>
                    </a:extLst>
                  </p:cNvPr>
                  <p:cNvSpPr/>
                  <p:nvPr/>
                </p:nvSpPr>
                <p:spPr>
                  <a:xfrm>
                    <a:off x="2869474" y="3608173"/>
                    <a:ext cx="426720" cy="42825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0E5F050F-249D-4645-8CC5-3341E5B42842}"/>
                      </a:ext>
                    </a:extLst>
                  </p:cNvPr>
                  <p:cNvSpPr/>
                  <p:nvPr/>
                </p:nvSpPr>
                <p:spPr>
                  <a:xfrm>
                    <a:off x="3540033" y="3610233"/>
                    <a:ext cx="426720" cy="42825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99E37293-3D84-47E8-AE7D-43A3D6A7E3F8}"/>
                      </a:ext>
                    </a:extLst>
                  </p:cNvPr>
                  <p:cNvSpPr/>
                  <p:nvPr/>
                </p:nvSpPr>
                <p:spPr>
                  <a:xfrm>
                    <a:off x="3296194" y="3000747"/>
                    <a:ext cx="426720" cy="42825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sz="1600" dirty="0"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E518BCA1-95B6-44AC-BDDA-A9B0A5BDE79A}"/>
                      </a:ext>
                    </a:extLst>
                  </p:cNvPr>
                  <p:cNvCxnSpPr>
                    <a:cxnSpLocks/>
                    <a:stCxn id="47" idx="5"/>
                    <a:endCxn id="49" idx="1"/>
                  </p:cNvCxnSpPr>
                  <p:nvPr/>
                </p:nvCxnSpPr>
                <p:spPr>
                  <a:xfrm>
                    <a:off x="2140776" y="3366284"/>
                    <a:ext cx="77087" cy="292307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>
                    <a:extLst>
                      <a:ext uri="{FF2B5EF4-FFF2-40B4-BE49-F238E27FC236}">
                        <a16:creationId xmlns:a16="http://schemas.microsoft.com/office/drawing/2014/main" id="{0C4FE6A8-675F-485E-991E-76F45BC163F0}"/>
                      </a:ext>
                    </a:extLst>
                  </p:cNvPr>
                  <p:cNvCxnSpPr>
                    <a:stCxn id="49" idx="6"/>
                    <a:endCxn id="50" idx="2"/>
                  </p:cNvCxnSpPr>
                  <p:nvPr/>
                </p:nvCxnSpPr>
                <p:spPr>
                  <a:xfrm>
                    <a:off x="2582091" y="3810001"/>
                    <a:ext cx="287383" cy="1229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>
                    <a:extLst>
                      <a:ext uri="{FF2B5EF4-FFF2-40B4-BE49-F238E27FC236}">
                        <a16:creationId xmlns:a16="http://schemas.microsoft.com/office/drawing/2014/main" id="{BCED256E-1B4A-432F-8D3A-5BEF75269F11}"/>
                      </a:ext>
                    </a:extLst>
                  </p:cNvPr>
                  <p:cNvCxnSpPr>
                    <a:stCxn id="50" idx="6"/>
                    <a:endCxn id="51" idx="2"/>
                  </p:cNvCxnSpPr>
                  <p:nvPr/>
                </p:nvCxnSpPr>
                <p:spPr>
                  <a:xfrm>
                    <a:off x="3296194" y="3822299"/>
                    <a:ext cx="243839" cy="206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90069DD4-3D31-4AA8-863E-9D0CB068ACC2}"/>
                      </a:ext>
                    </a:extLst>
                  </p:cNvPr>
                  <p:cNvCxnSpPr>
                    <a:stCxn id="50" idx="1"/>
                    <a:endCxn id="48" idx="4"/>
                  </p:cNvCxnSpPr>
                  <p:nvPr/>
                </p:nvCxnSpPr>
                <p:spPr>
                  <a:xfrm flipH="1" flipV="1">
                    <a:off x="2795451" y="3428999"/>
                    <a:ext cx="136515" cy="24189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3188B5E1-D1F6-44D8-8721-9E9DBF27BAD2}"/>
                      </a:ext>
                    </a:extLst>
                  </p:cNvPr>
                  <p:cNvCxnSpPr>
                    <a:cxnSpLocks/>
                    <a:stCxn id="50" idx="7"/>
                    <a:endCxn id="52" idx="3"/>
                  </p:cNvCxnSpPr>
                  <p:nvPr/>
                </p:nvCxnSpPr>
                <p:spPr>
                  <a:xfrm flipV="1">
                    <a:off x="3233702" y="3366282"/>
                    <a:ext cx="124984" cy="3046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512BEC1B-F8B1-484B-ACAE-9F9E142ACC04}"/>
                      </a:ext>
                    </a:extLst>
                  </p:cNvPr>
                  <p:cNvCxnSpPr>
                    <a:stCxn id="52" idx="5"/>
                    <a:endCxn id="51" idx="0"/>
                  </p:cNvCxnSpPr>
                  <p:nvPr/>
                </p:nvCxnSpPr>
                <p:spPr>
                  <a:xfrm>
                    <a:off x="3660422" y="3366282"/>
                    <a:ext cx="92971" cy="24395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48CD4FFF-4FB7-49CD-9E16-0D70DAEBD1F7}"/>
                      </a:ext>
                    </a:extLst>
                  </p:cNvPr>
                  <p:cNvCxnSpPr>
                    <a:stCxn id="47" idx="6"/>
                    <a:endCxn id="48" idx="2"/>
                  </p:cNvCxnSpPr>
                  <p:nvPr/>
                </p:nvCxnSpPr>
                <p:spPr>
                  <a:xfrm flipV="1">
                    <a:off x="2203268" y="3214874"/>
                    <a:ext cx="378823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87C31A9D-F147-4394-8463-29417BCC1853}"/>
                    </a:ext>
                  </a:extLst>
                </p:cNvPr>
                <p:cNvGrpSpPr/>
                <p:nvPr/>
              </p:nvGrpSpPr>
              <p:grpSpPr>
                <a:xfrm>
                  <a:off x="1753507" y="3481784"/>
                  <a:ext cx="2092597" cy="343860"/>
                  <a:chOff x="1931771" y="3534269"/>
                  <a:chExt cx="2092597" cy="343860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6B20D35-EF89-4CDE-A099-C2B44A309670}"/>
                      </a:ext>
                    </a:extLst>
                  </p:cNvPr>
                  <p:cNvSpPr txBox="1"/>
                  <p:nvPr/>
                </p:nvSpPr>
                <p:spPr>
                  <a:xfrm>
                    <a:off x="1931771" y="3539575"/>
                    <a:ext cx="349875" cy="338554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ED5E24F-4DD9-4EC4-B66D-00EBB699AB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81646" y="3539575"/>
                    <a:ext cx="349875" cy="338554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B7330F4-2FBA-4686-89F5-2F3FEA451FA6}"/>
                      </a:ext>
                    </a:extLst>
                  </p:cNvPr>
                  <p:cNvSpPr txBox="1"/>
                  <p:nvPr/>
                </p:nvSpPr>
                <p:spPr>
                  <a:xfrm>
                    <a:off x="2624868" y="3534269"/>
                    <a:ext cx="349875" cy="33855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C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B26E896-8677-4FE5-BF4D-E56A23A9B13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4743" y="3536329"/>
                    <a:ext cx="349875" cy="33855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D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4E7BA41-8A38-4D09-8B95-F7A205D60D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618" y="3535611"/>
                    <a:ext cx="349875" cy="33855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19F41F6-68A6-4D9A-A18D-F66B6AE09457}"/>
                      </a:ext>
                    </a:extLst>
                  </p:cNvPr>
                  <p:cNvSpPr txBox="1"/>
                  <p:nvPr/>
                </p:nvSpPr>
                <p:spPr>
                  <a:xfrm>
                    <a:off x="3674493" y="3534269"/>
                    <a:ext cx="349875" cy="33855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F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0F46FA-6721-424E-8C22-1839D60903DE}"/>
                    </a:ext>
                  </a:extLst>
                </p:cNvPr>
                <p:cNvSpPr txBox="1"/>
                <p:nvPr/>
              </p:nvSpPr>
              <p:spPr>
                <a:xfrm>
                  <a:off x="1699521" y="3223657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방문정보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CA93F937-0C60-4154-8C86-3E4A7ABAE12E}"/>
                    </a:ext>
                  </a:extLst>
                </p:cNvPr>
                <p:cNvSpPr/>
                <p:nvPr/>
              </p:nvSpPr>
              <p:spPr>
                <a:xfrm>
                  <a:off x="4180114" y="3214875"/>
                  <a:ext cx="1219200" cy="214125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스택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0AA390-8EC8-4422-8763-FA39AE4447EB}"/>
                  </a:ext>
                </a:extLst>
              </p:cNvPr>
              <p:cNvSpPr txBox="1"/>
              <p:nvPr/>
            </p:nvSpPr>
            <p:spPr>
              <a:xfrm>
                <a:off x="1380937" y="1889556"/>
                <a:ext cx="7451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START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D46B716-2D50-4B52-9FA5-88AB62A8C65F}"/>
                </a:ext>
              </a:extLst>
            </p:cNvPr>
            <p:cNvSpPr/>
            <p:nvPr/>
          </p:nvSpPr>
          <p:spPr>
            <a:xfrm>
              <a:off x="8720581" y="2944450"/>
              <a:ext cx="845431" cy="2141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71595CF2-CD4E-42AC-AA86-FA670DA3E40D}"/>
              </a:ext>
            </a:extLst>
          </p:cNvPr>
          <p:cNvSpPr/>
          <p:nvPr/>
        </p:nvSpPr>
        <p:spPr>
          <a:xfrm>
            <a:off x="5090836" y="2418005"/>
            <a:ext cx="712400" cy="428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D1242D1E-6577-45BB-8DA2-362BC77BD40A}"/>
              </a:ext>
            </a:extLst>
          </p:cNvPr>
          <p:cNvSpPr/>
          <p:nvPr/>
        </p:nvSpPr>
        <p:spPr>
          <a:xfrm rot="8216617">
            <a:off x="5201225" y="3826606"/>
            <a:ext cx="712400" cy="428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48AE210-FC47-4AA9-89DA-08E770E323DC}"/>
              </a:ext>
            </a:extLst>
          </p:cNvPr>
          <p:cNvSpPr txBox="1"/>
          <p:nvPr/>
        </p:nvSpPr>
        <p:spPr>
          <a:xfrm>
            <a:off x="1666794" y="494805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1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BFE749-B7AA-415C-82E2-5FEBCB8DD7AC}"/>
              </a:ext>
            </a:extLst>
          </p:cNvPr>
          <p:cNvSpPr txBox="1"/>
          <p:nvPr/>
        </p:nvSpPr>
        <p:spPr>
          <a:xfrm>
            <a:off x="6079088" y="250197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1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74FAEC-F83E-4593-AF98-3C2C119170D1}"/>
              </a:ext>
            </a:extLst>
          </p:cNvPr>
          <p:cNvSpPr txBox="1"/>
          <p:nvPr/>
        </p:nvSpPr>
        <p:spPr>
          <a:xfrm>
            <a:off x="2293768" y="535141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2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46829AC-BD27-40BB-8649-345B12D5E9A3}"/>
              </a:ext>
            </a:extLst>
          </p:cNvPr>
          <p:cNvSpPr txBox="1"/>
          <p:nvPr/>
        </p:nvSpPr>
        <p:spPr>
          <a:xfrm>
            <a:off x="3000421" y="535352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3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4B58A1-AF10-4F90-971B-6C8AB69D2010}"/>
              </a:ext>
            </a:extLst>
          </p:cNvPr>
          <p:cNvSpPr txBox="1"/>
          <p:nvPr/>
        </p:nvSpPr>
        <p:spPr>
          <a:xfrm>
            <a:off x="3413338" y="482268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4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338944-EA90-48C6-8906-1EF554676995}"/>
              </a:ext>
            </a:extLst>
          </p:cNvPr>
          <p:cNvSpPr txBox="1"/>
          <p:nvPr/>
        </p:nvSpPr>
        <p:spPr>
          <a:xfrm>
            <a:off x="5864438" y="4984030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방문하고 다음으로 이동하면 스택에 쌓아준다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0114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943F584-B408-49FD-A5C4-93EB5B83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069C6CE8-0E1C-4A6B-9595-B5C7473A265D}"/>
              </a:ext>
            </a:extLst>
          </p:cNvPr>
          <p:cNvGrpSpPr/>
          <p:nvPr/>
        </p:nvGrpSpPr>
        <p:grpSpPr>
          <a:xfrm>
            <a:off x="1422904" y="944677"/>
            <a:ext cx="9361352" cy="4496170"/>
            <a:chOff x="1173728" y="840176"/>
            <a:chExt cx="9361352" cy="44961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285FB3A-94FC-4B90-99A3-F6AD5ACF2FC9}"/>
                </a:ext>
              </a:extLst>
            </p:cNvPr>
            <p:cNvGrpSpPr/>
            <p:nvPr/>
          </p:nvGrpSpPr>
          <p:grpSpPr>
            <a:xfrm>
              <a:off x="1260879" y="892438"/>
              <a:ext cx="4440737" cy="1936088"/>
              <a:chOff x="1260879" y="892438"/>
              <a:chExt cx="4440737" cy="1936088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DD304887-6D9D-4647-8DE0-7FA5F85A2D64}"/>
                  </a:ext>
                </a:extLst>
              </p:cNvPr>
              <p:cNvGrpSpPr/>
              <p:nvPr/>
            </p:nvGrpSpPr>
            <p:grpSpPr>
              <a:xfrm>
                <a:off x="1260879" y="892438"/>
                <a:ext cx="4018377" cy="1936088"/>
                <a:chOff x="1321839" y="4271364"/>
                <a:chExt cx="4018377" cy="1936088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301AC226-441F-4FBD-9B3D-A3C7762312EC}"/>
                    </a:ext>
                  </a:extLst>
                </p:cNvPr>
                <p:cNvGrpSpPr/>
                <p:nvPr/>
              </p:nvGrpSpPr>
              <p:grpSpPr>
                <a:xfrm>
                  <a:off x="1321839" y="4271364"/>
                  <a:ext cx="4018377" cy="1936088"/>
                  <a:chOff x="1380937" y="1889556"/>
                  <a:chExt cx="4018377" cy="1936088"/>
                </a:xfrm>
              </p:grpSpPr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593E7852-D286-4BF5-A1D3-DB4F59B60D25}"/>
                      </a:ext>
                    </a:extLst>
                  </p:cNvPr>
                  <p:cNvGrpSpPr/>
                  <p:nvPr/>
                </p:nvGrpSpPr>
                <p:grpSpPr>
                  <a:xfrm>
                    <a:off x="1567543" y="2135196"/>
                    <a:ext cx="3831771" cy="1690448"/>
                    <a:chOff x="1567543" y="2135196"/>
                    <a:chExt cx="3831771" cy="1690448"/>
                  </a:xfrm>
                </p:grpSpPr>
                <p:grpSp>
                  <p:nvGrpSpPr>
                    <p:cNvPr id="14" name="그룹 13">
                      <a:extLst>
                        <a:ext uri="{FF2B5EF4-FFF2-40B4-BE49-F238E27FC236}">
                          <a16:creationId xmlns:a16="http://schemas.microsoft.com/office/drawing/2014/main" id="{9360C0C4-6B3E-4763-9AFA-93DC0E0655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7543" y="2135196"/>
                      <a:ext cx="2190205" cy="1037737"/>
                      <a:chOff x="1776548" y="3000747"/>
                      <a:chExt cx="2190205" cy="1037737"/>
                    </a:xfrm>
                  </p:grpSpPr>
                  <p:sp>
                    <p:nvSpPr>
                      <p:cNvPr id="24" name="타원 23">
                        <a:extLst>
                          <a:ext uri="{FF2B5EF4-FFF2-40B4-BE49-F238E27FC236}">
                            <a16:creationId xmlns:a16="http://schemas.microsoft.com/office/drawing/2014/main" id="{F5D83CAA-64E0-49A2-B7DA-9D2474A976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6548" y="3000749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A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6360E475-8D3A-4F42-A976-EC2366EE79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82091" y="3000748"/>
                        <a:ext cx="426720" cy="42825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F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26" name="타원 25">
                        <a:extLst>
                          <a:ext uri="{FF2B5EF4-FFF2-40B4-BE49-F238E27FC236}">
                            <a16:creationId xmlns:a16="http://schemas.microsoft.com/office/drawing/2014/main" id="{AE1B4635-5DAC-4F7C-BEE1-E4EC4C5D66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5371" y="3595875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B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8C3B0745-027A-41CA-89D2-CECE8FC81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9474" y="3608173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C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28" name="타원 27">
                        <a:extLst>
                          <a:ext uri="{FF2B5EF4-FFF2-40B4-BE49-F238E27FC236}">
                            <a16:creationId xmlns:a16="http://schemas.microsoft.com/office/drawing/2014/main" id="{98F8EA31-8898-4BA2-9833-8A58F84EF3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0033" y="3610233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D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29" name="타원 28">
                        <a:extLst>
                          <a:ext uri="{FF2B5EF4-FFF2-40B4-BE49-F238E27FC236}">
                            <a16:creationId xmlns:a16="http://schemas.microsoft.com/office/drawing/2014/main" id="{2AE60D51-742C-42E0-8BF4-D0A4741B7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6194" y="3000747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E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cxnSp>
                    <p:nvCxnSpPr>
                      <p:cNvPr id="30" name="직선 연결선 29">
                        <a:extLst>
                          <a:ext uri="{FF2B5EF4-FFF2-40B4-BE49-F238E27FC236}">
                            <a16:creationId xmlns:a16="http://schemas.microsoft.com/office/drawing/2014/main" id="{3B6E9EE1-12D6-4D67-B610-1F1722FCBF05}"/>
                          </a:ext>
                        </a:extLst>
                      </p:cNvPr>
                      <p:cNvCxnSpPr>
                        <a:cxnSpLocks/>
                        <a:stCxn id="24" idx="5"/>
                        <a:endCxn id="26" idx="1"/>
                      </p:cNvCxnSpPr>
                      <p:nvPr/>
                    </p:nvCxnSpPr>
                    <p:spPr>
                      <a:xfrm>
                        <a:off x="2140776" y="3366284"/>
                        <a:ext cx="77087" cy="292307"/>
                      </a:xfrm>
                      <a:prstGeom prst="line">
                        <a:avLst/>
                      </a:prstGeom>
                      <a:ln w="952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직선 연결선 30">
                        <a:extLst>
                          <a:ext uri="{FF2B5EF4-FFF2-40B4-BE49-F238E27FC236}">
                            <a16:creationId xmlns:a16="http://schemas.microsoft.com/office/drawing/2014/main" id="{BFD254F1-E313-4DB9-9E03-0C1B03BE0052}"/>
                          </a:ext>
                        </a:extLst>
                      </p:cNvPr>
                      <p:cNvCxnSpPr>
                        <a:stCxn id="26" idx="6"/>
                        <a:endCxn id="27" idx="2"/>
                      </p:cNvCxnSpPr>
                      <p:nvPr/>
                    </p:nvCxnSpPr>
                    <p:spPr>
                      <a:xfrm>
                        <a:off x="2582091" y="3810001"/>
                        <a:ext cx="287383" cy="12298"/>
                      </a:xfrm>
                      <a:prstGeom prst="line">
                        <a:avLst/>
                      </a:prstGeom>
                      <a:ln w="952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직선 연결선 31">
                        <a:extLst>
                          <a:ext uri="{FF2B5EF4-FFF2-40B4-BE49-F238E27FC236}">
                            <a16:creationId xmlns:a16="http://schemas.microsoft.com/office/drawing/2014/main" id="{7231D132-2304-409C-8AB6-0DAC27B4ED06}"/>
                          </a:ext>
                        </a:extLst>
                      </p:cNvPr>
                      <p:cNvCxnSpPr>
                        <a:stCxn id="27" idx="6"/>
                        <a:endCxn id="28" idx="2"/>
                      </p:cNvCxnSpPr>
                      <p:nvPr/>
                    </p:nvCxnSpPr>
                    <p:spPr>
                      <a:xfrm>
                        <a:off x="3296194" y="3822299"/>
                        <a:ext cx="243839" cy="2060"/>
                      </a:xfrm>
                      <a:prstGeom prst="line">
                        <a:avLst/>
                      </a:prstGeom>
                      <a:ln w="952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직선 연결선 32">
                        <a:extLst>
                          <a:ext uri="{FF2B5EF4-FFF2-40B4-BE49-F238E27FC236}">
                            <a16:creationId xmlns:a16="http://schemas.microsoft.com/office/drawing/2014/main" id="{569F87B2-9B79-466F-B552-ADCEC4290C7A}"/>
                          </a:ext>
                        </a:extLst>
                      </p:cNvPr>
                      <p:cNvCxnSpPr>
                        <a:stCxn id="27" idx="1"/>
                        <a:endCxn id="25" idx="4"/>
                      </p:cNvCxnSpPr>
                      <p:nvPr/>
                    </p:nvCxnSpPr>
                    <p:spPr>
                      <a:xfrm flipH="1" flipV="1">
                        <a:off x="2795451" y="3428999"/>
                        <a:ext cx="136515" cy="241890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직선 연결선 33">
                        <a:extLst>
                          <a:ext uri="{FF2B5EF4-FFF2-40B4-BE49-F238E27FC236}">
                            <a16:creationId xmlns:a16="http://schemas.microsoft.com/office/drawing/2014/main" id="{CCC6C49C-688C-43C9-866A-454DB27F4AD9}"/>
                          </a:ext>
                        </a:extLst>
                      </p:cNvPr>
                      <p:cNvCxnSpPr>
                        <a:cxnSpLocks/>
                        <a:stCxn id="27" idx="7"/>
                        <a:endCxn id="29" idx="3"/>
                      </p:cNvCxnSpPr>
                      <p:nvPr/>
                    </p:nvCxnSpPr>
                    <p:spPr>
                      <a:xfrm flipV="1">
                        <a:off x="3233702" y="3366282"/>
                        <a:ext cx="124984" cy="30460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직선 연결선 34">
                        <a:extLst>
                          <a:ext uri="{FF2B5EF4-FFF2-40B4-BE49-F238E27FC236}">
                            <a16:creationId xmlns:a16="http://schemas.microsoft.com/office/drawing/2014/main" id="{28FE92CF-E3DF-42DB-9D0A-8E05194EF57F}"/>
                          </a:ext>
                        </a:extLst>
                      </p:cNvPr>
                      <p:cNvCxnSpPr>
                        <a:stCxn id="29" idx="5"/>
                        <a:endCxn id="28" idx="0"/>
                      </p:cNvCxnSpPr>
                      <p:nvPr/>
                    </p:nvCxnSpPr>
                    <p:spPr>
                      <a:xfrm>
                        <a:off x="3660422" y="3366282"/>
                        <a:ext cx="92971" cy="243951"/>
                      </a:xfrm>
                      <a:prstGeom prst="line">
                        <a:avLst/>
                      </a:prstGeom>
                      <a:ln w="2857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직선 연결선 35">
                        <a:extLst>
                          <a:ext uri="{FF2B5EF4-FFF2-40B4-BE49-F238E27FC236}">
                            <a16:creationId xmlns:a16="http://schemas.microsoft.com/office/drawing/2014/main" id="{C5F1C529-596E-4D77-AE62-0EE7404342CD}"/>
                          </a:ext>
                        </a:extLst>
                      </p:cNvPr>
                      <p:cNvCxnSpPr>
                        <a:stCxn id="24" idx="6"/>
                        <a:endCxn id="25" idx="2"/>
                      </p:cNvCxnSpPr>
                      <p:nvPr/>
                    </p:nvCxnSpPr>
                    <p:spPr>
                      <a:xfrm flipV="1">
                        <a:off x="2203268" y="3214874"/>
                        <a:ext cx="378823" cy="1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그룹 14">
                      <a:extLst>
                        <a:ext uri="{FF2B5EF4-FFF2-40B4-BE49-F238E27FC236}">
                          <a16:creationId xmlns:a16="http://schemas.microsoft.com/office/drawing/2014/main" id="{CF1BC819-17FC-4DDD-B3F3-219E3CEA92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3507" y="3481784"/>
                      <a:ext cx="2092597" cy="343860"/>
                      <a:chOff x="1931771" y="3534269"/>
                      <a:chExt cx="2092597" cy="343860"/>
                    </a:xfrm>
                  </p:grpSpPr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81C0923D-D5EB-4562-A248-B0FD93B05C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1771" y="3539575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A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06FB95D-D7B6-4EFF-9B0A-DF85D8DF53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1646" y="3539575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B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1FEA4406-9FD5-4168-87EF-DCAF264EF3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4868" y="3534269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C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15274F52-9E49-4031-A19E-51C7B4BB3E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74743" y="3536329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D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600B52F4-C961-4B17-90FE-0B8D034A3B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4618" y="3535611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E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F1D7C4B7-26AA-4639-AD41-D960C7E79B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74493" y="3534269"/>
                        <a:ext cx="349875" cy="338554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F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9305DC84-0A38-43D3-81A8-83C55F5697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9521" y="3223657"/>
                      <a:ext cx="90281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방문정보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C66DF332-9008-45FE-B039-82DBA8799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0114" y="3214875"/>
                      <a:ext cx="1219200" cy="214125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스택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B3ED265-0C14-4EBE-A630-1C372044E6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80937" y="1889556"/>
                    <a:ext cx="7451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rPr>
                      <a:t>START</a:t>
                    </a:r>
                    <a:endParaRPr lang="ko-KR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67F211D-BF3E-4AE2-918E-CF52486D4B9E}"/>
                    </a:ext>
                  </a:extLst>
                </p:cNvPr>
                <p:cNvSpPr/>
                <p:nvPr/>
              </p:nvSpPr>
              <p:spPr>
                <a:xfrm>
                  <a:off x="4307900" y="5377328"/>
                  <a:ext cx="845431" cy="214125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A927890-97FD-4DCE-BD21-6B10F64050DA}"/>
                    </a:ext>
                  </a:extLst>
                </p:cNvPr>
                <p:cNvSpPr/>
                <p:nvPr/>
              </p:nvSpPr>
              <p:spPr>
                <a:xfrm>
                  <a:off x="4307899" y="5157973"/>
                  <a:ext cx="845431" cy="214125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B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3E4403E-15B2-4EB5-9705-804A6DFD6DD5}"/>
                    </a:ext>
                  </a:extLst>
                </p:cNvPr>
                <p:cNvSpPr/>
                <p:nvPr/>
              </p:nvSpPr>
              <p:spPr>
                <a:xfrm>
                  <a:off x="4307898" y="4933388"/>
                  <a:ext cx="845431" cy="214125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19CD544-4A5E-4EBB-ABC7-7B583F2AB2F9}"/>
                    </a:ext>
                  </a:extLst>
                </p:cNvPr>
                <p:cNvSpPr/>
                <p:nvPr/>
              </p:nvSpPr>
              <p:spPr>
                <a:xfrm>
                  <a:off x="4307897" y="4708803"/>
                  <a:ext cx="845431" cy="2141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D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18746-EA40-4A39-8225-A138EBCA7B22}"/>
                  </a:ext>
                </a:extLst>
              </p:cNvPr>
              <p:cNvSpPr txBox="1"/>
              <p:nvPr/>
            </p:nvSpPr>
            <p:spPr>
              <a:xfrm>
                <a:off x="3168731" y="152165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Arial Black" panose="020B0A04020102020204" pitchFamily="34" charset="0"/>
                  </a:rPr>
                  <a:t>5</a:t>
                </a:r>
                <a:endParaRPr lang="ko-KR" altLang="en-US" sz="1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EC77AF-140F-44F8-97D5-4DAC4B20AD14}"/>
                  </a:ext>
                </a:extLst>
              </p:cNvPr>
              <p:cNvSpPr txBox="1"/>
              <p:nvPr/>
            </p:nvSpPr>
            <p:spPr>
              <a:xfrm>
                <a:off x="5069712" y="1306135"/>
                <a:ext cx="6319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atin typeface="Arial Black" panose="020B0A04020102020204" pitchFamily="34" charset="0"/>
                  </a:rPr>
                  <a:t>D Pop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99AB5BC-2CA8-4163-BE21-970C7748E92E}"/>
                </a:ext>
              </a:extLst>
            </p:cNvPr>
            <p:cNvGrpSpPr/>
            <p:nvPr/>
          </p:nvGrpSpPr>
          <p:grpSpPr>
            <a:xfrm>
              <a:off x="5877058" y="840176"/>
              <a:ext cx="4469599" cy="1936088"/>
              <a:chOff x="1260879" y="892438"/>
              <a:chExt cx="4469599" cy="193608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978439E9-D29D-494E-B42D-73A9B6CB4BAA}"/>
                  </a:ext>
                </a:extLst>
              </p:cNvPr>
              <p:cNvGrpSpPr/>
              <p:nvPr/>
            </p:nvGrpSpPr>
            <p:grpSpPr>
              <a:xfrm>
                <a:off x="1260879" y="892438"/>
                <a:ext cx="4018377" cy="1936088"/>
                <a:chOff x="1321839" y="4271364"/>
                <a:chExt cx="4018377" cy="1936088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678B36CA-8BF9-4FD9-A4BF-E5CF6358C27E}"/>
                    </a:ext>
                  </a:extLst>
                </p:cNvPr>
                <p:cNvGrpSpPr/>
                <p:nvPr/>
              </p:nvGrpSpPr>
              <p:grpSpPr>
                <a:xfrm>
                  <a:off x="1321839" y="4271364"/>
                  <a:ext cx="4018377" cy="1936088"/>
                  <a:chOff x="1380937" y="1889556"/>
                  <a:chExt cx="4018377" cy="1936088"/>
                </a:xfrm>
              </p:grpSpPr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51BC8D24-180D-469C-B01A-6DFA03B1D217}"/>
                      </a:ext>
                    </a:extLst>
                  </p:cNvPr>
                  <p:cNvGrpSpPr/>
                  <p:nvPr/>
                </p:nvGrpSpPr>
                <p:grpSpPr>
                  <a:xfrm>
                    <a:off x="1567543" y="2135196"/>
                    <a:ext cx="3831771" cy="1690448"/>
                    <a:chOff x="1567543" y="2135196"/>
                    <a:chExt cx="3831771" cy="1690448"/>
                  </a:xfrm>
                </p:grpSpPr>
                <p:grpSp>
                  <p:nvGrpSpPr>
                    <p:cNvPr id="52" name="그룹 51">
                      <a:extLst>
                        <a:ext uri="{FF2B5EF4-FFF2-40B4-BE49-F238E27FC236}">
                          <a16:creationId xmlns:a16="http://schemas.microsoft.com/office/drawing/2014/main" id="{4AB016C8-D2A1-4896-9C80-1C1103E348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7543" y="2135196"/>
                      <a:ext cx="2190205" cy="1037737"/>
                      <a:chOff x="1776548" y="3000747"/>
                      <a:chExt cx="2190205" cy="1037737"/>
                    </a:xfrm>
                  </p:grpSpPr>
                  <p:sp>
                    <p:nvSpPr>
                      <p:cNvPr id="62" name="타원 61">
                        <a:extLst>
                          <a:ext uri="{FF2B5EF4-FFF2-40B4-BE49-F238E27FC236}">
                            <a16:creationId xmlns:a16="http://schemas.microsoft.com/office/drawing/2014/main" id="{A7CBA648-A498-4D5E-98AC-E709B12FEB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6548" y="3000749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A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63" name="타원 62">
                        <a:extLst>
                          <a:ext uri="{FF2B5EF4-FFF2-40B4-BE49-F238E27FC236}">
                            <a16:creationId xmlns:a16="http://schemas.microsoft.com/office/drawing/2014/main" id="{4B2B6F67-387C-4E93-9D6F-701074879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82091" y="3000748"/>
                        <a:ext cx="426720" cy="428251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F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64" name="타원 63">
                        <a:extLst>
                          <a:ext uri="{FF2B5EF4-FFF2-40B4-BE49-F238E27FC236}">
                            <a16:creationId xmlns:a16="http://schemas.microsoft.com/office/drawing/2014/main" id="{7C8AFEF0-4802-4A4B-82DE-3629D2F7B6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5371" y="3595875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B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65" name="타원 64">
                        <a:extLst>
                          <a:ext uri="{FF2B5EF4-FFF2-40B4-BE49-F238E27FC236}">
                            <a16:creationId xmlns:a16="http://schemas.microsoft.com/office/drawing/2014/main" id="{EA5AAF89-B2E6-48F5-B94A-4B99DD9364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9474" y="3608173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C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66" name="타원 65">
                        <a:extLst>
                          <a:ext uri="{FF2B5EF4-FFF2-40B4-BE49-F238E27FC236}">
                            <a16:creationId xmlns:a16="http://schemas.microsoft.com/office/drawing/2014/main" id="{17BE9739-AC31-4147-BF5A-7022288346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0033" y="3610233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D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67" name="타원 66">
                        <a:extLst>
                          <a:ext uri="{FF2B5EF4-FFF2-40B4-BE49-F238E27FC236}">
                            <a16:creationId xmlns:a16="http://schemas.microsoft.com/office/drawing/2014/main" id="{709938C8-3030-497E-84DC-516FDCA54B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6194" y="3000747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E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cxnSp>
                    <p:nvCxnSpPr>
                      <p:cNvPr id="68" name="직선 연결선 67">
                        <a:extLst>
                          <a:ext uri="{FF2B5EF4-FFF2-40B4-BE49-F238E27FC236}">
                            <a16:creationId xmlns:a16="http://schemas.microsoft.com/office/drawing/2014/main" id="{573F177D-4F3C-4BAC-AE11-78E38BFF0FEC}"/>
                          </a:ext>
                        </a:extLst>
                      </p:cNvPr>
                      <p:cNvCxnSpPr>
                        <a:cxnSpLocks/>
                        <a:stCxn id="62" idx="5"/>
                        <a:endCxn id="64" idx="1"/>
                      </p:cNvCxnSpPr>
                      <p:nvPr/>
                    </p:nvCxnSpPr>
                    <p:spPr>
                      <a:xfrm>
                        <a:off x="2140776" y="3366284"/>
                        <a:ext cx="77087" cy="292307"/>
                      </a:xfrm>
                      <a:prstGeom prst="line">
                        <a:avLst/>
                      </a:prstGeom>
                      <a:ln w="952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직선 연결선 68">
                        <a:extLst>
                          <a:ext uri="{FF2B5EF4-FFF2-40B4-BE49-F238E27FC236}">
                            <a16:creationId xmlns:a16="http://schemas.microsoft.com/office/drawing/2014/main" id="{56349709-98F4-477E-BE2B-6FC64CB6AB7E}"/>
                          </a:ext>
                        </a:extLst>
                      </p:cNvPr>
                      <p:cNvCxnSpPr>
                        <a:stCxn id="64" idx="6"/>
                        <a:endCxn id="65" idx="2"/>
                      </p:cNvCxnSpPr>
                      <p:nvPr/>
                    </p:nvCxnSpPr>
                    <p:spPr>
                      <a:xfrm>
                        <a:off x="2582091" y="3810001"/>
                        <a:ext cx="287383" cy="12298"/>
                      </a:xfrm>
                      <a:prstGeom prst="line">
                        <a:avLst/>
                      </a:prstGeom>
                      <a:ln w="952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직선 연결선 69">
                        <a:extLst>
                          <a:ext uri="{FF2B5EF4-FFF2-40B4-BE49-F238E27FC236}">
                            <a16:creationId xmlns:a16="http://schemas.microsoft.com/office/drawing/2014/main" id="{CCE981D3-8C4C-4790-A6CE-950FFAF61A51}"/>
                          </a:ext>
                        </a:extLst>
                      </p:cNvPr>
                      <p:cNvCxnSpPr>
                        <a:stCxn id="65" idx="6"/>
                        <a:endCxn id="66" idx="2"/>
                      </p:cNvCxnSpPr>
                      <p:nvPr/>
                    </p:nvCxnSpPr>
                    <p:spPr>
                      <a:xfrm>
                        <a:off x="3296194" y="3822299"/>
                        <a:ext cx="243839" cy="2060"/>
                      </a:xfrm>
                      <a:prstGeom prst="line">
                        <a:avLst/>
                      </a:prstGeom>
                      <a:ln w="2857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직선 연결선 70">
                        <a:extLst>
                          <a:ext uri="{FF2B5EF4-FFF2-40B4-BE49-F238E27FC236}">
                            <a16:creationId xmlns:a16="http://schemas.microsoft.com/office/drawing/2014/main" id="{22B2261B-5A98-42CC-8F49-5175F1185265}"/>
                          </a:ext>
                        </a:extLst>
                      </p:cNvPr>
                      <p:cNvCxnSpPr>
                        <a:stCxn id="65" idx="1"/>
                        <a:endCxn id="63" idx="4"/>
                      </p:cNvCxnSpPr>
                      <p:nvPr/>
                    </p:nvCxnSpPr>
                    <p:spPr>
                      <a:xfrm flipH="1" flipV="1">
                        <a:off x="2795451" y="3428999"/>
                        <a:ext cx="136515" cy="241890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직선 연결선 71">
                        <a:extLst>
                          <a:ext uri="{FF2B5EF4-FFF2-40B4-BE49-F238E27FC236}">
                            <a16:creationId xmlns:a16="http://schemas.microsoft.com/office/drawing/2014/main" id="{557B4246-3E6E-4B78-B3E5-73AE64703531}"/>
                          </a:ext>
                        </a:extLst>
                      </p:cNvPr>
                      <p:cNvCxnSpPr>
                        <a:cxnSpLocks/>
                        <a:stCxn id="65" idx="7"/>
                        <a:endCxn id="67" idx="3"/>
                      </p:cNvCxnSpPr>
                      <p:nvPr/>
                    </p:nvCxnSpPr>
                    <p:spPr>
                      <a:xfrm flipV="1">
                        <a:off x="3233702" y="3366282"/>
                        <a:ext cx="124984" cy="30460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직선 연결선 72">
                        <a:extLst>
                          <a:ext uri="{FF2B5EF4-FFF2-40B4-BE49-F238E27FC236}">
                            <a16:creationId xmlns:a16="http://schemas.microsoft.com/office/drawing/2014/main" id="{09DBF3B4-2D0E-4675-A858-F39C4D2AAD1E}"/>
                          </a:ext>
                        </a:extLst>
                      </p:cNvPr>
                      <p:cNvCxnSpPr>
                        <a:stCxn id="67" idx="5"/>
                        <a:endCxn id="66" idx="0"/>
                      </p:cNvCxnSpPr>
                      <p:nvPr/>
                    </p:nvCxnSpPr>
                    <p:spPr>
                      <a:xfrm>
                        <a:off x="3660422" y="3366282"/>
                        <a:ext cx="92971" cy="243951"/>
                      </a:xfrm>
                      <a:prstGeom prst="line">
                        <a:avLst/>
                      </a:prstGeom>
                      <a:ln w="2857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직선 연결선 73">
                        <a:extLst>
                          <a:ext uri="{FF2B5EF4-FFF2-40B4-BE49-F238E27FC236}">
                            <a16:creationId xmlns:a16="http://schemas.microsoft.com/office/drawing/2014/main" id="{2AD4F80B-DA9A-41B7-A057-371A7D6E76F7}"/>
                          </a:ext>
                        </a:extLst>
                      </p:cNvPr>
                      <p:cNvCxnSpPr>
                        <a:stCxn id="62" idx="6"/>
                        <a:endCxn id="63" idx="2"/>
                      </p:cNvCxnSpPr>
                      <p:nvPr/>
                    </p:nvCxnSpPr>
                    <p:spPr>
                      <a:xfrm flipV="1">
                        <a:off x="2203268" y="3214874"/>
                        <a:ext cx="378823" cy="1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3" name="그룹 52">
                      <a:extLst>
                        <a:ext uri="{FF2B5EF4-FFF2-40B4-BE49-F238E27FC236}">
                          <a16:creationId xmlns:a16="http://schemas.microsoft.com/office/drawing/2014/main" id="{122687D7-295F-4036-BBBF-5E1918D89C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3507" y="3481784"/>
                      <a:ext cx="2092597" cy="343860"/>
                      <a:chOff x="1931771" y="3534269"/>
                      <a:chExt cx="2092597" cy="343860"/>
                    </a:xfrm>
                  </p:grpSpPr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0B81102D-14CE-4FFA-BA86-7CEA0C3531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1771" y="3539575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A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5B616A87-0493-47CF-8D9D-B02E2F027D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1646" y="3539575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B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24A091A6-66EE-4027-80E5-015BC23537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4868" y="3534269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C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63A4196F-36A3-4532-B8CC-F6FF7035B2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74743" y="3536329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D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0A7FF46E-F42E-4A3C-9E1F-FCCE93133B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4618" y="3535611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E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13115F9-F712-4435-80E0-E089F7FCE8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74493" y="3534269"/>
                        <a:ext cx="349875" cy="338554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F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4902683-909A-4EA2-AF16-C25C8D98AD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9521" y="3223657"/>
                      <a:ext cx="90281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방문정보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5" name="직사각형 54">
                      <a:extLst>
                        <a:ext uri="{FF2B5EF4-FFF2-40B4-BE49-F238E27FC236}">
                          <a16:creationId xmlns:a16="http://schemas.microsoft.com/office/drawing/2014/main" id="{C04EB339-F32C-4DD6-BD36-100E4DB78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0114" y="3214875"/>
                      <a:ext cx="1219200" cy="214125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스택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B8D539B-1F63-4879-B615-16E5182DCE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0937" y="1889556"/>
                    <a:ext cx="7451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rPr>
                      <a:t>START</a:t>
                    </a:r>
                    <a:endParaRPr lang="ko-KR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B5633D2-645A-44AF-B29B-3BB2E0DF5A04}"/>
                    </a:ext>
                  </a:extLst>
                </p:cNvPr>
                <p:cNvSpPr/>
                <p:nvPr/>
              </p:nvSpPr>
              <p:spPr>
                <a:xfrm>
                  <a:off x="4307900" y="5377328"/>
                  <a:ext cx="845431" cy="214125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6C427B0F-1D7E-4FE7-A12B-4A712F57149F}"/>
                    </a:ext>
                  </a:extLst>
                </p:cNvPr>
                <p:cNvSpPr/>
                <p:nvPr/>
              </p:nvSpPr>
              <p:spPr>
                <a:xfrm>
                  <a:off x="4307899" y="5157973"/>
                  <a:ext cx="845431" cy="214125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B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7A0B2FD-4697-4A26-9124-6CAD4BA81105}"/>
                    </a:ext>
                  </a:extLst>
                </p:cNvPr>
                <p:cNvSpPr/>
                <p:nvPr/>
              </p:nvSpPr>
              <p:spPr>
                <a:xfrm>
                  <a:off x="4307898" y="4933388"/>
                  <a:ext cx="845431" cy="2141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FBE5C74-1A84-475B-97F6-81460AFD4616}"/>
                    </a:ext>
                  </a:extLst>
                </p:cNvPr>
                <p:cNvSpPr/>
                <p:nvPr/>
              </p:nvSpPr>
              <p:spPr>
                <a:xfrm>
                  <a:off x="4307897" y="4708803"/>
                  <a:ext cx="845431" cy="2141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D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898AB8-3443-418E-8087-9F81C491E955}"/>
                  </a:ext>
                </a:extLst>
              </p:cNvPr>
              <p:cNvSpPr txBox="1"/>
              <p:nvPr/>
            </p:nvSpPr>
            <p:spPr>
              <a:xfrm>
                <a:off x="3168731" y="152165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Arial Black" panose="020B0A04020102020204" pitchFamily="34" charset="0"/>
                  </a:rPr>
                  <a:t>5</a:t>
                </a:r>
                <a:endParaRPr lang="ko-KR" altLang="en-US" sz="1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284A19-FD1D-44B1-AD2F-704144ED53F5}"/>
                  </a:ext>
                </a:extLst>
              </p:cNvPr>
              <p:cNvSpPr txBox="1"/>
              <p:nvPr/>
            </p:nvSpPr>
            <p:spPr>
              <a:xfrm>
                <a:off x="5098574" y="1516321"/>
                <a:ext cx="6319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atin typeface="Arial Black" panose="020B0A04020102020204" pitchFamily="34" charset="0"/>
                  </a:rPr>
                  <a:t>C Pop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46AC4F6-53F3-4C84-BB74-BA0F5B6D456B}"/>
                </a:ext>
              </a:extLst>
            </p:cNvPr>
            <p:cNvGrpSpPr/>
            <p:nvPr/>
          </p:nvGrpSpPr>
          <p:grpSpPr>
            <a:xfrm>
              <a:off x="6063664" y="3370060"/>
              <a:ext cx="4463393" cy="1936088"/>
              <a:chOff x="1260879" y="892438"/>
              <a:chExt cx="4463393" cy="1936088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FEB3CD9-6142-47BA-BC2F-01BB3BCD5426}"/>
                  </a:ext>
                </a:extLst>
              </p:cNvPr>
              <p:cNvGrpSpPr/>
              <p:nvPr/>
            </p:nvGrpSpPr>
            <p:grpSpPr>
              <a:xfrm>
                <a:off x="1260879" y="892438"/>
                <a:ext cx="4018377" cy="1936088"/>
                <a:chOff x="1321839" y="4271364"/>
                <a:chExt cx="4018377" cy="1936088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73D0CF95-FF64-479E-850C-33FC44E5CDAA}"/>
                    </a:ext>
                  </a:extLst>
                </p:cNvPr>
                <p:cNvGrpSpPr/>
                <p:nvPr/>
              </p:nvGrpSpPr>
              <p:grpSpPr>
                <a:xfrm>
                  <a:off x="1321839" y="4271364"/>
                  <a:ext cx="4018377" cy="1936088"/>
                  <a:chOff x="1380937" y="1889556"/>
                  <a:chExt cx="4018377" cy="1936088"/>
                </a:xfrm>
              </p:grpSpPr>
              <p:grpSp>
                <p:nvGrpSpPr>
                  <p:cNvPr id="84" name="그룹 83">
                    <a:extLst>
                      <a:ext uri="{FF2B5EF4-FFF2-40B4-BE49-F238E27FC236}">
                        <a16:creationId xmlns:a16="http://schemas.microsoft.com/office/drawing/2014/main" id="{BBA24F41-7132-4FC5-A9CB-8EB97A513D20}"/>
                      </a:ext>
                    </a:extLst>
                  </p:cNvPr>
                  <p:cNvGrpSpPr/>
                  <p:nvPr/>
                </p:nvGrpSpPr>
                <p:grpSpPr>
                  <a:xfrm>
                    <a:off x="1567543" y="2135196"/>
                    <a:ext cx="3831771" cy="1690448"/>
                    <a:chOff x="1567543" y="2135196"/>
                    <a:chExt cx="3831771" cy="1690448"/>
                  </a:xfrm>
                </p:grpSpPr>
                <p:grpSp>
                  <p:nvGrpSpPr>
                    <p:cNvPr id="86" name="그룹 85">
                      <a:extLst>
                        <a:ext uri="{FF2B5EF4-FFF2-40B4-BE49-F238E27FC236}">
                          <a16:creationId xmlns:a16="http://schemas.microsoft.com/office/drawing/2014/main" id="{DB67CC71-0F2F-4F01-83A8-B18078561C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7543" y="2135196"/>
                      <a:ext cx="2190205" cy="1037737"/>
                      <a:chOff x="1776548" y="3000747"/>
                      <a:chExt cx="2190205" cy="1037737"/>
                    </a:xfrm>
                  </p:grpSpPr>
                  <p:sp>
                    <p:nvSpPr>
                      <p:cNvPr id="96" name="타원 95">
                        <a:extLst>
                          <a:ext uri="{FF2B5EF4-FFF2-40B4-BE49-F238E27FC236}">
                            <a16:creationId xmlns:a16="http://schemas.microsoft.com/office/drawing/2014/main" id="{2F0D9178-0464-49B1-8D74-065D634A95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6548" y="3000749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A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97" name="타원 96">
                        <a:extLst>
                          <a:ext uri="{FF2B5EF4-FFF2-40B4-BE49-F238E27FC236}">
                            <a16:creationId xmlns:a16="http://schemas.microsoft.com/office/drawing/2014/main" id="{A873C49A-1752-49FB-9CD1-7809EDFABD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82091" y="3000748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F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98" name="타원 97">
                        <a:extLst>
                          <a:ext uri="{FF2B5EF4-FFF2-40B4-BE49-F238E27FC236}">
                            <a16:creationId xmlns:a16="http://schemas.microsoft.com/office/drawing/2014/main" id="{C2E2FF46-A13E-40E2-A077-CB3B34DCD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5371" y="3595875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B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99" name="타원 98">
                        <a:extLst>
                          <a:ext uri="{FF2B5EF4-FFF2-40B4-BE49-F238E27FC236}">
                            <a16:creationId xmlns:a16="http://schemas.microsoft.com/office/drawing/2014/main" id="{817190F8-5895-4DCF-A96B-023E0E048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9474" y="3608173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C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100" name="타원 99">
                        <a:extLst>
                          <a:ext uri="{FF2B5EF4-FFF2-40B4-BE49-F238E27FC236}">
                            <a16:creationId xmlns:a16="http://schemas.microsoft.com/office/drawing/2014/main" id="{CDF99999-44A9-422F-9A18-F11E791A2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0033" y="3610233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D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101" name="타원 100">
                        <a:extLst>
                          <a:ext uri="{FF2B5EF4-FFF2-40B4-BE49-F238E27FC236}">
                            <a16:creationId xmlns:a16="http://schemas.microsoft.com/office/drawing/2014/main" id="{A0D1C187-3407-4DF6-8BF8-D90A99FD4B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6194" y="3000747"/>
                        <a:ext cx="426720" cy="428251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E</a:t>
                        </a:r>
                        <a:endParaRPr lang="ko-KR" altLang="en-US" sz="1600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cxnSp>
                    <p:nvCxnSpPr>
                      <p:cNvPr id="102" name="직선 연결선 101">
                        <a:extLst>
                          <a:ext uri="{FF2B5EF4-FFF2-40B4-BE49-F238E27FC236}">
                            <a16:creationId xmlns:a16="http://schemas.microsoft.com/office/drawing/2014/main" id="{22F0B5EC-16F7-483D-808D-7733CFEF2DD7}"/>
                          </a:ext>
                        </a:extLst>
                      </p:cNvPr>
                      <p:cNvCxnSpPr>
                        <a:cxnSpLocks/>
                        <a:stCxn id="96" idx="5"/>
                        <a:endCxn id="98" idx="1"/>
                      </p:cNvCxnSpPr>
                      <p:nvPr/>
                    </p:nvCxnSpPr>
                    <p:spPr>
                      <a:xfrm>
                        <a:off x="2140776" y="3366284"/>
                        <a:ext cx="77087" cy="292307"/>
                      </a:xfrm>
                      <a:prstGeom prst="line">
                        <a:avLst/>
                      </a:prstGeom>
                      <a:ln w="952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직선 연결선 102">
                        <a:extLst>
                          <a:ext uri="{FF2B5EF4-FFF2-40B4-BE49-F238E27FC236}">
                            <a16:creationId xmlns:a16="http://schemas.microsoft.com/office/drawing/2014/main" id="{551E20F6-ACB9-4662-8A79-8DA85B6E5949}"/>
                          </a:ext>
                        </a:extLst>
                      </p:cNvPr>
                      <p:cNvCxnSpPr>
                        <a:stCxn id="98" idx="6"/>
                        <a:endCxn id="99" idx="2"/>
                      </p:cNvCxnSpPr>
                      <p:nvPr/>
                    </p:nvCxnSpPr>
                    <p:spPr>
                      <a:xfrm>
                        <a:off x="2582091" y="3810001"/>
                        <a:ext cx="287383" cy="12298"/>
                      </a:xfrm>
                      <a:prstGeom prst="line">
                        <a:avLst/>
                      </a:prstGeom>
                      <a:ln w="952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직선 연결선 103">
                        <a:extLst>
                          <a:ext uri="{FF2B5EF4-FFF2-40B4-BE49-F238E27FC236}">
                            <a16:creationId xmlns:a16="http://schemas.microsoft.com/office/drawing/2014/main" id="{B0AB4AE8-F302-452E-9D6B-28096853C451}"/>
                          </a:ext>
                        </a:extLst>
                      </p:cNvPr>
                      <p:cNvCxnSpPr>
                        <a:stCxn id="99" idx="6"/>
                        <a:endCxn id="100" idx="2"/>
                      </p:cNvCxnSpPr>
                      <p:nvPr/>
                    </p:nvCxnSpPr>
                    <p:spPr>
                      <a:xfrm>
                        <a:off x="3296194" y="3822299"/>
                        <a:ext cx="243839" cy="2060"/>
                      </a:xfrm>
                      <a:prstGeom prst="line">
                        <a:avLst/>
                      </a:prstGeom>
                      <a:ln w="952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직선 연결선 104">
                        <a:extLst>
                          <a:ext uri="{FF2B5EF4-FFF2-40B4-BE49-F238E27FC236}">
                            <a16:creationId xmlns:a16="http://schemas.microsoft.com/office/drawing/2014/main" id="{FCE5BE39-42D4-4AA1-A89C-B8120F58641B}"/>
                          </a:ext>
                        </a:extLst>
                      </p:cNvPr>
                      <p:cNvCxnSpPr>
                        <a:stCxn id="99" idx="1"/>
                        <a:endCxn id="97" idx="4"/>
                      </p:cNvCxnSpPr>
                      <p:nvPr/>
                    </p:nvCxnSpPr>
                    <p:spPr>
                      <a:xfrm flipH="1" flipV="1">
                        <a:off x="2795451" y="3428999"/>
                        <a:ext cx="136515" cy="241890"/>
                      </a:xfrm>
                      <a:prstGeom prst="line">
                        <a:avLst/>
                      </a:prstGeom>
                      <a:ln w="95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직선 연결선 105">
                        <a:extLst>
                          <a:ext uri="{FF2B5EF4-FFF2-40B4-BE49-F238E27FC236}">
                            <a16:creationId xmlns:a16="http://schemas.microsoft.com/office/drawing/2014/main" id="{404F5CD0-E556-4220-A8E8-CB86A311491D}"/>
                          </a:ext>
                        </a:extLst>
                      </p:cNvPr>
                      <p:cNvCxnSpPr>
                        <a:cxnSpLocks/>
                        <a:stCxn id="99" idx="7"/>
                        <a:endCxn id="101" idx="3"/>
                      </p:cNvCxnSpPr>
                      <p:nvPr/>
                    </p:nvCxnSpPr>
                    <p:spPr>
                      <a:xfrm flipV="1">
                        <a:off x="3233702" y="3366282"/>
                        <a:ext cx="124984" cy="30460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직선 연결선 106">
                        <a:extLst>
                          <a:ext uri="{FF2B5EF4-FFF2-40B4-BE49-F238E27FC236}">
                            <a16:creationId xmlns:a16="http://schemas.microsoft.com/office/drawing/2014/main" id="{ED1274ED-50BA-4A96-AB99-8E1C7C4A7ECE}"/>
                          </a:ext>
                        </a:extLst>
                      </p:cNvPr>
                      <p:cNvCxnSpPr>
                        <a:stCxn id="101" idx="5"/>
                        <a:endCxn id="100" idx="0"/>
                      </p:cNvCxnSpPr>
                      <p:nvPr/>
                    </p:nvCxnSpPr>
                    <p:spPr>
                      <a:xfrm>
                        <a:off x="3660422" y="3366282"/>
                        <a:ext cx="92971" cy="243951"/>
                      </a:xfrm>
                      <a:prstGeom prst="line">
                        <a:avLst/>
                      </a:prstGeom>
                      <a:ln w="9525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직선 연결선 107">
                        <a:extLst>
                          <a:ext uri="{FF2B5EF4-FFF2-40B4-BE49-F238E27FC236}">
                            <a16:creationId xmlns:a16="http://schemas.microsoft.com/office/drawing/2014/main" id="{6097B4FB-849F-4E2F-8BF0-338423F2322A}"/>
                          </a:ext>
                        </a:extLst>
                      </p:cNvPr>
                      <p:cNvCxnSpPr>
                        <a:stCxn id="96" idx="6"/>
                        <a:endCxn id="97" idx="2"/>
                      </p:cNvCxnSpPr>
                      <p:nvPr/>
                    </p:nvCxnSpPr>
                    <p:spPr>
                      <a:xfrm flipV="1">
                        <a:off x="2203268" y="3214874"/>
                        <a:ext cx="378823" cy="1"/>
                      </a:xfrm>
                      <a:prstGeom prst="line">
                        <a:avLst/>
                      </a:prstGeom>
                      <a:ln w="95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7" name="그룹 86">
                      <a:extLst>
                        <a:ext uri="{FF2B5EF4-FFF2-40B4-BE49-F238E27FC236}">
                          <a16:creationId xmlns:a16="http://schemas.microsoft.com/office/drawing/2014/main" id="{15528F63-9E45-4311-9AF9-2F36E0D85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3507" y="3481784"/>
                      <a:ext cx="2092597" cy="343860"/>
                      <a:chOff x="1931771" y="3534269"/>
                      <a:chExt cx="2092597" cy="343860"/>
                    </a:xfrm>
                  </p:grpSpPr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16042923-2408-4F2A-BAEA-99B90FEBA0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1771" y="3539575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A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8B1EFA53-E55B-4184-8B6A-DB6B15E114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81646" y="3539575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B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A1B1EE9E-78C1-4480-87ED-1C5DB36A44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4868" y="3534269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C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7BCBC878-F0CD-4FEC-B23D-46FE130149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74743" y="3536329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D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CE76E18C-C188-4BC6-BB76-C7923201EC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4618" y="3535611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E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401A5BD1-DBA3-4208-AAEF-88F777C8DC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74493" y="3534269"/>
                        <a:ext cx="349875" cy="33855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600" dirty="0">
                            <a:latin typeface="Arial Black" panose="020B0A04020102020204" pitchFamily="34" charset="0"/>
                          </a:rPr>
                          <a:t>F</a:t>
                        </a:r>
                        <a:endParaRPr lang="ko-KR" altLang="en-US" dirty="0">
                          <a:latin typeface="Arial Black" panose="020B0A040201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55DB8028-364B-44E4-A88C-42E2720414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9521" y="3223657"/>
                      <a:ext cx="90281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방문정보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9" name="직사각형 88">
                      <a:extLst>
                        <a:ext uri="{FF2B5EF4-FFF2-40B4-BE49-F238E27FC236}">
                          <a16:creationId xmlns:a16="http://schemas.microsoft.com/office/drawing/2014/main" id="{DE86A0D8-FE06-441C-B740-6ECD7BCC7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0114" y="3214875"/>
                      <a:ext cx="1219200" cy="214125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스택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72FD0C32-DD5E-4400-B399-3E3CA98ED3E4}"/>
                      </a:ext>
                    </a:extLst>
                  </p:cNvPr>
                  <p:cNvSpPr txBox="1"/>
                  <p:nvPr/>
                </p:nvSpPr>
                <p:spPr>
                  <a:xfrm>
                    <a:off x="1380937" y="1889556"/>
                    <a:ext cx="7451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rPr>
                      <a:t>START</a:t>
                    </a:r>
                    <a:endParaRPr lang="ko-KR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A42C8A5-AFF5-4B96-83BE-9EC40A1D08A0}"/>
                    </a:ext>
                  </a:extLst>
                </p:cNvPr>
                <p:cNvSpPr/>
                <p:nvPr/>
              </p:nvSpPr>
              <p:spPr>
                <a:xfrm>
                  <a:off x="4307900" y="5377328"/>
                  <a:ext cx="845431" cy="2141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F2F0A9B-01BF-436E-8C76-FAA363D891CB}"/>
                    </a:ext>
                  </a:extLst>
                </p:cNvPr>
                <p:cNvSpPr/>
                <p:nvPr/>
              </p:nvSpPr>
              <p:spPr>
                <a:xfrm>
                  <a:off x="4307899" y="5157973"/>
                  <a:ext cx="845431" cy="2141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B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C1D43AFE-4F5C-4163-A136-A4E9A01F639B}"/>
                    </a:ext>
                  </a:extLst>
                </p:cNvPr>
                <p:cNvSpPr/>
                <p:nvPr/>
              </p:nvSpPr>
              <p:spPr>
                <a:xfrm>
                  <a:off x="4307898" y="4933388"/>
                  <a:ext cx="845431" cy="2141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8ED5A1D-A5D1-4EF3-B15C-86DFD09819FD}"/>
                  </a:ext>
                </a:extLst>
              </p:cNvPr>
              <p:cNvSpPr txBox="1"/>
              <p:nvPr/>
            </p:nvSpPr>
            <p:spPr>
              <a:xfrm>
                <a:off x="5092368" y="1965472"/>
                <a:ext cx="6319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atin typeface="Arial Black" panose="020B0A04020102020204" pitchFamily="34" charset="0"/>
                  </a:rPr>
                  <a:t>A Pop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E301F57-67EA-433E-ACA6-041EDCD33724}"/>
                </a:ext>
              </a:extLst>
            </p:cNvPr>
            <p:cNvSpPr txBox="1"/>
            <p:nvPr/>
          </p:nvSpPr>
          <p:spPr>
            <a:xfrm>
              <a:off x="7561601" y="166217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6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BE4A04-6E9A-4904-ACF4-6C49027F2669}"/>
                </a:ext>
              </a:extLst>
            </p:cNvPr>
            <p:cNvSpPr txBox="1"/>
            <p:nvPr/>
          </p:nvSpPr>
          <p:spPr>
            <a:xfrm>
              <a:off x="9895153" y="4228969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B Pop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CDBF70E-CFD3-49B8-AF41-691EED89F40B}"/>
                </a:ext>
              </a:extLst>
            </p:cNvPr>
            <p:cNvSpPr txBox="1"/>
            <p:nvPr/>
          </p:nvSpPr>
          <p:spPr>
            <a:xfrm>
              <a:off x="9903176" y="4016214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C Pop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3658DB35-B054-4F96-82A3-0614DFDB3243}"/>
                </a:ext>
              </a:extLst>
            </p:cNvPr>
            <p:cNvGrpSpPr/>
            <p:nvPr/>
          </p:nvGrpSpPr>
          <p:grpSpPr>
            <a:xfrm>
              <a:off x="1173728" y="3400258"/>
              <a:ext cx="4018377" cy="1936088"/>
              <a:chOff x="1321839" y="4271364"/>
              <a:chExt cx="4018377" cy="1936088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1B9B0110-FD2C-4FB6-A1D3-C55829C7E22C}"/>
                  </a:ext>
                </a:extLst>
              </p:cNvPr>
              <p:cNvGrpSpPr/>
              <p:nvPr/>
            </p:nvGrpSpPr>
            <p:grpSpPr>
              <a:xfrm>
                <a:off x="1321839" y="4271364"/>
                <a:ext cx="4018377" cy="1936088"/>
                <a:chOff x="1380937" y="1889556"/>
                <a:chExt cx="4018377" cy="1936088"/>
              </a:xfrm>
            </p:grpSpPr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8386C75-5A4B-4B7D-A15C-6E62069424E4}"/>
                    </a:ext>
                  </a:extLst>
                </p:cNvPr>
                <p:cNvGrpSpPr/>
                <p:nvPr/>
              </p:nvGrpSpPr>
              <p:grpSpPr>
                <a:xfrm>
                  <a:off x="1567543" y="2135196"/>
                  <a:ext cx="3831771" cy="1690448"/>
                  <a:chOff x="1567543" y="2135196"/>
                  <a:chExt cx="3831771" cy="1690448"/>
                </a:xfrm>
              </p:grpSpPr>
              <p:grpSp>
                <p:nvGrpSpPr>
                  <p:cNvPr id="124" name="그룹 123">
                    <a:extLst>
                      <a:ext uri="{FF2B5EF4-FFF2-40B4-BE49-F238E27FC236}">
                        <a16:creationId xmlns:a16="http://schemas.microsoft.com/office/drawing/2014/main" id="{234A9A83-5C99-4AEF-9A95-874D0B5D6DF0}"/>
                      </a:ext>
                    </a:extLst>
                  </p:cNvPr>
                  <p:cNvGrpSpPr/>
                  <p:nvPr/>
                </p:nvGrpSpPr>
                <p:grpSpPr>
                  <a:xfrm>
                    <a:off x="1567543" y="2135196"/>
                    <a:ext cx="2190205" cy="1037737"/>
                    <a:chOff x="1776548" y="3000747"/>
                    <a:chExt cx="2190205" cy="1037737"/>
                  </a:xfrm>
                </p:grpSpPr>
                <p:sp>
                  <p:nvSpPr>
                    <p:cNvPr id="134" name="타원 133">
                      <a:extLst>
                        <a:ext uri="{FF2B5EF4-FFF2-40B4-BE49-F238E27FC236}">
                          <a16:creationId xmlns:a16="http://schemas.microsoft.com/office/drawing/2014/main" id="{3FBDB15D-C6B5-45E9-B0D7-F423318F16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6548" y="3000749"/>
                      <a:ext cx="426720" cy="428251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A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35" name="타원 134">
                      <a:extLst>
                        <a:ext uri="{FF2B5EF4-FFF2-40B4-BE49-F238E27FC236}">
                          <a16:creationId xmlns:a16="http://schemas.microsoft.com/office/drawing/2014/main" id="{F9A5E378-07EF-436C-B604-BF6D5FD9E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2091" y="3000748"/>
                      <a:ext cx="426720" cy="428251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36" name="타원 135">
                      <a:extLst>
                        <a:ext uri="{FF2B5EF4-FFF2-40B4-BE49-F238E27FC236}">
                          <a16:creationId xmlns:a16="http://schemas.microsoft.com/office/drawing/2014/main" id="{A26BDC1C-C7A3-42F2-B2D9-50CAC0DFAC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5371" y="3595875"/>
                      <a:ext cx="426720" cy="428251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37" name="타원 136">
                      <a:extLst>
                        <a:ext uri="{FF2B5EF4-FFF2-40B4-BE49-F238E27FC236}">
                          <a16:creationId xmlns:a16="http://schemas.microsoft.com/office/drawing/2014/main" id="{BEA49AD7-D673-4A3F-8DBB-8A169C9F9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9474" y="3608173"/>
                      <a:ext cx="426720" cy="428251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38" name="타원 137">
                      <a:extLst>
                        <a:ext uri="{FF2B5EF4-FFF2-40B4-BE49-F238E27FC236}">
                          <a16:creationId xmlns:a16="http://schemas.microsoft.com/office/drawing/2014/main" id="{20B2A221-062F-4B49-B26A-C6E5A1F9C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0033" y="3610233"/>
                      <a:ext cx="426720" cy="428251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39" name="타원 138">
                      <a:extLst>
                        <a:ext uri="{FF2B5EF4-FFF2-40B4-BE49-F238E27FC236}">
                          <a16:creationId xmlns:a16="http://schemas.microsoft.com/office/drawing/2014/main" id="{BAAB0513-C6D6-4F2C-9C8F-A5F7AC72C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194" y="3000747"/>
                      <a:ext cx="426720" cy="428251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p:txBody>
                </p:sp>
                <p:cxnSp>
                  <p:nvCxnSpPr>
                    <p:cNvPr id="140" name="직선 연결선 139">
                      <a:extLst>
                        <a:ext uri="{FF2B5EF4-FFF2-40B4-BE49-F238E27FC236}">
                          <a16:creationId xmlns:a16="http://schemas.microsoft.com/office/drawing/2014/main" id="{FD465F3D-F028-441E-8E98-D4DC73E0C76E}"/>
                        </a:ext>
                      </a:extLst>
                    </p:cNvPr>
                    <p:cNvCxnSpPr>
                      <a:cxnSpLocks/>
                      <a:stCxn id="134" idx="5"/>
                      <a:endCxn id="136" idx="1"/>
                    </p:cNvCxnSpPr>
                    <p:nvPr/>
                  </p:nvCxnSpPr>
                  <p:spPr>
                    <a:xfrm>
                      <a:off x="2140776" y="3366284"/>
                      <a:ext cx="77087" cy="292307"/>
                    </a:xfrm>
                    <a:prstGeom prst="line">
                      <a:avLst/>
                    </a:prstGeom>
                    <a:ln w="95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직선 연결선 140">
                      <a:extLst>
                        <a:ext uri="{FF2B5EF4-FFF2-40B4-BE49-F238E27FC236}">
                          <a16:creationId xmlns:a16="http://schemas.microsoft.com/office/drawing/2014/main" id="{5CCF4999-DA94-437E-A392-8D1453C25E70}"/>
                        </a:ext>
                      </a:extLst>
                    </p:cNvPr>
                    <p:cNvCxnSpPr>
                      <a:stCxn id="136" idx="6"/>
                      <a:endCxn id="137" idx="2"/>
                    </p:cNvCxnSpPr>
                    <p:nvPr/>
                  </p:nvCxnSpPr>
                  <p:spPr>
                    <a:xfrm>
                      <a:off x="2582091" y="3810001"/>
                      <a:ext cx="287383" cy="12298"/>
                    </a:xfrm>
                    <a:prstGeom prst="line">
                      <a:avLst/>
                    </a:prstGeom>
                    <a:ln w="95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직선 연결선 141">
                      <a:extLst>
                        <a:ext uri="{FF2B5EF4-FFF2-40B4-BE49-F238E27FC236}">
                          <a16:creationId xmlns:a16="http://schemas.microsoft.com/office/drawing/2014/main" id="{4E1AF41F-C67A-4C33-9CC9-3433CCC63E6A}"/>
                        </a:ext>
                      </a:extLst>
                    </p:cNvPr>
                    <p:cNvCxnSpPr>
                      <a:stCxn id="137" idx="6"/>
                      <a:endCxn id="138" idx="2"/>
                    </p:cNvCxnSpPr>
                    <p:nvPr/>
                  </p:nvCxnSpPr>
                  <p:spPr>
                    <a:xfrm>
                      <a:off x="3296194" y="3822299"/>
                      <a:ext cx="243839" cy="2060"/>
                    </a:xfrm>
                    <a:prstGeom prst="line">
                      <a:avLst/>
                    </a:prstGeom>
                    <a:ln w="95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직선 연결선 142">
                      <a:extLst>
                        <a:ext uri="{FF2B5EF4-FFF2-40B4-BE49-F238E27FC236}">
                          <a16:creationId xmlns:a16="http://schemas.microsoft.com/office/drawing/2014/main" id="{3B50DFD3-73FD-4DCF-9237-B390342A404F}"/>
                        </a:ext>
                      </a:extLst>
                    </p:cNvPr>
                    <p:cNvCxnSpPr>
                      <a:stCxn id="137" idx="1"/>
                      <a:endCxn id="135" idx="4"/>
                    </p:cNvCxnSpPr>
                    <p:nvPr/>
                  </p:nvCxnSpPr>
                  <p:spPr>
                    <a:xfrm flipH="1" flipV="1">
                      <a:off x="2795451" y="3428999"/>
                      <a:ext cx="136515" cy="24189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직선 연결선 143">
                      <a:extLst>
                        <a:ext uri="{FF2B5EF4-FFF2-40B4-BE49-F238E27FC236}">
                          <a16:creationId xmlns:a16="http://schemas.microsoft.com/office/drawing/2014/main" id="{2159AB22-E2B1-4ED3-A027-AD0C3EE7ACB4}"/>
                        </a:ext>
                      </a:extLst>
                    </p:cNvPr>
                    <p:cNvCxnSpPr>
                      <a:cxnSpLocks/>
                      <a:stCxn id="137" idx="7"/>
                      <a:endCxn id="139" idx="3"/>
                    </p:cNvCxnSpPr>
                    <p:nvPr/>
                  </p:nvCxnSpPr>
                  <p:spPr>
                    <a:xfrm flipV="1">
                      <a:off x="3233702" y="3366282"/>
                      <a:ext cx="124984" cy="30460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직선 연결선 144">
                      <a:extLst>
                        <a:ext uri="{FF2B5EF4-FFF2-40B4-BE49-F238E27FC236}">
                          <a16:creationId xmlns:a16="http://schemas.microsoft.com/office/drawing/2014/main" id="{410847CE-0541-4EF5-ADB2-278468AC7EED}"/>
                        </a:ext>
                      </a:extLst>
                    </p:cNvPr>
                    <p:cNvCxnSpPr>
                      <a:stCxn id="139" idx="5"/>
                      <a:endCxn id="138" idx="0"/>
                    </p:cNvCxnSpPr>
                    <p:nvPr/>
                  </p:nvCxnSpPr>
                  <p:spPr>
                    <a:xfrm>
                      <a:off x="3660422" y="3366282"/>
                      <a:ext cx="92971" cy="243951"/>
                    </a:xfrm>
                    <a:prstGeom prst="line">
                      <a:avLst/>
                    </a:prstGeom>
                    <a:ln w="95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직선 연결선 145">
                      <a:extLst>
                        <a:ext uri="{FF2B5EF4-FFF2-40B4-BE49-F238E27FC236}">
                          <a16:creationId xmlns:a16="http://schemas.microsoft.com/office/drawing/2014/main" id="{8CDA6332-CCAB-47AD-B6C9-D2A5AD76B470}"/>
                        </a:ext>
                      </a:extLst>
                    </p:cNvPr>
                    <p:cNvCxnSpPr>
                      <a:stCxn id="134" idx="6"/>
                      <a:endCxn id="135" idx="2"/>
                    </p:cNvCxnSpPr>
                    <p:nvPr/>
                  </p:nvCxnSpPr>
                  <p:spPr>
                    <a:xfrm flipV="1">
                      <a:off x="2203268" y="3214874"/>
                      <a:ext cx="378823" cy="1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그룹 124">
                    <a:extLst>
                      <a:ext uri="{FF2B5EF4-FFF2-40B4-BE49-F238E27FC236}">
                        <a16:creationId xmlns:a16="http://schemas.microsoft.com/office/drawing/2014/main" id="{8EBBE522-10C0-4A0D-88C2-D1E9545DCA7D}"/>
                      </a:ext>
                    </a:extLst>
                  </p:cNvPr>
                  <p:cNvGrpSpPr/>
                  <p:nvPr/>
                </p:nvGrpSpPr>
                <p:grpSpPr>
                  <a:xfrm>
                    <a:off x="1753507" y="3481784"/>
                    <a:ext cx="2092597" cy="343860"/>
                    <a:chOff x="1931771" y="3534269"/>
                    <a:chExt cx="2092597" cy="343860"/>
                  </a:xfrm>
                </p:grpSpPr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A3DD838D-1032-4F0E-8F88-1AA3F682E2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31771" y="3539575"/>
                      <a:ext cx="349875" cy="338554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A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FF3D0224-6277-4B12-99B7-D633844A1F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1646" y="3539575"/>
                      <a:ext cx="349875" cy="338554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2C05EB48-A9C2-45DB-94D9-CA89607F9C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24868" y="3534269"/>
                      <a:ext cx="349875" cy="338554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77BA7F48-7D13-4BB2-BFC7-7DA823FC4D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4743" y="3536329"/>
                      <a:ext cx="349875" cy="338554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D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E4105F6D-90F5-404C-A616-E0A08ABFB2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4618" y="3535611"/>
                      <a:ext cx="349875" cy="338554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E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3BC8FCE2-3F48-490B-9A95-6E3A4DF95F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74493" y="3534269"/>
                      <a:ext cx="349875" cy="338554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B45D087F-0EF1-41CE-B81D-21BF2951C19F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521" y="3223657"/>
                    <a:ext cx="9028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방문정보</a:t>
                    </a:r>
                    <a:endParaRPr lang="ko-KR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27" name="직사각형 126">
                    <a:extLst>
                      <a:ext uri="{FF2B5EF4-FFF2-40B4-BE49-F238E27FC236}">
                        <a16:creationId xmlns:a16="http://schemas.microsoft.com/office/drawing/2014/main" id="{43A9E3E4-3DD5-4EB0-94E4-371C67B140BD}"/>
                      </a:ext>
                    </a:extLst>
                  </p:cNvPr>
                  <p:cNvSpPr/>
                  <p:nvPr/>
                </p:nvSpPr>
                <p:spPr>
                  <a:xfrm>
                    <a:off x="4180114" y="3214875"/>
                    <a:ext cx="1219200" cy="214125"/>
                  </a:xfrm>
                  <a:prstGeom prst="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rPr>
                      <a:t>스택</a:t>
                    </a:r>
                    <a:endPara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D19D84C-FA9B-4A54-872B-2911A2E0A0C3}"/>
                    </a:ext>
                  </a:extLst>
                </p:cNvPr>
                <p:cNvSpPr txBox="1"/>
                <p:nvPr/>
              </p:nvSpPr>
              <p:spPr>
                <a:xfrm>
                  <a:off x="1380937" y="1889556"/>
                  <a:ext cx="7451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rPr>
                    <a:t>START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DC0BB93-9F28-40C9-98E3-42DCFAC6BB11}"/>
                  </a:ext>
                </a:extLst>
              </p:cNvPr>
              <p:cNvSpPr/>
              <p:nvPr/>
            </p:nvSpPr>
            <p:spPr>
              <a:xfrm>
                <a:off x="4307900" y="5377328"/>
                <a:ext cx="845431" cy="214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A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FEE1E8E-6B94-454C-A8BA-515822B4A70D}"/>
                  </a:ext>
                </a:extLst>
              </p:cNvPr>
              <p:cNvSpPr/>
              <p:nvPr/>
            </p:nvSpPr>
            <p:spPr>
              <a:xfrm>
                <a:off x="4307899" y="5157973"/>
                <a:ext cx="845431" cy="214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B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AC6886A-99F3-4C4C-BC2D-4CB54E6A7D75}"/>
                  </a:ext>
                </a:extLst>
              </p:cNvPr>
              <p:cNvSpPr/>
              <p:nvPr/>
            </p:nvSpPr>
            <p:spPr>
              <a:xfrm>
                <a:off x="4307898" y="4933388"/>
                <a:ext cx="845431" cy="214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917DD1F-9C34-4666-8A8D-F7DFD70E90C4}"/>
                </a:ext>
              </a:extLst>
            </p:cNvPr>
            <p:cNvSpPr txBox="1"/>
            <p:nvPr/>
          </p:nvSpPr>
          <p:spPr>
            <a:xfrm>
              <a:off x="4954568" y="4047645"/>
              <a:ext cx="7184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Black" panose="020B0A04020102020204" pitchFamily="34" charset="0"/>
                </a:rPr>
                <a:t>C Push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F4EAE12-1E7D-4E85-93A1-154A6FAAFCEE}"/>
                </a:ext>
              </a:extLst>
            </p:cNvPr>
            <p:cNvSpPr txBox="1"/>
            <p:nvPr/>
          </p:nvSpPr>
          <p:spPr>
            <a:xfrm>
              <a:off x="2391958" y="401908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7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BF33039-890C-4CCD-9086-F92A7188FF58}"/>
                </a:ext>
              </a:extLst>
            </p:cNvPr>
            <p:cNvSpPr txBox="1"/>
            <p:nvPr/>
          </p:nvSpPr>
          <p:spPr>
            <a:xfrm>
              <a:off x="7103893" y="407373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8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54FBACA-4FF2-40A5-9145-D0E8D4A709AD}"/>
                </a:ext>
              </a:extLst>
            </p:cNvPr>
            <p:cNvSpPr txBox="1"/>
            <p:nvPr/>
          </p:nvSpPr>
          <p:spPr>
            <a:xfrm>
              <a:off x="7055935" y="439680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9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33C8311-FEE0-49A8-9BE4-D02DEEC922A3}"/>
                </a:ext>
              </a:extLst>
            </p:cNvPr>
            <p:cNvSpPr txBox="1"/>
            <p:nvPr/>
          </p:nvSpPr>
          <p:spPr>
            <a:xfrm>
              <a:off x="6624925" y="3965186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10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53" name="화살표: 오른쪽 152">
              <a:extLst>
                <a:ext uri="{FF2B5EF4-FFF2-40B4-BE49-F238E27FC236}">
                  <a16:creationId xmlns:a16="http://schemas.microsoft.com/office/drawing/2014/main" id="{54320EDE-CE35-43F3-89DC-9D5046F6C7D4}"/>
                </a:ext>
              </a:extLst>
            </p:cNvPr>
            <p:cNvSpPr/>
            <p:nvPr/>
          </p:nvSpPr>
          <p:spPr>
            <a:xfrm>
              <a:off x="5399314" y="1808220"/>
              <a:ext cx="660318" cy="404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화살표: 오른쪽 153">
              <a:extLst>
                <a:ext uri="{FF2B5EF4-FFF2-40B4-BE49-F238E27FC236}">
                  <a16:creationId xmlns:a16="http://schemas.microsoft.com/office/drawing/2014/main" id="{BF7083E5-489A-40FA-9F8D-30D49E5A3549}"/>
                </a:ext>
              </a:extLst>
            </p:cNvPr>
            <p:cNvSpPr/>
            <p:nvPr/>
          </p:nvSpPr>
          <p:spPr>
            <a:xfrm rot="7856429">
              <a:off x="5090513" y="2813030"/>
              <a:ext cx="660318" cy="404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화살표: 오른쪽 154">
              <a:extLst>
                <a:ext uri="{FF2B5EF4-FFF2-40B4-BE49-F238E27FC236}">
                  <a16:creationId xmlns:a16="http://schemas.microsoft.com/office/drawing/2014/main" id="{11D1441C-D178-4510-9970-555C3D05A013}"/>
                </a:ext>
              </a:extLst>
            </p:cNvPr>
            <p:cNvSpPr/>
            <p:nvPr/>
          </p:nvSpPr>
          <p:spPr>
            <a:xfrm>
              <a:off x="5434093" y="4379589"/>
              <a:ext cx="660318" cy="404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FB0D8B39-E5E9-44C3-A45B-62708D635165}"/>
              </a:ext>
            </a:extLst>
          </p:cNvPr>
          <p:cNvSpPr txBox="1"/>
          <p:nvPr/>
        </p:nvSpPr>
        <p:spPr>
          <a:xfrm>
            <a:off x="1141790" y="753763"/>
            <a:ext cx="9923581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끝까지 탐색한 후 이미 탐색을 해서 더 이상 탐색을 할 것이 연결되지 않은 정점은 자신에게 탐색을 지시한 정점으로 다시 돌려줘야 한다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그러면서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Pop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해주고 탐색을 돌려주다가 다시 탐색 정점을 발견하면 탐색을 넘겨주고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Push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해준다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</a:t>
            </a: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탐색과 더 이상 탐색이 없으면 다시 탐색을 돌려줘서 다른 간선이 없는지 확인해주는 과정이 필요하다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026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DAC6A4A-CEA8-4484-94ED-DFFFDD11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6BFE-C328-4D6D-B7ED-CFE798521B50}"/>
              </a:ext>
            </a:extLst>
          </p:cNvPr>
          <p:cNvSpPr txBox="1"/>
          <p:nvPr/>
        </p:nvSpPr>
        <p:spPr>
          <a:xfrm>
            <a:off x="1141411" y="644435"/>
            <a:ext cx="9905997" cy="63094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typedef struct _</a:t>
            </a:r>
            <a:r>
              <a:rPr lang="en-US" altLang="ko-KR" sz="1400" dirty="0" err="1">
                <a:latin typeface="Arial Black" panose="020B0A04020102020204" pitchFamily="34" charset="0"/>
              </a:rPr>
              <a:t>ual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numV</a:t>
            </a:r>
            <a:r>
              <a:rPr lang="en-US" altLang="ko-KR" sz="1400" dirty="0">
                <a:latin typeface="Arial Black" panose="020B0A04020102020204" pitchFamily="34" charset="0"/>
              </a:rPr>
              <a:t>;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정점의 수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numE</a:t>
            </a:r>
            <a:r>
              <a:rPr lang="en-US" altLang="ko-KR" sz="1400" dirty="0">
                <a:latin typeface="Arial Black" panose="020B0A04020102020204" pitchFamily="34" charset="0"/>
              </a:rPr>
              <a:t>;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간선의 수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List * </a:t>
            </a:r>
            <a:r>
              <a:rPr lang="en-US" altLang="ko-KR" sz="14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400" dirty="0">
                <a:latin typeface="Arial Black" panose="020B0A04020102020204" pitchFamily="34" charset="0"/>
              </a:rPr>
              <a:t>;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간선의 정보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* </a:t>
            </a:r>
            <a:r>
              <a:rPr lang="en-US" altLang="ko-KR" sz="1400" dirty="0" err="1">
                <a:latin typeface="Arial Black" panose="020B0A04020102020204" pitchFamily="34" charset="0"/>
              </a:rPr>
              <a:t>visitInfo</a:t>
            </a:r>
            <a:r>
              <a:rPr lang="en-US" altLang="ko-KR" sz="1400" dirty="0">
                <a:latin typeface="Arial Black" panose="020B0A04020102020204" pitchFamily="34" charset="0"/>
              </a:rPr>
              <a:t>;   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DFS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탐색과정의 정보를 담는다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} </a:t>
            </a:r>
            <a:r>
              <a:rPr lang="en-US" altLang="ko-KR" sz="1400" dirty="0" err="1">
                <a:latin typeface="Arial Black" panose="020B0A04020102020204" pitchFamily="34" charset="0"/>
              </a:rPr>
              <a:t>ALGraph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초기화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fr-FR" altLang="ko-KR" sz="1600" dirty="0">
                <a:latin typeface="Arial Black" panose="020B0A04020102020204" pitchFamily="34" charset="0"/>
              </a:rPr>
              <a:t>void GraphInit(ALGraph * pg, int nv)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600" dirty="0">
                <a:latin typeface="Arial Black" panose="020B0A04020102020204" pitchFamily="34" charset="0"/>
              </a:rPr>
              <a:t> = (List*)malloc(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(List)*</a:t>
            </a:r>
            <a:r>
              <a:rPr lang="en-US" altLang="ko-KR" sz="1600" dirty="0" err="1">
                <a:latin typeface="Arial Black" panose="020B0A04020102020204" pitchFamily="34" charset="0"/>
              </a:rPr>
              <a:t>nv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numV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nv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numE</a:t>
            </a:r>
            <a:r>
              <a:rPr lang="en-US" altLang="ko-KR" sz="1600" dirty="0">
                <a:latin typeface="Arial Black" panose="020B0A04020102020204" pitchFamily="34" charset="0"/>
              </a:rPr>
              <a:t> = 0;    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초기의 간선 수는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600" dirty="0">
                <a:latin typeface="Arial Black" panose="020B0A04020102020204" pitchFamily="34" charset="0"/>
              </a:rPr>
              <a:t>for (int i = 0; i &lt; nv; i++)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ListInit</a:t>
            </a:r>
            <a:r>
              <a:rPr lang="en-US" altLang="ko-KR" sz="1600" dirty="0">
                <a:latin typeface="Arial Black" panose="020B0A04020102020204" pitchFamily="34" charset="0"/>
              </a:rPr>
              <a:t>(&amp;(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]));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SetSortRule</a:t>
            </a:r>
            <a:r>
              <a:rPr lang="en-US" altLang="ko-KR" sz="1600" dirty="0">
                <a:latin typeface="Arial Black" panose="020B0A04020102020204" pitchFamily="34" charset="0"/>
              </a:rPr>
              <a:t>(&amp;(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i</a:t>
            </a:r>
            <a:r>
              <a:rPr lang="en-US" altLang="ko-KR" sz="1600" dirty="0">
                <a:latin typeface="Arial Black" panose="020B0A04020102020204" pitchFamily="34" charset="0"/>
              </a:rPr>
              <a:t>]), </a:t>
            </a:r>
            <a:r>
              <a:rPr lang="en-US" altLang="ko-KR" sz="1600" dirty="0" err="1">
                <a:latin typeface="Arial Black" panose="020B0A04020102020204" pitchFamily="34" charset="0"/>
              </a:rPr>
              <a:t>WhoIsPrecede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정점의 수를 길이로 하여 배열을 할당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visitInfo</a:t>
            </a:r>
            <a:r>
              <a:rPr lang="en-US" altLang="ko-KR" sz="1600" dirty="0">
                <a:latin typeface="Arial Black" panose="020B0A04020102020204" pitchFamily="34" charset="0"/>
              </a:rPr>
              <a:t> = (int *)malloc(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(int) * 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numV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</a:t>
            </a:r>
            <a:r>
              <a:rPr lang="ko-KR" altLang="en-US" sz="1600" dirty="0">
                <a:latin typeface="Arial Black" panose="020B0A04020102020204" pitchFamily="34" charset="0"/>
              </a:rPr>
              <a:t>배열의 모든 요소를 </a:t>
            </a:r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r>
              <a:rPr lang="ko-KR" altLang="en-US" sz="1600" dirty="0">
                <a:latin typeface="Arial Black" panose="020B0A04020102020204" pitchFamily="34" charset="0"/>
              </a:rPr>
              <a:t>으로 초기화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memset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visitInfo</a:t>
            </a:r>
            <a:r>
              <a:rPr lang="en-US" altLang="ko-KR" sz="1600" dirty="0">
                <a:latin typeface="Arial Black" panose="020B0A04020102020204" pitchFamily="34" charset="0"/>
              </a:rPr>
              <a:t>, 0, </a:t>
            </a:r>
            <a:r>
              <a:rPr lang="en-US" altLang="ko-KR" sz="1600" dirty="0" err="1">
                <a:latin typeface="Arial Black" panose="020B0A04020102020204" pitchFamily="34" charset="0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</a:rPr>
              <a:t>(int) * 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numV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37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6085D37-8648-4F73-BBF8-445DC296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805B3-4086-4535-AE97-705E7289BA50}"/>
              </a:ext>
            </a:extLst>
          </p:cNvPr>
          <p:cNvSpPr txBox="1"/>
          <p:nvPr/>
        </p:nvSpPr>
        <p:spPr>
          <a:xfrm>
            <a:off x="1141412" y="1228397"/>
            <a:ext cx="9905998" cy="440120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endParaRPr lang="en-US" altLang="ko-KR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GraphDestroy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ALGraph</a:t>
            </a:r>
            <a:r>
              <a:rPr lang="en-US" altLang="ko-KR" sz="1600" dirty="0">
                <a:latin typeface="Arial Black" panose="020B0A04020102020204" pitchFamily="34" charset="0"/>
              </a:rPr>
              <a:t> * 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그래프의 리소스 해제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600" dirty="0">
                <a:latin typeface="Arial Black" panose="020B0A04020102020204" pitchFamily="34" charset="0"/>
              </a:rPr>
              <a:t> != NULL)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free(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할당된 배열의 소멸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visitInfo</a:t>
            </a:r>
            <a:r>
              <a:rPr lang="en-US" altLang="ko-KR" sz="1600" dirty="0">
                <a:latin typeface="Arial Black" panose="020B0A04020102020204" pitchFamily="34" charset="0"/>
              </a:rPr>
              <a:t> != NULL)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free(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visitInfo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정점의 방문과 탐색을 표시하기위한 정보출력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DFShowGraphVertex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ALGraph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*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pg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int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startV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그래프의 정점 정보 출력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VisitVertex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ALGraph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*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pg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int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visitV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정점의 방문을 진행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-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DFShowGraphVertex</a:t>
            </a:r>
            <a:r>
              <a:rPr lang="ko-KR" altLang="en-US" sz="1600" dirty="0">
                <a:latin typeface="Arial Black" panose="020B0A04020102020204" pitchFamily="34" charset="0"/>
              </a:rPr>
              <a:t>의 내부에서 탐색을 진행하면서 사용된다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183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983B09D-140E-42D5-BBE6-047EE0B9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15A-3EEA-44ED-81E2-5C976E404EA0}"/>
              </a:ext>
            </a:extLst>
          </p:cNvPr>
          <p:cNvSpPr txBox="1"/>
          <p:nvPr/>
        </p:nvSpPr>
        <p:spPr>
          <a:xfrm>
            <a:off x="1141412" y="2028616"/>
            <a:ext cx="9905998" cy="280076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int </a:t>
            </a:r>
            <a:r>
              <a:rPr lang="en-US" altLang="ko-KR" sz="1600" dirty="0" err="1">
                <a:latin typeface="Arial Black" panose="020B0A04020102020204" pitchFamily="34" charset="0"/>
              </a:rPr>
              <a:t>VisitVertex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ALGraph</a:t>
            </a:r>
            <a:r>
              <a:rPr lang="en-US" altLang="ko-KR" sz="1600" dirty="0">
                <a:latin typeface="Arial Black" panose="020B0A04020102020204" pitchFamily="34" charset="0"/>
              </a:rPr>
              <a:t> * 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, int </a:t>
            </a:r>
            <a:r>
              <a:rPr lang="en-US" altLang="ko-KR" sz="1600" dirty="0" err="1">
                <a:latin typeface="Arial Black" panose="020B0A04020102020204" pitchFamily="34" charset="0"/>
              </a:rPr>
              <a:t>visitV</a:t>
            </a:r>
            <a:r>
              <a:rPr lang="en-US" altLang="ko-KR" sz="1600" dirty="0">
                <a:latin typeface="Arial Black" panose="020B0A04020102020204" pitchFamily="34" charset="0"/>
              </a:rPr>
              <a:t>)	//</a:t>
            </a:r>
            <a:r>
              <a:rPr lang="ko-KR" altLang="en-US" sz="1600" dirty="0">
                <a:latin typeface="Arial Black" panose="020B0A04020102020204" pitchFamily="34" charset="0"/>
              </a:rPr>
              <a:t>두 번째 매개변수로 전달된 이름의 정점을 방문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visitInfo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visitV</a:t>
            </a:r>
            <a:r>
              <a:rPr lang="en-US" altLang="ko-KR" sz="1600" dirty="0">
                <a:latin typeface="Arial Black" panose="020B0A04020102020204" pitchFamily="34" charset="0"/>
              </a:rPr>
              <a:t>] == 0)	// </a:t>
            </a:r>
            <a:r>
              <a:rPr lang="ko-KR" altLang="en-US" sz="1600" dirty="0">
                <a:latin typeface="Arial Black" panose="020B0A04020102020204" pitchFamily="34" charset="0"/>
              </a:rPr>
              <a:t>방문 기록이 있으면 방문하지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	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visitInfo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visitV</a:t>
            </a:r>
            <a:r>
              <a:rPr lang="en-US" altLang="ko-KR" sz="1600" dirty="0">
                <a:latin typeface="Arial Black" panose="020B0A04020102020204" pitchFamily="34" charset="0"/>
              </a:rPr>
              <a:t>] = 1;		// </a:t>
            </a:r>
            <a:r>
              <a:rPr lang="en-US" altLang="ko-KR" sz="1600" dirty="0" err="1">
                <a:latin typeface="Arial Black" panose="020B0A04020102020204" pitchFamily="34" charset="0"/>
              </a:rPr>
              <a:t>visitV</a:t>
            </a:r>
            <a:r>
              <a:rPr lang="ko-KR" altLang="en-US" sz="1600" dirty="0">
                <a:latin typeface="Arial Black" panose="020B0A04020102020204" pitchFamily="34" charset="0"/>
              </a:rPr>
              <a:t>에 방문한 것으로 기록 </a:t>
            </a:r>
            <a:r>
              <a:rPr lang="en-US" altLang="ko-KR" sz="1600" dirty="0">
                <a:latin typeface="Arial Black" panose="020B0A04020102020204" pitchFamily="34" charset="0"/>
              </a:rPr>
              <a:t>–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로 기록하면 방문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 err="1">
                <a:latin typeface="Arial Black" panose="020B0A04020102020204" pitchFamily="34" charset="0"/>
              </a:rPr>
              <a:t>printf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＂</a:t>
            </a:r>
            <a:r>
              <a:rPr lang="en-US" altLang="ko-KR" sz="1600" dirty="0">
                <a:latin typeface="Arial Black" panose="020B0A04020102020204" pitchFamily="34" charset="0"/>
              </a:rPr>
              <a:t>%c </a:t>
            </a:r>
            <a:r>
              <a:rPr lang="ko-KR" altLang="en-US" sz="1600" dirty="0">
                <a:latin typeface="Arial Black" panose="020B0A04020102020204" pitchFamily="34" charset="0"/>
              </a:rPr>
              <a:t>＂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visitV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+ 65);	// </a:t>
            </a:r>
            <a:r>
              <a:rPr lang="ko-KR" altLang="en-US" sz="1600" dirty="0">
                <a:latin typeface="Arial Black" panose="020B0A04020102020204" pitchFamily="34" charset="0"/>
              </a:rPr>
              <a:t>방문한 정점의 이름을 출력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return TRUE;				//</a:t>
            </a:r>
            <a:r>
              <a:rPr lang="ko-KR" altLang="en-US" sz="1600" dirty="0">
                <a:latin typeface="Arial Black" panose="020B0A04020102020204" pitchFamily="34" charset="0"/>
              </a:rPr>
              <a:t>방문성공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return FALSE;	//</a:t>
            </a:r>
            <a:r>
              <a:rPr lang="ko-KR" altLang="en-US" sz="1600" dirty="0">
                <a:latin typeface="Arial Black" panose="020B0A04020102020204" pitchFamily="34" charset="0"/>
              </a:rPr>
              <a:t>방문 실패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94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0E8486-8856-4CDA-BF7C-ACA0396E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1557B-8D38-4EA7-96DE-198F0AE9719F}"/>
              </a:ext>
            </a:extLst>
          </p:cNvPr>
          <p:cNvSpPr txBox="1"/>
          <p:nvPr/>
        </p:nvSpPr>
        <p:spPr>
          <a:xfrm>
            <a:off x="1141411" y="797510"/>
            <a:ext cx="9905997" cy="526297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// Depth First Search: </a:t>
            </a:r>
            <a:r>
              <a:rPr lang="ko-KR" altLang="en-US" sz="1600" dirty="0">
                <a:latin typeface="Arial Black" panose="020B0A04020102020204" pitchFamily="34" charset="0"/>
              </a:rPr>
              <a:t>정점의 정보 출력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DFShowGraphVertex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ALGraph</a:t>
            </a:r>
            <a:r>
              <a:rPr lang="en-US" altLang="ko-KR" sz="1600" dirty="0">
                <a:latin typeface="Arial Black" panose="020B0A04020102020204" pitchFamily="34" charset="0"/>
              </a:rPr>
              <a:t> * 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, int </a:t>
            </a:r>
            <a:r>
              <a:rPr lang="en-US" altLang="ko-KR" sz="1600" dirty="0" err="1">
                <a:latin typeface="Arial Black" panose="020B0A04020102020204" pitchFamily="34" charset="0"/>
              </a:rPr>
              <a:t>startV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 … DFS</a:t>
            </a:r>
            <a:r>
              <a:rPr lang="ko-KR" altLang="en-US" sz="1600" dirty="0">
                <a:latin typeface="Arial Black" panose="020B0A04020102020204" pitchFamily="34" charset="0"/>
              </a:rPr>
              <a:t>를 위한 스택의 초기화 하고 시작 정점을 방문한다</a:t>
            </a:r>
            <a:r>
              <a:rPr lang="en-US" altLang="ko-KR" sz="1600" dirty="0">
                <a:latin typeface="Arial Black" panose="020B0A04020102020204" pitchFamily="34" charset="0"/>
              </a:rPr>
              <a:t>….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// </a:t>
            </a:r>
            <a:r>
              <a:rPr lang="ko-KR" altLang="en-US" sz="1600" dirty="0">
                <a:latin typeface="Arial Black" panose="020B0A04020102020204" pitchFamily="34" charset="0"/>
              </a:rPr>
              <a:t>모든 정점의 방문이 이루어 진다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while (</a:t>
            </a:r>
            <a:r>
              <a:rPr lang="en-US" altLang="ko-KR" sz="1600" dirty="0" err="1">
                <a:latin typeface="Arial Black" panose="020B0A04020102020204" pitchFamily="34" charset="0"/>
              </a:rPr>
              <a:t>LFirst</a:t>
            </a:r>
            <a:r>
              <a:rPr lang="en-US" altLang="ko-KR" sz="1600" dirty="0">
                <a:latin typeface="Arial Black" panose="020B0A04020102020204" pitchFamily="34" charset="0"/>
              </a:rPr>
              <a:t>(&amp;(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-&gt;</a:t>
            </a:r>
            <a:r>
              <a:rPr lang="en-US" altLang="ko-KR" sz="16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600" dirty="0">
                <a:latin typeface="Arial Black" panose="020B0A04020102020204" pitchFamily="34" charset="0"/>
              </a:rPr>
              <a:t>[</a:t>
            </a:r>
            <a:r>
              <a:rPr lang="en-US" altLang="ko-KR" sz="1600" dirty="0" err="1">
                <a:latin typeface="Arial Black" panose="020B0A04020102020204" pitchFamily="34" charset="0"/>
              </a:rPr>
              <a:t>visitV</a:t>
            </a:r>
            <a:r>
              <a:rPr lang="en-US" altLang="ko-KR" sz="1600" dirty="0">
                <a:latin typeface="Arial Black" panose="020B0A04020102020204" pitchFamily="34" charset="0"/>
              </a:rPr>
              <a:t>]), &amp;</a:t>
            </a:r>
            <a:r>
              <a:rPr lang="en-US" altLang="ko-KR" sz="1600" dirty="0" err="1">
                <a:latin typeface="Arial Black" panose="020B0A04020102020204" pitchFamily="34" charset="0"/>
              </a:rPr>
              <a:t>nextV</a:t>
            </a:r>
            <a:r>
              <a:rPr lang="en-US" altLang="ko-KR" sz="1600" dirty="0">
                <a:latin typeface="Arial Black" panose="020B0A04020102020204" pitchFamily="34" charset="0"/>
              </a:rPr>
              <a:t>) == TRUE)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LFirst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함수호출을 통해서 </a:t>
            </a:r>
            <a:r>
              <a:rPr lang="en-US" altLang="ko-KR" sz="1600" dirty="0" err="1">
                <a:latin typeface="Arial Black" panose="020B0A04020102020204" pitchFamily="34" charset="0"/>
              </a:rPr>
              <a:t>visitV</a:t>
            </a:r>
            <a:r>
              <a:rPr lang="ko-KR" altLang="en-US" sz="1600" dirty="0">
                <a:latin typeface="Arial Black" panose="020B0A04020102020204" pitchFamily="34" charset="0"/>
              </a:rPr>
              <a:t>에 연결된 정점 하나를 얻는다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정점의 정보는 </a:t>
            </a:r>
            <a:r>
              <a:rPr lang="en-US" altLang="ko-KR" sz="1600" dirty="0" err="1">
                <a:latin typeface="Arial Black" panose="020B0A04020102020204" pitchFamily="34" charset="0"/>
              </a:rPr>
              <a:t>nextV</a:t>
            </a:r>
            <a:r>
              <a:rPr lang="ko-KR" altLang="en-US" sz="1600" dirty="0">
                <a:latin typeface="Arial Black" panose="020B0A04020102020204" pitchFamily="34" charset="0"/>
              </a:rPr>
              <a:t>에 저장된다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2"/>
            <a:endParaRPr lang="en-US" altLang="ko-KR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// </a:t>
            </a:r>
            <a:r>
              <a:rPr lang="en-US" altLang="ko-KR" sz="1600" dirty="0" err="1">
                <a:latin typeface="Arial Black" panose="020B0A04020102020204" pitchFamily="34" charset="0"/>
              </a:rPr>
              <a:t>nextV</a:t>
            </a:r>
            <a:r>
              <a:rPr lang="ko-KR" altLang="en-US" sz="1600" dirty="0">
                <a:latin typeface="Arial Black" panose="020B0A04020102020204" pitchFamily="34" charset="0"/>
              </a:rPr>
              <a:t>에 담긴 정점의 정보를 가지고 방문을 시도한다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VisitVertex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pg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nextV</a:t>
            </a:r>
            <a:r>
              <a:rPr lang="en-US" altLang="ko-KR" sz="1600" dirty="0">
                <a:latin typeface="Arial Black" panose="020B0A04020102020204" pitchFamily="34" charset="0"/>
              </a:rPr>
              <a:t>) == TRUE)</a:t>
            </a: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nextV</a:t>
            </a:r>
            <a:r>
              <a:rPr lang="ko-KR" altLang="en-US" sz="1600" dirty="0">
                <a:latin typeface="Arial Black" panose="020B0A04020102020204" pitchFamily="34" charset="0"/>
              </a:rPr>
              <a:t>의 방문에 성공했으니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visitV</a:t>
            </a:r>
            <a:r>
              <a:rPr lang="ko-KR" altLang="en-US" sz="1600" dirty="0">
                <a:latin typeface="Arial Black" panose="020B0A04020102020204" pitchFamily="34" charset="0"/>
              </a:rPr>
              <a:t>의 정보는 스택에 </a:t>
            </a:r>
            <a:r>
              <a:rPr lang="en-US" altLang="ko-KR" sz="1600" dirty="0">
                <a:latin typeface="Arial Black" panose="020B0A04020102020204" pitchFamily="34" charset="0"/>
              </a:rPr>
              <a:t>PUSH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nextV</a:t>
            </a:r>
            <a:r>
              <a:rPr lang="ko-KR" altLang="en-US" sz="1600" dirty="0">
                <a:latin typeface="Arial Black" panose="020B0A04020102020204" pitchFamily="34" charset="0"/>
              </a:rPr>
              <a:t>에 담긴 정보를 </a:t>
            </a:r>
            <a:r>
              <a:rPr lang="en-US" altLang="ko-KR" sz="1600" dirty="0" err="1">
                <a:latin typeface="Arial Black" panose="020B0A04020102020204" pitchFamily="34" charset="0"/>
              </a:rPr>
              <a:t>visitV</a:t>
            </a:r>
            <a:r>
              <a:rPr lang="ko-KR" altLang="en-US" sz="1600" dirty="0">
                <a:latin typeface="Arial Black" panose="020B0A04020102020204" pitchFamily="34" charset="0"/>
              </a:rPr>
              <a:t>에 담고서 </a:t>
            </a:r>
            <a:r>
              <a:rPr lang="en-US" altLang="ko-KR" sz="1600" dirty="0">
                <a:latin typeface="Arial Black" panose="020B0A04020102020204" pitchFamily="34" charset="0"/>
              </a:rPr>
              <a:t>while</a:t>
            </a:r>
            <a:r>
              <a:rPr lang="ko-KR" altLang="en-US" sz="1600" dirty="0">
                <a:latin typeface="Arial Black" panose="020B0A04020102020204" pitchFamily="34" charset="0"/>
              </a:rPr>
              <a:t>문 다시 시작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While</a:t>
            </a:r>
            <a:r>
              <a:rPr lang="ko-KR" altLang="en-US" sz="1600" dirty="0">
                <a:latin typeface="Arial Black" panose="020B0A04020102020204" pitchFamily="34" charset="0"/>
              </a:rPr>
              <a:t>문을 다시 시작하는 것은 또 다른 정점의 방문을 시도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2"/>
            <a:endParaRPr lang="en-US" altLang="ko-KR" sz="16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600" dirty="0">
                <a:latin typeface="Arial Black" panose="020B0A04020102020204" pitchFamily="34" charset="0"/>
              </a:rPr>
              <a:t>……..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81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88F35-F535-42E0-9FCB-C5FA75FF46EF}"/>
              </a:ext>
            </a:extLst>
          </p:cNvPr>
          <p:cNvSpPr txBox="1"/>
          <p:nvPr/>
        </p:nvSpPr>
        <p:spPr>
          <a:xfrm>
            <a:off x="1141412" y="757646"/>
            <a:ext cx="9905998" cy="634019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DFShowGraphVertex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ALGraph</a:t>
            </a:r>
            <a:r>
              <a:rPr lang="en-US" altLang="ko-KR" sz="1400" dirty="0">
                <a:latin typeface="Arial Black" panose="020B0A04020102020204" pitchFamily="34" charset="0"/>
              </a:rPr>
              <a:t> * </a:t>
            </a:r>
            <a:r>
              <a:rPr lang="en-US" altLang="ko-KR" sz="1400" dirty="0" err="1">
                <a:latin typeface="Arial Black" panose="020B0A04020102020204" pitchFamily="34" charset="0"/>
              </a:rPr>
              <a:t>pg</a:t>
            </a:r>
            <a:r>
              <a:rPr lang="en-US" altLang="ko-KR" sz="1400" dirty="0">
                <a:latin typeface="Arial Black" panose="020B0A04020102020204" pitchFamily="34" charset="0"/>
              </a:rPr>
              <a:t>, int </a:t>
            </a:r>
            <a:r>
              <a:rPr lang="en-US" altLang="ko-KR" sz="1400" dirty="0" err="1">
                <a:latin typeface="Arial Black" panose="020B0A04020102020204" pitchFamily="34" charset="0"/>
              </a:rPr>
              <a:t>startV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while (</a:t>
            </a: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en-US" altLang="ko-KR" sz="1400" dirty="0">
                <a:latin typeface="Arial Black" panose="020B0A04020102020204" pitchFamily="34" charset="0"/>
              </a:rPr>
              <a:t>(&amp;(</a:t>
            </a:r>
            <a:r>
              <a:rPr lang="en-US" altLang="ko-KR" sz="1400" dirty="0" err="1">
                <a:latin typeface="Arial Black" panose="020B0A04020102020204" pitchFamily="34" charset="0"/>
              </a:rPr>
              <a:t>pg</a:t>
            </a:r>
            <a:r>
              <a:rPr lang="en-US" altLang="ko-KR" sz="1400" dirty="0">
                <a:latin typeface="Arial Black" panose="020B0A04020102020204" pitchFamily="34" charset="0"/>
              </a:rPr>
              <a:t>-&gt;</a:t>
            </a:r>
            <a:r>
              <a:rPr lang="en-US" altLang="ko-KR" sz="14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visitV</a:t>
            </a:r>
            <a:r>
              <a:rPr lang="en-US" altLang="ko-KR" sz="1400" dirty="0">
                <a:latin typeface="Arial Black" panose="020B0A04020102020204" pitchFamily="34" charset="0"/>
              </a:rPr>
              <a:t>]), &amp;</a:t>
            </a:r>
            <a:r>
              <a:rPr lang="en-US" altLang="ko-KR" sz="1400" dirty="0" err="1">
                <a:latin typeface="Arial Black" panose="020B0A04020102020204" pitchFamily="34" charset="0"/>
              </a:rPr>
              <a:t>nextV</a:t>
            </a:r>
            <a:r>
              <a:rPr lang="en-US" altLang="ko-KR" sz="1400" dirty="0">
                <a:latin typeface="Arial Black" panose="020B0A04020102020204" pitchFamily="34" charset="0"/>
              </a:rPr>
              <a:t>) == TRUE)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…………..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en-US" altLang="ko-KR" sz="1400" dirty="0" err="1">
                <a:latin typeface="Arial Black" panose="020B0A04020102020204" pitchFamily="34" charset="0"/>
              </a:rPr>
              <a:t>LFirst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함수호출을 통해서 얻은 정점의 방문에 실패한 경우 </a:t>
            </a:r>
            <a:r>
              <a:rPr lang="en-US" altLang="ko-KR" sz="1400" dirty="0">
                <a:latin typeface="Arial Black" panose="020B0A04020102020204" pitchFamily="34" charset="0"/>
              </a:rPr>
              <a:t>else </a:t>
            </a:r>
            <a:r>
              <a:rPr lang="ko-KR" altLang="en-US" sz="1400" dirty="0">
                <a:latin typeface="Arial Black" panose="020B0A04020102020204" pitchFamily="34" charset="0"/>
              </a:rPr>
              <a:t>구문 실행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	//</a:t>
            </a:r>
            <a:r>
              <a:rPr lang="en-US" altLang="ko-KR" sz="1400" dirty="0" err="1">
                <a:latin typeface="Arial Black" panose="020B0A04020102020204" pitchFamily="34" charset="0"/>
              </a:rPr>
              <a:t>visitV</a:t>
            </a:r>
            <a:r>
              <a:rPr lang="ko-KR" altLang="en-US" sz="1400" dirty="0">
                <a:latin typeface="Arial Black" panose="020B0A04020102020204" pitchFamily="34" charset="0"/>
              </a:rPr>
              <a:t>에 연결된 정점을 찾을 때까지 반복한다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3"/>
            <a:r>
              <a:rPr lang="en-US" altLang="ko-KR" sz="1400" dirty="0">
                <a:latin typeface="Arial Black" panose="020B0A04020102020204" pitchFamily="34" charset="0"/>
              </a:rPr>
              <a:t>while (</a:t>
            </a:r>
            <a:r>
              <a:rPr lang="en-US" altLang="ko-KR" sz="1400" dirty="0" err="1">
                <a:latin typeface="Arial Black" panose="020B0A04020102020204" pitchFamily="34" charset="0"/>
              </a:rPr>
              <a:t>LNext</a:t>
            </a:r>
            <a:r>
              <a:rPr lang="en-US" altLang="ko-KR" sz="1400" dirty="0">
                <a:latin typeface="Arial Black" panose="020B0A04020102020204" pitchFamily="34" charset="0"/>
              </a:rPr>
              <a:t>(&amp;(</a:t>
            </a:r>
            <a:r>
              <a:rPr lang="en-US" altLang="ko-KR" sz="1400" dirty="0" err="1">
                <a:latin typeface="Arial Black" panose="020B0A04020102020204" pitchFamily="34" charset="0"/>
              </a:rPr>
              <a:t>pg</a:t>
            </a:r>
            <a:r>
              <a:rPr lang="en-US" altLang="ko-KR" sz="1400" dirty="0">
                <a:latin typeface="Arial Black" panose="020B0A04020102020204" pitchFamily="34" charset="0"/>
              </a:rPr>
              <a:t>-&gt;</a:t>
            </a:r>
            <a:r>
              <a:rPr lang="en-US" altLang="ko-KR" sz="1400" dirty="0" err="1">
                <a:latin typeface="Arial Black" panose="020B0A04020102020204" pitchFamily="34" charset="0"/>
              </a:rPr>
              <a:t>adjList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visitV</a:t>
            </a:r>
            <a:r>
              <a:rPr lang="en-US" altLang="ko-KR" sz="1400" dirty="0">
                <a:latin typeface="Arial Black" panose="020B0A04020102020204" pitchFamily="34" charset="0"/>
              </a:rPr>
              <a:t>]), &amp;</a:t>
            </a:r>
            <a:r>
              <a:rPr lang="en-US" altLang="ko-KR" sz="1400" dirty="0" err="1">
                <a:latin typeface="Arial Black" panose="020B0A04020102020204" pitchFamily="34" charset="0"/>
              </a:rPr>
              <a:t>nextV</a:t>
            </a:r>
            <a:r>
              <a:rPr lang="en-US" altLang="ko-KR" sz="1400" dirty="0">
                <a:latin typeface="Arial Black" panose="020B0A04020102020204" pitchFamily="34" charset="0"/>
              </a:rPr>
              <a:t>) == TRUE)</a:t>
            </a:r>
          </a:p>
          <a:p>
            <a:pPr lvl="3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LNext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함수호출을 통해서 </a:t>
            </a:r>
            <a:r>
              <a:rPr lang="en-US" altLang="ko-KR" sz="1400" dirty="0" err="1">
                <a:latin typeface="Arial Black" panose="020B0A04020102020204" pitchFamily="34" charset="0"/>
              </a:rPr>
              <a:t>visitV</a:t>
            </a:r>
            <a:r>
              <a:rPr lang="ko-KR" altLang="en-US" sz="1400" dirty="0">
                <a:latin typeface="Arial Black" panose="020B0A04020102020204" pitchFamily="34" charset="0"/>
              </a:rPr>
              <a:t>에 연결된 정점 하나를 얻는다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이렇게 해서 얻은 정점의 정보는 </a:t>
            </a:r>
            <a:r>
              <a:rPr lang="en-US" altLang="ko-KR" sz="1400" dirty="0" err="1">
                <a:latin typeface="Arial Black" panose="020B0A04020102020204" pitchFamily="34" charset="0"/>
              </a:rPr>
              <a:t>nextV</a:t>
            </a:r>
            <a:r>
              <a:rPr lang="ko-KR" altLang="en-US" sz="1400" dirty="0">
                <a:latin typeface="Arial Black" panose="020B0A04020102020204" pitchFamily="34" charset="0"/>
              </a:rPr>
              <a:t>에 저장된다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4"/>
            <a:endParaRPr lang="en-US" altLang="ko-KR" sz="1400" dirty="0">
              <a:latin typeface="Arial Black" panose="020B0A04020102020204" pitchFamily="34" charset="0"/>
            </a:endParaRPr>
          </a:p>
          <a:p>
            <a:pPr lvl="4"/>
            <a:r>
              <a:rPr lang="en-US" altLang="ko-KR" sz="1400" dirty="0">
                <a:latin typeface="Arial Black" panose="020B0A04020102020204" pitchFamily="34" charset="0"/>
              </a:rPr>
              <a:t>// </a:t>
            </a:r>
            <a:r>
              <a:rPr lang="en-US" altLang="ko-KR" sz="1400" dirty="0" err="1">
                <a:latin typeface="Arial Black" panose="020B0A04020102020204" pitchFamily="34" charset="0"/>
              </a:rPr>
              <a:t>nextV</a:t>
            </a:r>
            <a:r>
              <a:rPr lang="ko-KR" altLang="en-US" sz="1400" dirty="0">
                <a:latin typeface="Arial Black" panose="020B0A04020102020204" pitchFamily="34" charset="0"/>
              </a:rPr>
              <a:t>에 담긴 정점의 정보를 가지고 방문을 시도한다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4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VisitVertex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pg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nextV</a:t>
            </a:r>
            <a:r>
              <a:rPr lang="en-US" altLang="ko-KR" sz="1400" dirty="0">
                <a:latin typeface="Arial Black" panose="020B0A04020102020204" pitchFamily="34" charset="0"/>
              </a:rPr>
              <a:t>) == TRUE)</a:t>
            </a:r>
          </a:p>
          <a:p>
            <a:pPr lvl="4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nextV</a:t>
            </a:r>
            <a:r>
              <a:rPr lang="ko-KR" altLang="en-US" sz="1400" dirty="0">
                <a:latin typeface="Arial Black" panose="020B0A04020102020204" pitchFamily="34" charset="0"/>
              </a:rPr>
              <a:t>의 방문에 성공했으니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visitV</a:t>
            </a:r>
            <a:r>
              <a:rPr lang="ko-KR" altLang="en-US" sz="1400" dirty="0">
                <a:latin typeface="Arial Black" panose="020B0A04020102020204" pitchFamily="34" charset="0"/>
              </a:rPr>
              <a:t>의 정보는 스택에 </a:t>
            </a:r>
            <a:r>
              <a:rPr lang="en-US" altLang="ko-KR" sz="1400" dirty="0">
                <a:latin typeface="Arial Black" panose="020B0A04020102020204" pitchFamily="34" charset="0"/>
              </a:rPr>
              <a:t>PUSH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nextV</a:t>
            </a:r>
            <a:r>
              <a:rPr lang="ko-KR" altLang="en-US" sz="1400" dirty="0">
                <a:latin typeface="Arial Black" panose="020B0A04020102020204" pitchFamily="34" charset="0"/>
              </a:rPr>
              <a:t>에 담긴 정보를 </a:t>
            </a:r>
            <a:r>
              <a:rPr lang="en-US" altLang="ko-KR" sz="1400" dirty="0" err="1">
                <a:latin typeface="Arial Black" panose="020B0A04020102020204" pitchFamily="34" charset="0"/>
              </a:rPr>
              <a:t>visitV</a:t>
            </a:r>
            <a:r>
              <a:rPr lang="ko-KR" altLang="en-US" sz="1400" dirty="0">
                <a:latin typeface="Arial Black" panose="020B0A04020102020204" pitchFamily="34" charset="0"/>
              </a:rPr>
              <a:t>에 담고서 </a:t>
            </a:r>
            <a:r>
              <a:rPr lang="en-US" altLang="ko-KR" sz="1400" dirty="0">
                <a:latin typeface="Arial Black" panose="020B0A04020102020204" pitchFamily="34" charset="0"/>
              </a:rPr>
              <a:t>Break</a:t>
            </a:r>
          </a:p>
          <a:p>
            <a:pPr lvl="4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pPr lvl="3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	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	//</a:t>
            </a:r>
            <a:r>
              <a:rPr lang="ko-KR" altLang="en-US" sz="1400" dirty="0">
                <a:latin typeface="Arial Black" panose="020B0A04020102020204" pitchFamily="34" charset="0"/>
              </a:rPr>
              <a:t>정점 방문에 실패했다면 그에 따른 처리를 진행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visitFlag</a:t>
            </a:r>
            <a:r>
              <a:rPr lang="en-US" altLang="ko-KR" sz="1400" dirty="0">
                <a:latin typeface="Arial Black" panose="020B0A04020102020204" pitchFamily="34" charset="0"/>
              </a:rPr>
              <a:t> == FALSE)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길을 </a:t>
            </a:r>
            <a:r>
              <a:rPr lang="ko-KR" altLang="en-US" sz="1400" dirty="0" err="1">
                <a:latin typeface="Arial Black" panose="020B0A04020102020204" pitchFamily="34" charset="0"/>
              </a:rPr>
              <a:t>될돌아</a:t>
            </a:r>
            <a:r>
              <a:rPr lang="ko-KR" altLang="en-US" sz="1400" dirty="0">
                <a:latin typeface="Arial Black" panose="020B0A04020102020204" pitchFamily="34" charset="0"/>
              </a:rPr>
              <a:t> 가거나 시작 위치로 되돌아와서 프로그램을 종료하자</a:t>
            </a:r>
            <a:r>
              <a:rPr lang="en-US" altLang="ko-KR" sz="1400" dirty="0">
                <a:latin typeface="Arial Black" panose="020B0A04020102020204" pitchFamily="34" charset="0"/>
              </a:rPr>
              <a:t>!</a:t>
            </a:r>
          </a:p>
          <a:p>
            <a:pPr lvl="2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E151EC4-2B4E-46C1-9008-E9CE3C69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924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230C71-FB50-4D06-AB06-D93B4B5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51794" y="756139"/>
            <a:ext cx="9908929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너비 우선 탐색</a:t>
            </a:r>
            <a:r>
              <a:rPr lang="en-US" altLang="ko-KR" dirty="0"/>
              <a:t>(Breadth First Search : BFS)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자신에게 연결된 모든 정점에 탐색을 요청하는 방식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동시에 같은 정점으로 접근할 때는 사용자가 설정해서 우선순위를 정해주면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2076" y="2031559"/>
            <a:ext cx="745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START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826418" y="2396984"/>
            <a:ext cx="491205" cy="24019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912065" y="2667712"/>
            <a:ext cx="152494" cy="35501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47987" y="4040454"/>
            <a:ext cx="3328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연결된 모든 정점에 탐색을 넘긴다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55623" y="4040454"/>
            <a:ext cx="4637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우선순위가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라면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다음으로 탐색을 넘겨준다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07405" y="6289734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먼저 기다리고 있었기 때문에 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아닌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연결된 것을 탐색한다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390719" y="4412242"/>
            <a:ext cx="3681939" cy="1728926"/>
            <a:chOff x="1390719" y="4412242"/>
            <a:chExt cx="3681939" cy="172892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3DD6645-1CD7-421B-9C5D-25F4FE172963}"/>
                </a:ext>
              </a:extLst>
            </p:cNvPr>
            <p:cNvGrpSpPr/>
            <p:nvPr/>
          </p:nvGrpSpPr>
          <p:grpSpPr>
            <a:xfrm>
              <a:off x="1390719" y="4412242"/>
              <a:ext cx="2963931" cy="1728926"/>
              <a:chOff x="2169947" y="3633651"/>
              <a:chExt cx="2963931" cy="1728926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A2EEA4A1-8AD9-4701-9413-8668EB97334F}"/>
                  </a:ext>
                </a:extLst>
              </p:cNvPr>
              <p:cNvSpPr/>
              <p:nvPr/>
            </p:nvSpPr>
            <p:spPr>
              <a:xfrm>
                <a:off x="3692040" y="4398052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ACB70BCF-0846-4344-95FA-E6883101BFB1}"/>
                  </a:ext>
                </a:extLst>
              </p:cNvPr>
              <p:cNvSpPr/>
              <p:nvPr/>
            </p:nvSpPr>
            <p:spPr>
              <a:xfrm>
                <a:off x="2169947" y="3949337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1B9A01A1-336D-4C7B-877B-61F7D0989EB8}"/>
                  </a:ext>
                </a:extLst>
              </p:cNvPr>
              <p:cNvSpPr/>
              <p:nvPr/>
            </p:nvSpPr>
            <p:spPr>
              <a:xfrm>
                <a:off x="2875342" y="496824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39DB6DA-A55F-4800-BA02-8D0FDCF8ABAE}"/>
                  </a:ext>
                </a:extLst>
              </p:cNvPr>
              <p:cNvSpPr/>
              <p:nvPr/>
            </p:nvSpPr>
            <p:spPr>
              <a:xfrm>
                <a:off x="3220086" y="363365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A37186B-FA2E-4A2D-A275-909038B5C2AA}"/>
                  </a:ext>
                </a:extLst>
              </p:cNvPr>
              <p:cNvSpPr/>
              <p:nvPr/>
            </p:nvSpPr>
            <p:spPr>
              <a:xfrm>
                <a:off x="4608523" y="3855749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534411AF-B796-4AFF-AC42-E5950F9E6056}"/>
                  </a:ext>
                </a:extLst>
              </p:cNvPr>
              <p:cNvSpPr/>
              <p:nvPr/>
            </p:nvSpPr>
            <p:spPr>
              <a:xfrm>
                <a:off x="4730443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52ADF5DA-84FA-41A9-9E3C-16DB9C8A75A0}"/>
                  </a:ext>
                </a:extLst>
              </p:cNvPr>
              <p:cNvCxnSpPr>
                <a:stCxn id="46" idx="6"/>
                <a:endCxn id="48" idx="2"/>
              </p:cNvCxnSpPr>
              <p:nvPr/>
            </p:nvCxnSpPr>
            <p:spPr>
              <a:xfrm flipV="1">
                <a:off x="2573382" y="3830819"/>
                <a:ext cx="646704" cy="31568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9AB664A-6BC3-4CE7-ACCF-7350F901F142}"/>
                  </a:ext>
                </a:extLst>
              </p:cNvPr>
              <p:cNvCxnSpPr>
                <a:stCxn id="46" idx="5"/>
                <a:endCxn id="47" idx="1"/>
              </p:cNvCxnSpPr>
              <p:nvPr/>
            </p:nvCxnSpPr>
            <p:spPr>
              <a:xfrm>
                <a:off x="2514300" y="4285924"/>
                <a:ext cx="420124" cy="74006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9D7CBA1-4908-47DC-BA1B-6DCA219B0EAC}"/>
                  </a:ext>
                </a:extLst>
              </p:cNvPr>
              <p:cNvCxnSpPr>
                <a:stCxn id="47" idx="6"/>
                <a:endCxn id="45" idx="3"/>
              </p:cNvCxnSpPr>
              <p:nvPr/>
            </p:nvCxnSpPr>
            <p:spPr>
              <a:xfrm flipV="1">
                <a:off x="3278777" y="4734639"/>
                <a:ext cx="472345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545DBE2-0F56-40F6-9291-2687125469FE}"/>
                  </a:ext>
                </a:extLst>
              </p:cNvPr>
              <p:cNvCxnSpPr>
                <a:stCxn id="48" idx="5"/>
                <a:endCxn id="45" idx="1"/>
              </p:cNvCxnSpPr>
              <p:nvPr/>
            </p:nvCxnSpPr>
            <p:spPr>
              <a:xfrm>
                <a:off x="3564439" y="3970238"/>
                <a:ext cx="186683" cy="48556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E97B084A-CEFF-4DA5-92C6-45A943E28B7E}"/>
                  </a:ext>
                </a:extLst>
              </p:cNvPr>
              <p:cNvCxnSpPr>
                <a:stCxn id="45" idx="7"/>
                <a:endCxn id="49" idx="2"/>
              </p:cNvCxnSpPr>
              <p:nvPr/>
            </p:nvCxnSpPr>
            <p:spPr>
              <a:xfrm flipV="1">
                <a:off x="4036393" y="4052917"/>
                <a:ext cx="572130" cy="402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6C7D0A9-A767-4EA0-8F4A-98952915F401}"/>
                  </a:ext>
                </a:extLst>
              </p:cNvPr>
              <p:cNvCxnSpPr>
                <a:stCxn id="45" idx="5"/>
                <a:endCxn id="50" idx="2"/>
              </p:cNvCxnSpPr>
              <p:nvPr/>
            </p:nvCxnSpPr>
            <p:spPr>
              <a:xfrm>
                <a:off x="4036393" y="4734639"/>
                <a:ext cx="694050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A021D0D1-65D2-4C80-A383-6279907911C2}"/>
                  </a:ext>
                </a:extLst>
              </p:cNvPr>
              <p:cNvCxnSpPr>
                <a:stCxn id="49" idx="4"/>
                <a:endCxn id="50" idx="0"/>
              </p:cNvCxnSpPr>
              <p:nvPr/>
            </p:nvCxnSpPr>
            <p:spPr>
              <a:xfrm>
                <a:off x="4810241" y="4250085"/>
                <a:ext cx="121920" cy="7181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34411AF-B796-4AFF-AC42-E5950F9E6056}"/>
                </a:ext>
              </a:extLst>
            </p:cNvPr>
            <p:cNvSpPr/>
            <p:nvPr/>
          </p:nvSpPr>
          <p:spPr>
            <a:xfrm>
              <a:off x="4669223" y="5746832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79" name="직선 연결선 78"/>
          <p:cNvCxnSpPr>
            <a:stCxn id="50" idx="6"/>
            <a:endCxn id="77" idx="2"/>
          </p:cNvCxnSpPr>
          <p:nvPr/>
        </p:nvCxnSpPr>
        <p:spPr>
          <a:xfrm>
            <a:off x="4354650" y="5944000"/>
            <a:ext cx="3145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1373303" y="2221431"/>
            <a:ext cx="3694468" cy="1728926"/>
            <a:chOff x="1373303" y="2221431"/>
            <a:chExt cx="3694468" cy="17289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3DD6645-1CD7-421B-9C5D-25F4FE172963}"/>
                </a:ext>
              </a:extLst>
            </p:cNvPr>
            <p:cNvGrpSpPr/>
            <p:nvPr/>
          </p:nvGrpSpPr>
          <p:grpSpPr>
            <a:xfrm>
              <a:off x="1373303" y="2221431"/>
              <a:ext cx="2963931" cy="1728926"/>
              <a:chOff x="2169947" y="3633651"/>
              <a:chExt cx="2963931" cy="172892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2EEA4A1-8AD9-4701-9413-8668EB97334F}"/>
                  </a:ext>
                </a:extLst>
              </p:cNvPr>
              <p:cNvSpPr/>
              <p:nvPr/>
            </p:nvSpPr>
            <p:spPr>
              <a:xfrm>
                <a:off x="3692040" y="4398052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CB70BCF-0846-4344-95FA-E6883101BFB1}"/>
                  </a:ext>
                </a:extLst>
              </p:cNvPr>
              <p:cNvSpPr/>
              <p:nvPr/>
            </p:nvSpPr>
            <p:spPr>
              <a:xfrm>
                <a:off x="2169947" y="3949337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B9A01A1-336D-4C7B-877B-61F7D0989EB8}"/>
                  </a:ext>
                </a:extLst>
              </p:cNvPr>
              <p:cNvSpPr/>
              <p:nvPr/>
            </p:nvSpPr>
            <p:spPr>
              <a:xfrm>
                <a:off x="2875342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39DB6DA-A55F-4800-BA02-8D0FDCF8ABAE}"/>
                  </a:ext>
                </a:extLst>
              </p:cNvPr>
              <p:cNvSpPr/>
              <p:nvPr/>
            </p:nvSpPr>
            <p:spPr>
              <a:xfrm>
                <a:off x="3220086" y="363365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A37186B-FA2E-4A2D-A275-909038B5C2AA}"/>
                  </a:ext>
                </a:extLst>
              </p:cNvPr>
              <p:cNvSpPr/>
              <p:nvPr/>
            </p:nvSpPr>
            <p:spPr>
              <a:xfrm>
                <a:off x="4608523" y="3855749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34411AF-B796-4AFF-AC42-E5950F9E6056}"/>
                  </a:ext>
                </a:extLst>
              </p:cNvPr>
              <p:cNvSpPr/>
              <p:nvPr/>
            </p:nvSpPr>
            <p:spPr>
              <a:xfrm>
                <a:off x="4730443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2ADF5DA-84FA-41A9-9E3C-16DB9C8A75A0}"/>
                  </a:ext>
                </a:extLst>
              </p:cNvPr>
              <p:cNvCxnSpPr>
                <a:stCxn id="9" idx="6"/>
                <a:endCxn id="11" idx="2"/>
              </p:cNvCxnSpPr>
              <p:nvPr/>
            </p:nvCxnSpPr>
            <p:spPr>
              <a:xfrm flipV="1">
                <a:off x="2573382" y="3830819"/>
                <a:ext cx="646704" cy="31568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9AB664A-6BC3-4CE7-ACCF-7350F901F142}"/>
                  </a:ext>
                </a:extLst>
              </p:cNvPr>
              <p:cNvCxnSpPr>
                <a:stCxn id="9" idx="5"/>
                <a:endCxn id="10" idx="1"/>
              </p:cNvCxnSpPr>
              <p:nvPr/>
            </p:nvCxnSpPr>
            <p:spPr>
              <a:xfrm>
                <a:off x="2514300" y="4285924"/>
                <a:ext cx="420124" cy="74006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9D7CBA1-4908-47DC-BA1B-6DCA219B0EAC}"/>
                  </a:ext>
                </a:extLst>
              </p:cNvPr>
              <p:cNvCxnSpPr>
                <a:stCxn id="10" idx="6"/>
                <a:endCxn id="8" idx="3"/>
              </p:cNvCxnSpPr>
              <p:nvPr/>
            </p:nvCxnSpPr>
            <p:spPr>
              <a:xfrm flipV="1">
                <a:off x="3278777" y="4734639"/>
                <a:ext cx="472345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545DBE2-0F56-40F6-9291-2687125469FE}"/>
                  </a:ext>
                </a:extLst>
              </p:cNvPr>
              <p:cNvCxnSpPr>
                <a:stCxn id="11" idx="5"/>
                <a:endCxn id="8" idx="1"/>
              </p:cNvCxnSpPr>
              <p:nvPr/>
            </p:nvCxnSpPr>
            <p:spPr>
              <a:xfrm>
                <a:off x="3564439" y="3970238"/>
                <a:ext cx="186683" cy="48556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97B084A-CEFF-4DA5-92C6-45A943E28B7E}"/>
                  </a:ext>
                </a:extLst>
              </p:cNvPr>
              <p:cNvCxnSpPr>
                <a:stCxn id="8" idx="7"/>
                <a:endCxn id="12" idx="2"/>
              </p:cNvCxnSpPr>
              <p:nvPr/>
            </p:nvCxnSpPr>
            <p:spPr>
              <a:xfrm flipV="1">
                <a:off x="4036393" y="4052917"/>
                <a:ext cx="572130" cy="402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6C7D0A9-A767-4EA0-8F4A-98952915F401}"/>
                  </a:ext>
                </a:extLst>
              </p:cNvPr>
              <p:cNvCxnSpPr>
                <a:stCxn id="8" idx="5"/>
                <a:endCxn id="13" idx="2"/>
              </p:cNvCxnSpPr>
              <p:nvPr/>
            </p:nvCxnSpPr>
            <p:spPr>
              <a:xfrm>
                <a:off x="4036393" y="4734639"/>
                <a:ext cx="694050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021D0D1-65D2-4C80-A383-6279907911C2}"/>
                  </a:ext>
                </a:extLst>
              </p:cNvPr>
              <p:cNvCxnSpPr>
                <a:stCxn id="12" idx="4"/>
                <a:endCxn id="13" idx="0"/>
              </p:cNvCxnSpPr>
              <p:nvPr/>
            </p:nvCxnSpPr>
            <p:spPr>
              <a:xfrm>
                <a:off x="4810241" y="4250085"/>
                <a:ext cx="121920" cy="7181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34411AF-B796-4AFF-AC42-E5950F9E6056}"/>
                </a:ext>
              </a:extLst>
            </p:cNvPr>
            <p:cNvSpPr/>
            <p:nvPr/>
          </p:nvSpPr>
          <p:spPr>
            <a:xfrm>
              <a:off x="4664336" y="3550599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86" name="직선 연결선 85"/>
          <p:cNvCxnSpPr>
            <a:endCxn id="85" idx="2"/>
          </p:cNvCxnSpPr>
          <p:nvPr/>
        </p:nvCxnSpPr>
        <p:spPr>
          <a:xfrm>
            <a:off x="4349763" y="3747767"/>
            <a:ext cx="3145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6074270" y="2158260"/>
            <a:ext cx="3682732" cy="1728926"/>
            <a:chOff x="6074270" y="2158260"/>
            <a:chExt cx="3682732" cy="172892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3DD6645-1CD7-421B-9C5D-25F4FE172963}"/>
                </a:ext>
              </a:extLst>
            </p:cNvPr>
            <p:cNvGrpSpPr/>
            <p:nvPr/>
          </p:nvGrpSpPr>
          <p:grpSpPr>
            <a:xfrm>
              <a:off x="6074270" y="2158260"/>
              <a:ext cx="2963931" cy="1728926"/>
              <a:chOff x="2169947" y="3633651"/>
              <a:chExt cx="2963931" cy="1728926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A2EEA4A1-8AD9-4701-9413-8668EB97334F}"/>
                  </a:ext>
                </a:extLst>
              </p:cNvPr>
              <p:cNvSpPr/>
              <p:nvPr/>
            </p:nvSpPr>
            <p:spPr>
              <a:xfrm>
                <a:off x="3692040" y="4398052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CB70BCF-0846-4344-95FA-E6883101BFB1}"/>
                  </a:ext>
                </a:extLst>
              </p:cNvPr>
              <p:cNvSpPr/>
              <p:nvPr/>
            </p:nvSpPr>
            <p:spPr>
              <a:xfrm>
                <a:off x="2169947" y="3949337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B9A01A1-336D-4C7B-877B-61F7D0989EB8}"/>
                  </a:ext>
                </a:extLst>
              </p:cNvPr>
              <p:cNvSpPr/>
              <p:nvPr/>
            </p:nvSpPr>
            <p:spPr>
              <a:xfrm>
                <a:off x="2875342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39DB6DA-A55F-4800-BA02-8D0FDCF8ABAE}"/>
                  </a:ext>
                </a:extLst>
              </p:cNvPr>
              <p:cNvSpPr/>
              <p:nvPr/>
            </p:nvSpPr>
            <p:spPr>
              <a:xfrm>
                <a:off x="3220086" y="363365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A37186B-FA2E-4A2D-A275-909038B5C2AA}"/>
                  </a:ext>
                </a:extLst>
              </p:cNvPr>
              <p:cNvSpPr/>
              <p:nvPr/>
            </p:nvSpPr>
            <p:spPr>
              <a:xfrm>
                <a:off x="4608523" y="3855749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34411AF-B796-4AFF-AC42-E5950F9E6056}"/>
                  </a:ext>
                </a:extLst>
              </p:cNvPr>
              <p:cNvSpPr/>
              <p:nvPr/>
            </p:nvSpPr>
            <p:spPr>
              <a:xfrm>
                <a:off x="4730443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2ADF5DA-84FA-41A9-9E3C-16DB9C8A75A0}"/>
                  </a:ext>
                </a:extLst>
              </p:cNvPr>
              <p:cNvCxnSpPr>
                <a:stCxn id="30" idx="6"/>
                <a:endCxn id="32" idx="2"/>
              </p:cNvCxnSpPr>
              <p:nvPr/>
            </p:nvCxnSpPr>
            <p:spPr>
              <a:xfrm flipV="1">
                <a:off x="2573382" y="3830819"/>
                <a:ext cx="646704" cy="31568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9AB664A-6BC3-4CE7-ACCF-7350F901F142}"/>
                  </a:ext>
                </a:extLst>
              </p:cNvPr>
              <p:cNvCxnSpPr>
                <a:stCxn id="30" idx="5"/>
                <a:endCxn id="31" idx="1"/>
              </p:cNvCxnSpPr>
              <p:nvPr/>
            </p:nvCxnSpPr>
            <p:spPr>
              <a:xfrm>
                <a:off x="2514300" y="4285924"/>
                <a:ext cx="420124" cy="74006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9D7CBA1-4908-47DC-BA1B-6DCA219B0EAC}"/>
                  </a:ext>
                </a:extLst>
              </p:cNvPr>
              <p:cNvCxnSpPr>
                <a:stCxn id="31" idx="6"/>
                <a:endCxn id="29" idx="3"/>
              </p:cNvCxnSpPr>
              <p:nvPr/>
            </p:nvCxnSpPr>
            <p:spPr>
              <a:xfrm flipV="1">
                <a:off x="3278777" y="4734639"/>
                <a:ext cx="472345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C545DBE2-0F56-40F6-9291-2687125469FE}"/>
                  </a:ext>
                </a:extLst>
              </p:cNvPr>
              <p:cNvCxnSpPr>
                <a:stCxn id="32" idx="5"/>
                <a:endCxn id="29" idx="1"/>
              </p:cNvCxnSpPr>
              <p:nvPr/>
            </p:nvCxnSpPr>
            <p:spPr>
              <a:xfrm>
                <a:off x="3564439" y="3970238"/>
                <a:ext cx="186683" cy="48556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97B084A-CEFF-4DA5-92C6-45A943E28B7E}"/>
                  </a:ext>
                </a:extLst>
              </p:cNvPr>
              <p:cNvCxnSpPr>
                <a:stCxn id="29" idx="7"/>
                <a:endCxn id="33" idx="2"/>
              </p:cNvCxnSpPr>
              <p:nvPr/>
            </p:nvCxnSpPr>
            <p:spPr>
              <a:xfrm flipV="1">
                <a:off x="4036393" y="4052917"/>
                <a:ext cx="572130" cy="402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6C7D0A9-A767-4EA0-8F4A-98952915F401}"/>
                  </a:ext>
                </a:extLst>
              </p:cNvPr>
              <p:cNvCxnSpPr>
                <a:stCxn id="29" idx="5"/>
                <a:endCxn id="34" idx="2"/>
              </p:cNvCxnSpPr>
              <p:nvPr/>
            </p:nvCxnSpPr>
            <p:spPr>
              <a:xfrm>
                <a:off x="4036393" y="4734639"/>
                <a:ext cx="694050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021D0D1-65D2-4C80-A383-6279907911C2}"/>
                  </a:ext>
                </a:extLst>
              </p:cNvPr>
              <p:cNvCxnSpPr>
                <a:stCxn id="33" idx="4"/>
                <a:endCxn id="34" idx="0"/>
              </p:cNvCxnSpPr>
              <p:nvPr/>
            </p:nvCxnSpPr>
            <p:spPr>
              <a:xfrm>
                <a:off x="4810241" y="4250085"/>
                <a:ext cx="121920" cy="7181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화살표 연결선 42"/>
            <p:cNvCxnSpPr/>
            <p:nvPr/>
          </p:nvCxnSpPr>
          <p:spPr>
            <a:xfrm>
              <a:off x="6600293" y="2837865"/>
              <a:ext cx="301669" cy="54230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34411AF-B796-4AFF-AC42-E5950F9E6056}"/>
                </a:ext>
              </a:extLst>
            </p:cNvPr>
            <p:cNvSpPr/>
            <p:nvPr/>
          </p:nvSpPr>
          <p:spPr>
            <a:xfrm>
              <a:off x="9353567" y="3492850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88" name="직선 연결선 87"/>
            <p:cNvCxnSpPr>
              <a:endCxn id="87" idx="2"/>
            </p:cNvCxnSpPr>
            <p:nvPr/>
          </p:nvCxnSpPr>
          <p:spPr>
            <a:xfrm>
              <a:off x="9038994" y="3690018"/>
              <a:ext cx="3145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6056762" y="4448207"/>
            <a:ext cx="3711123" cy="1728926"/>
            <a:chOff x="6045878" y="4570085"/>
            <a:chExt cx="3711123" cy="172892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3DD6645-1CD7-421B-9C5D-25F4FE172963}"/>
                </a:ext>
              </a:extLst>
            </p:cNvPr>
            <p:cNvGrpSpPr/>
            <p:nvPr/>
          </p:nvGrpSpPr>
          <p:grpSpPr>
            <a:xfrm>
              <a:off x="6045878" y="4570085"/>
              <a:ext cx="2963931" cy="1728926"/>
              <a:chOff x="2169947" y="3633651"/>
              <a:chExt cx="2963931" cy="172892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A2EEA4A1-8AD9-4701-9413-8668EB97334F}"/>
                  </a:ext>
                </a:extLst>
              </p:cNvPr>
              <p:cNvSpPr/>
              <p:nvPr/>
            </p:nvSpPr>
            <p:spPr>
              <a:xfrm>
                <a:off x="3692040" y="4398052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CB70BCF-0846-4344-95FA-E6883101BFB1}"/>
                  </a:ext>
                </a:extLst>
              </p:cNvPr>
              <p:cNvSpPr/>
              <p:nvPr/>
            </p:nvSpPr>
            <p:spPr>
              <a:xfrm>
                <a:off x="2169947" y="3949337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B9A01A1-336D-4C7B-877B-61F7D0989EB8}"/>
                  </a:ext>
                </a:extLst>
              </p:cNvPr>
              <p:cNvSpPr/>
              <p:nvPr/>
            </p:nvSpPr>
            <p:spPr>
              <a:xfrm>
                <a:off x="2875342" y="496824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239DB6DA-A55F-4800-BA02-8D0FDCF8ABAE}"/>
                  </a:ext>
                </a:extLst>
              </p:cNvPr>
              <p:cNvSpPr/>
              <p:nvPr/>
            </p:nvSpPr>
            <p:spPr>
              <a:xfrm>
                <a:off x="3220086" y="363365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A37186B-FA2E-4A2D-A275-909038B5C2AA}"/>
                  </a:ext>
                </a:extLst>
              </p:cNvPr>
              <p:cNvSpPr/>
              <p:nvPr/>
            </p:nvSpPr>
            <p:spPr>
              <a:xfrm>
                <a:off x="4608523" y="3855749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534411AF-B796-4AFF-AC42-E5950F9E6056}"/>
                  </a:ext>
                </a:extLst>
              </p:cNvPr>
              <p:cNvSpPr/>
              <p:nvPr/>
            </p:nvSpPr>
            <p:spPr>
              <a:xfrm>
                <a:off x="4730443" y="496824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2ADF5DA-84FA-41A9-9E3C-16DB9C8A75A0}"/>
                  </a:ext>
                </a:extLst>
              </p:cNvPr>
              <p:cNvCxnSpPr>
                <a:stCxn id="63" idx="6"/>
                <a:endCxn id="65" idx="2"/>
              </p:cNvCxnSpPr>
              <p:nvPr/>
            </p:nvCxnSpPr>
            <p:spPr>
              <a:xfrm flipV="1">
                <a:off x="2573382" y="3830819"/>
                <a:ext cx="646704" cy="31568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9AB664A-6BC3-4CE7-ACCF-7350F901F142}"/>
                  </a:ext>
                </a:extLst>
              </p:cNvPr>
              <p:cNvCxnSpPr>
                <a:stCxn id="63" idx="5"/>
                <a:endCxn id="64" idx="1"/>
              </p:cNvCxnSpPr>
              <p:nvPr/>
            </p:nvCxnSpPr>
            <p:spPr>
              <a:xfrm>
                <a:off x="2514300" y="4285924"/>
                <a:ext cx="420124" cy="74006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E9D7CBA1-4908-47DC-BA1B-6DCA219B0EAC}"/>
                  </a:ext>
                </a:extLst>
              </p:cNvPr>
              <p:cNvCxnSpPr>
                <a:stCxn id="64" idx="6"/>
                <a:endCxn id="62" idx="3"/>
              </p:cNvCxnSpPr>
              <p:nvPr/>
            </p:nvCxnSpPr>
            <p:spPr>
              <a:xfrm flipV="1">
                <a:off x="3278777" y="4734639"/>
                <a:ext cx="472345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C545DBE2-0F56-40F6-9291-2687125469FE}"/>
                  </a:ext>
                </a:extLst>
              </p:cNvPr>
              <p:cNvCxnSpPr>
                <a:stCxn id="65" idx="5"/>
                <a:endCxn id="62" idx="1"/>
              </p:cNvCxnSpPr>
              <p:nvPr/>
            </p:nvCxnSpPr>
            <p:spPr>
              <a:xfrm>
                <a:off x="3564439" y="3970238"/>
                <a:ext cx="186683" cy="48556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97B084A-CEFF-4DA5-92C6-45A943E28B7E}"/>
                  </a:ext>
                </a:extLst>
              </p:cNvPr>
              <p:cNvCxnSpPr>
                <a:stCxn id="62" idx="7"/>
                <a:endCxn id="66" idx="2"/>
              </p:cNvCxnSpPr>
              <p:nvPr/>
            </p:nvCxnSpPr>
            <p:spPr>
              <a:xfrm flipV="1">
                <a:off x="4036393" y="4052917"/>
                <a:ext cx="572130" cy="40288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76C7D0A9-A767-4EA0-8F4A-98952915F401}"/>
                  </a:ext>
                </a:extLst>
              </p:cNvPr>
              <p:cNvCxnSpPr>
                <a:stCxn id="62" idx="5"/>
                <a:endCxn id="67" idx="2"/>
              </p:cNvCxnSpPr>
              <p:nvPr/>
            </p:nvCxnSpPr>
            <p:spPr>
              <a:xfrm>
                <a:off x="4036393" y="4734639"/>
                <a:ext cx="694050" cy="43077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021D0D1-65D2-4C80-A383-6279907911C2}"/>
                  </a:ext>
                </a:extLst>
              </p:cNvPr>
              <p:cNvCxnSpPr>
                <a:stCxn id="66" idx="4"/>
                <a:endCxn id="67" idx="0"/>
              </p:cNvCxnSpPr>
              <p:nvPr/>
            </p:nvCxnSpPr>
            <p:spPr>
              <a:xfrm>
                <a:off x="4810241" y="4250085"/>
                <a:ext cx="121920" cy="7181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34411AF-B796-4AFF-AC42-E5950F9E6056}"/>
                </a:ext>
              </a:extLst>
            </p:cNvPr>
            <p:cNvSpPr/>
            <p:nvPr/>
          </p:nvSpPr>
          <p:spPr>
            <a:xfrm>
              <a:off x="9353566" y="5904675"/>
              <a:ext cx="403435" cy="3943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9038201" y="6096400"/>
              <a:ext cx="31457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직선 화살표 연결선 94"/>
          <p:cNvCxnSpPr/>
          <p:nvPr/>
        </p:nvCxnSpPr>
        <p:spPr>
          <a:xfrm>
            <a:off x="8132885" y="5592391"/>
            <a:ext cx="473489" cy="294067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8132885" y="5190793"/>
            <a:ext cx="351569" cy="24375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9038994" y="5886458"/>
            <a:ext cx="31378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24962" y="6289734"/>
            <a:ext cx="5626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D</a:t>
            </a:r>
            <a:r>
              <a:rPr lang="ko-KR" altLang="en-US" sz="1600" dirty="0">
                <a:latin typeface="Arial Black" pitchFamily="34" charset="0"/>
              </a:rPr>
              <a:t>에서 넘겨준 후 </a:t>
            </a:r>
            <a:r>
              <a:rPr lang="en-US" altLang="ko-KR" sz="1600" dirty="0">
                <a:latin typeface="Arial Black" pitchFamily="34" charset="0"/>
              </a:rPr>
              <a:t>E, F</a:t>
            </a:r>
            <a:r>
              <a:rPr lang="ko-KR" altLang="en-US" sz="1600" dirty="0">
                <a:latin typeface="Arial Black" pitchFamily="34" charset="0"/>
              </a:rPr>
              <a:t>를 탐색해서 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F</a:t>
            </a:r>
            <a:r>
              <a:rPr lang="ko-KR" altLang="en-US" sz="1600" dirty="0">
                <a:latin typeface="Arial Black" pitchFamily="34" charset="0"/>
              </a:rPr>
              <a:t>에서 </a:t>
            </a:r>
            <a:r>
              <a:rPr lang="en-US" altLang="ko-KR" sz="1600" dirty="0">
                <a:latin typeface="Arial Black" pitchFamily="34" charset="0"/>
              </a:rPr>
              <a:t>G</a:t>
            </a:r>
            <a:r>
              <a:rPr lang="ko-KR" altLang="en-US" sz="1600" dirty="0">
                <a:latin typeface="Arial Black" pitchFamily="34" charset="0"/>
              </a:rPr>
              <a:t>로 넘겨준다 남은 곳과 연결한 곳은 이미 </a:t>
            </a:r>
            <a:r>
              <a:rPr lang="ko-KR" altLang="en-US" sz="1600" dirty="0" err="1">
                <a:latin typeface="Arial Black" pitchFamily="34" charset="0"/>
              </a:rPr>
              <a:t>탐색한곳</a:t>
            </a:r>
            <a:r>
              <a:rPr lang="ko-KR" altLang="en-US" sz="1600" dirty="0">
                <a:latin typeface="Arial Black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8432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230C71-FB50-4D06-AB06-D93B4B5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3819" y="773724"/>
            <a:ext cx="989569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너비 우선 탐색의 구현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err="1"/>
              <a:t>스택</a:t>
            </a:r>
            <a:r>
              <a:rPr lang="ko-KR" altLang="en-US" sz="1600" dirty="0"/>
              <a:t> 대신 큐를 사용한다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249879" y="1509389"/>
            <a:ext cx="3694468" cy="1728926"/>
            <a:chOff x="1373303" y="2221431"/>
            <a:chExt cx="3694468" cy="17289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3DD6645-1CD7-421B-9C5D-25F4FE172963}"/>
                </a:ext>
              </a:extLst>
            </p:cNvPr>
            <p:cNvGrpSpPr/>
            <p:nvPr/>
          </p:nvGrpSpPr>
          <p:grpSpPr>
            <a:xfrm>
              <a:off x="1373303" y="2221431"/>
              <a:ext cx="2963931" cy="1728926"/>
              <a:chOff x="2169947" y="3633651"/>
              <a:chExt cx="2963931" cy="1728926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2EEA4A1-8AD9-4701-9413-8668EB97334F}"/>
                  </a:ext>
                </a:extLst>
              </p:cNvPr>
              <p:cNvSpPr/>
              <p:nvPr/>
            </p:nvSpPr>
            <p:spPr>
              <a:xfrm>
                <a:off x="3692040" y="4398052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CB70BCF-0846-4344-95FA-E6883101BFB1}"/>
                  </a:ext>
                </a:extLst>
              </p:cNvPr>
              <p:cNvSpPr/>
              <p:nvPr/>
            </p:nvSpPr>
            <p:spPr>
              <a:xfrm>
                <a:off x="2169947" y="3949337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B9A01A1-336D-4C7B-877B-61F7D0989EB8}"/>
                  </a:ext>
                </a:extLst>
              </p:cNvPr>
              <p:cNvSpPr/>
              <p:nvPr/>
            </p:nvSpPr>
            <p:spPr>
              <a:xfrm>
                <a:off x="2875342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39DB6DA-A55F-4800-BA02-8D0FDCF8ABAE}"/>
                  </a:ext>
                </a:extLst>
              </p:cNvPr>
              <p:cNvSpPr/>
              <p:nvPr/>
            </p:nvSpPr>
            <p:spPr>
              <a:xfrm>
                <a:off x="3220086" y="363365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A37186B-FA2E-4A2D-A275-909038B5C2AA}"/>
                  </a:ext>
                </a:extLst>
              </p:cNvPr>
              <p:cNvSpPr/>
              <p:nvPr/>
            </p:nvSpPr>
            <p:spPr>
              <a:xfrm>
                <a:off x="4608523" y="3855749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34411AF-B796-4AFF-AC42-E5950F9E6056}"/>
                  </a:ext>
                </a:extLst>
              </p:cNvPr>
              <p:cNvSpPr/>
              <p:nvPr/>
            </p:nvSpPr>
            <p:spPr>
              <a:xfrm>
                <a:off x="4730443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2ADF5DA-84FA-41A9-9E3C-16DB9C8A75A0}"/>
                  </a:ext>
                </a:extLst>
              </p:cNvPr>
              <p:cNvCxnSpPr>
                <a:stCxn id="10" idx="6"/>
                <a:endCxn id="12" idx="2"/>
              </p:cNvCxnSpPr>
              <p:nvPr/>
            </p:nvCxnSpPr>
            <p:spPr>
              <a:xfrm flipV="1">
                <a:off x="2573382" y="3830819"/>
                <a:ext cx="646704" cy="31568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9AB664A-6BC3-4CE7-ACCF-7350F901F142}"/>
                  </a:ext>
                </a:extLst>
              </p:cNvPr>
              <p:cNvCxnSpPr>
                <a:stCxn id="10" idx="5"/>
                <a:endCxn id="11" idx="1"/>
              </p:cNvCxnSpPr>
              <p:nvPr/>
            </p:nvCxnSpPr>
            <p:spPr>
              <a:xfrm>
                <a:off x="2514300" y="4285924"/>
                <a:ext cx="420124" cy="74006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9D7CBA1-4908-47DC-BA1B-6DCA219B0EAC}"/>
                  </a:ext>
                </a:extLst>
              </p:cNvPr>
              <p:cNvCxnSpPr>
                <a:stCxn id="11" idx="6"/>
                <a:endCxn id="9" idx="3"/>
              </p:cNvCxnSpPr>
              <p:nvPr/>
            </p:nvCxnSpPr>
            <p:spPr>
              <a:xfrm flipV="1">
                <a:off x="3278777" y="4734639"/>
                <a:ext cx="472345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545DBE2-0F56-40F6-9291-2687125469FE}"/>
                  </a:ext>
                </a:extLst>
              </p:cNvPr>
              <p:cNvCxnSpPr>
                <a:stCxn id="12" idx="5"/>
                <a:endCxn id="9" idx="1"/>
              </p:cNvCxnSpPr>
              <p:nvPr/>
            </p:nvCxnSpPr>
            <p:spPr>
              <a:xfrm>
                <a:off x="3564439" y="3970238"/>
                <a:ext cx="186683" cy="48556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97B084A-CEFF-4DA5-92C6-45A943E28B7E}"/>
                  </a:ext>
                </a:extLst>
              </p:cNvPr>
              <p:cNvCxnSpPr>
                <a:stCxn id="9" idx="7"/>
                <a:endCxn id="13" idx="2"/>
              </p:cNvCxnSpPr>
              <p:nvPr/>
            </p:nvCxnSpPr>
            <p:spPr>
              <a:xfrm flipV="1">
                <a:off x="4036393" y="4052917"/>
                <a:ext cx="572130" cy="402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6C7D0A9-A767-4EA0-8F4A-98952915F401}"/>
                  </a:ext>
                </a:extLst>
              </p:cNvPr>
              <p:cNvCxnSpPr>
                <a:stCxn id="9" idx="5"/>
                <a:endCxn id="14" idx="2"/>
              </p:cNvCxnSpPr>
              <p:nvPr/>
            </p:nvCxnSpPr>
            <p:spPr>
              <a:xfrm>
                <a:off x="4036393" y="4734639"/>
                <a:ext cx="694050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021D0D1-65D2-4C80-A383-6279907911C2}"/>
                  </a:ext>
                </a:extLst>
              </p:cNvPr>
              <p:cNvCxnSpPr>
                <a:stCxn id="13" idx="4"/>
                <a:endCxn id="14" idx="0"/>
              </p:cNvCxnSpPr>
              <p:nvPr/>
            </p:nvCxnSpPr>
            <p:spPr>
              <a:xfrm>
                <a:off x="4810241" y="4250085"/>
                <a:ext cx="121920" cy="7181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34411AF-B796-4AFF-AC42-E5950F9E6056}"/>
                </a:ext>
              </a:extLst>
            </p:cNvPr>
            <p:cNvSpPr/>
            <p:nvPr/>
          </p:nvSpPr>
          <p:spPr>
            <a:xfrm>
              <a:off x="4664336" y="3550599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DD838D-1032-4F0E-8F88-1AA3F682E24C}"/>
              </a:ext>
            </a:extLst>
          </p:cNvPr>
          <p:cNvSpPr txBox="1"/>
          <p:nvPr/>
        </p:nvSpPr>
        <p:spPr>
          <a:xfrm>
            <a:off x="1747356" y="3580607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D0224-6277-4B12-99B7-D633844A1F9E}"/>
              </a:ext>
            </a:extLst>
          </p:cNvPr>
          <p:cNvSpPr txBox="1"/>
          <p:nvPr/>
        </p:nvSpPr>
        <p:spPr>
          <a:xfrm>
            <a:off x="2097231" y="3580607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05EB48-A9C2-45DB-94D9-CA89607F9CB2}"/>
              </a:ext>
            </a:extLst>
          </p:cNvPr>
          <p:cNvSpPr txBox="1"/>
          <p:nvPr/>
        </p:nvSpPr>
        <p:spPr>
          <a:xfrm>
            <a:off x="2440453" y="3575301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BA7F48-7D13-4BB2-BFC7-7DA823FC4DC3}"/>
              </a:ext>
            </a:extLst>
          </p:cNvPr>
          <p:cNvSpPr txBox="1"/>
          <p:nvPr/>
        </p:nvSpPr>
        <p:spPr>
          <a:xfrm>
            <a:off x="2790328" y="3577361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05F6D-90F5-404C-A616-E0A08ABFB228}"/>
              </a:ext>
            </a:extLst>
          </p:cNvPr>
          <p:cNvSpPr txBox="1"/>
          <p:nvPr/>
        </p:nvSpPr>
        <p:spPr>
          <a:xfrm>
            <a:off x="3140203" y="3576643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8FCE2-3F48-490B-9A95-6E3A4DF95F66}"/>
              </a:ext>
            </a:extLst>
          </p:cNvPr>
          <p:cNvSpPr txBox="1"/>
          <p:nvPr/>
        </p:nvSpPr>
        <p:spPr>
          <a:xfrm>
            <a:off x="3490078" y="3575301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F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9" name="직선 연결선 28"/>
          <p:cNvCxnSpPr>
            <a:stCxn id="14" idx="6"/>
            <a:endCxn id="8" idx="2"/>
          </p:cNvCxnSpPr>
          <p:nvPr/>
        </p:nvCxnSpPr>
        <p:spPr>
          <a:xfrm flipV="1">
            <a:off x="4213810" y="3035725"/>
            <a:ext cx="327102" cy="5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C8FCE2-3F48-490B-9A95-6E3A4DF95F66}"/>
              </a:ext>
            </a:extLst>
          </p:cNvPr>
          <p:cNvSpPr txBox="1"/>
          <p:nvPr/>
        </p:nvSpPr>
        <p:spPr>
          <a:xfrm>
            <a:off x="3839953" y="3577361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G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DD838D-1032-4F0E-8F88-1AA3F682E24C}"/>
              </a:ext>
            </a:extLst>
          </p:cNvPr>
          <p:cNvSpPr txBox="1"/>
          <p:nvPr/>
        </p:nvSpPr>
        <p:spPr>
          <a:xfrm>
            <a:off x="4572077" y="2265266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D0224-6277-4B12-99B7-D633844A1F9E}"/>
              </a:ext>
            </a:extLst>
          </p:cNvPr>
          <p:cNvSpPr txBox="1"/>
          <p:nvPr/>
        </p:nvSpPr>
        <p:spPr>
          <a:xfrm>
            <a:off x="4921952" y="2265266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05EB48-A9C2-45DB-94D9-CA89607F9CB2}"/>
              </a:ext>
            </a:extLst>
          </p:cNvPr>
          <p:cNvSpPr txBox="1"/>
          <p:nvPr/>
        </p:nvSpPr>
        <p:spPr>
          <a:xfrm>
            <a:off x="5265174" y="2268752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BA7F48-7D13-4BB2-BFC7-7DA823FC4DC3}"/>
              </a:ext>
            </a:extLst>
          </p:cNvPr>
          <p:cNvSpPr txBox="1"/>
          <p:nvPr/>
        </p:nvSpPr>
        <p:spPr>
          <a:xfrm>
            <a:off x="5615049" y="2270812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4224990" y="2335625"/>
            <a:ext cx="331038" cy="19610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6039137" y="2342035"/>
            <a:ext cx="331038" cy="19610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857850" y="1903725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Queue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2534" y="32661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방문정보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019078" y="1406349"/>
            <a:ext cx="3694468" cy="1728926"/>
            <a:chOff x="1373303" y="2221431"/>
            <a:chExt cx="3694468" cy="1728926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3DD6645-1CD7-421B-9C5D-25F4FE172963}"/>
                </a:ext>
              </a:extLst>
            </p:cNvPr>
            <p:cNvGrpSpPr/>
            <p:nvPr/>
          </p:nvGrpSpPr>
          <p:grpSpPr>
            <a:xfrm>
              <a:off x="1373303" y="2221431"/>
              <a:ext cx="2963931" cy="1728926"/>
              <a:chOff x="2169947" y="3633651"/>
              <a:chExt cx="2963931" cy="1728926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A2EEA4A1-8AD9-4701-9413-8668EB97334F}"/>
                  </a:ext>
                </a:extLst>
              </p:cNvPr>
              <p:cNvSpPr/>
              <p:nvPr/>
            </p:nvSpPr>
            <p:spPr>
              <a:xfrm>
                <a:off x="3692040" y="4398052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ACB70BCF-0846-4344-95FA-E6883101BFB1}"/>
                  </a:ext>
                </a:extLst>
              </p:cNvPr>
              <p:cNvSpPr/>
              <p:nvPr/>
            </p:nvSpPr>
            <p:spPr>
              <a:xfrm>
                <a:off x="2169947" y="3949337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1B9A01A1-336D-4C7B-877B-61F7D0989EB8}"/>
                  </a:ext>
                </a:extLst>
              </p:cNvPr>
              <p:cNvSpPr/>
              <p:nvPr/>
            </p:nvSpPr>
            <p:spPr>
              <a:xfrm>
                <a:off x="2875342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239DB6DA-A55F-4800-BA02-8D0FDCF8ABAE}"/>
                  </a:ext>
                </a:extLst>
              </p:cNvPr>
              <p:cNvSpPr/>
              <p:nvPr/>
            </p:nvSpPr>
            <p:spPr>
              <a:xfrm>
                <a:off x="3220086" y="363365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AA37186B-FA2E-4A2D-A275-909038B5C2AA}"/>
                  </a:ext>
                </a:extLst>
              </p:cNvPr>
              <p:cNvSpPr/>
              <p:nvPr/>
            </p:nvSpPr>
            <p:spPr>
              <a:xfrm>
                <a:off x="4608523" y="3855749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34411AF-B796-4AFF-AC42-E5950F9E6056}"/>
                  </a:ext>
                </a:extLst>
              </p:cNvPr>
              <p:cNvSpPr/>
              <p:nvPr/>
            </p:nvSpPr>
            <p:spPr>
              <a:xfrm>
                <a:off x="4730443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2ADF5DA-84FA-41A9-9E3C-16DB9C8A75A0}"/>
                  </a:ext>
                </a:extLst>
              </p:cNvPr>
              <p:cNvCxnSpPr>
                <a:stCxn id="48" idx="6"/>
                <a:endCxn id="50" idx="2"/>
              </p:cNvCxnSpPr>
              <p:nvPr/>
            </p:nvCxnSpPr>
            <p:spPr>
              <a:xfrm flipV="1">
                <a:off x="2573382" y="3830819"/>
                <a:ext cx="646704" cy="31568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09AB664A-6BC3-4CE7-ACCF-7350F901F142}"/>
                  </a:ext>
                </a:extLst>
              </p:cNvPr>
              <p:cNvCxnSpPr>
                <a:stCxn id="48" idx="5"/>
                <a:endCxn id="49" idx="1"/>
              </p:cNvCxnSpPr>
              <p:nvPr/>
            </p:nvCxnSpPr>
            <p:spPr>
              <a:xfrm>
                <a:off x="2514300" y="4285924"/>
                <a:ext cx="420124" cy="74006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E9D7CBA1-4908-47DC-BA1B-6DCA219B0EAC}"/>
                  </a:ext>
                </a:extLst>
              </p:cNvPr>
              <p:cNvCxnSpPr>
                <a:stCxn id="49" idx="6"/>
                <a:endCxn id="47" idx="3"/>
              </p:cNvCxnSpPr>
              <p:nvPr/>
            </p:nvCxnSpPr>
            <p:spPr>
              <a:xfrm flipV="1">
                <a:off x="3278777" y="4734639"/>
                <a:ext cx="472345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545DBE2-0F56-40F6-9291-2687125469FE}"/>
                  </a:ext>
                </a:extLst>
              </p:cNvPr>
              <p:cNvCxnSpPr>
                <a:stCxn id="50" idx="5"/>
                <a:endCxn id="47" idx="1"/>
              </p:cNvCxnSpPr>
              <p:nvPr/>
            </p:nvCxnSpPr>
            <p:spPr>
              <a:xfrm>
                <a:off x="3564439" y="3970238"/>
                <a:ext cx="186683" cy="48556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E97B084A-CEFF-4DA5-92C6-45A943E28B7E}"/>
                  </a:ext>
                </a:extLst>
              </p:cNvPr>
              <p:cNvCxnSpPr>
                <a:stCxn id="47" idx="7"/>
                <a:endCxn id="51" idx="2"/>
              </p:cNvCxnSpPr>
              <p:nvPr/>
            </p:nvCxnSpPr>
            <p:spPr>
              <a:xfrm flipV="1">
                <a:off x="4036393" y="4052917"/>
                <a:ext cx="572130" cy="402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76C7D0A9-A767-4EA0-8F4A-98952915F401}"/>
                  </a:ext>
                </a:extLst>
              </p:cNvPr>
              <p:cNvCxnSpPr>
                <a:stCxn id="47" idx="5"/>
                <a:endCxn id="52" idx="2"/>
              </p:cNvCxnSpPr>
              <p:nvPr/>
            </p:nvCxnSpPr>
            <p:spPr>
              <a:xfrm>
                <a:off x="4036393" y="4734639"/>
                <a:ext cx="694050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021D0D1-65D2-4C80-A383-6279907911C2}"/>
                  </a:ext>
                </a:extLst>
              </p:cNvPr>
              <p:cNvCxnSpPr>
                <a:stCxn id="51" idx="4"/>
                <a:endCxn id="52" idx="0"/>
              </p:cNvCxnSpPr>
              <p:nvPr/>
            </p:nvCxnSpPr>
            <p:spPr>
              <a:xfrm>
                <a:off x="4810241" y="4250085"/>
                <a:ext cx="121920" cy="7181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34411AF-B796-4AFF-AC42-E5950F9E6056}"/>
                </a:ext>
              </a:extLst>
            </p:cNvPr>
            <p:cNvSpPr/>
            <p:nvPr/>
          </p:nvSpPr>
          <p:spPr>
            <a:xfrm>
              <a:off x="4664336" y="3550599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3DD838D-1032-4F0E-8F88-1AA3F682E24C}"/>
              </a:ext>
            </a:extLst>
          </p:cNvPr>
          <p:cNvSpPr txBox="1"/>
          <p:nvPr/>
        </p:nvSpPr>
        <p:spPr>
          <a:xfrm>
            <a:off x="6516555" y="3477567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3D0224-6277-4B12-99B7-D633844A1F9E}"/>
              </a:ext>
            </a:extLst>
          </p:cNvPr>
          <p:cNvSpPr txBox="1"/>
          <p:nvPr/>
        </p:nvSpPr>
        <p:spPr>
          <a:xfrm>
            <a:off x="6866430" y="3477567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05EB48-A9C2-45DB-94D9-CA89607F9CB2}"/>
              </a:ext>
            </a:extLst>
          </p:cNvPr>
          <p:cNvSpPr txBox="1"/>
          <p:nvPr/>
        </p:nvSpPr>
        <p:spPr>
          <a:xfrm>
            <a:off x="7209652" y="3472261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BA7F48-7D13-4BB2-BFC7-7DA823FC4DC3}"/>
              </a:ext>
            </a:extLst>
          </p:cNvPr>
          <p:cNvSpPr txBox="1"/>
          <p:nvPr/>
        </p:nvSpPr>
        <p:spPr>
          <a:xfrm>
            <a:off x="7559527" y="3474321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105F6D-90F5-404C-A616-E0A08ABFB228}"/>
              </a:ext>
            </a:extLst>
          </p:cNvPr>
          <p:cNvSpPr txBox="1"/>
          <p:nvPr/>
        </p:nvSpPr>
        <p:spPr>
          <a:xfrm>
            <a:off x="7909402" y="3473603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C8FCE2-3F48-490B-9A95-6E3A4DF95F66}"/>
              </a:ext>
            </a:extLst>
          </p:cNvPr>
          <p:cNvSpPr txBox="1"/>
          <p:nvPr/>
        </p:nvSpPr>
        <p:spPr>
          <a:xfrm>
            <a:off x="8259277" y="3472261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F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66" name="직선 연결선 65"/>
          <p:cNvCxnSpPr>
            <a:stCxn id="52" idx="6"/>
            <a:endCxn id="46" idx="2"/>
          </p:cNvCxnSpPr>
          <p:nvPr/>
        </p:nvCxnSpPr>
        <p:spPr>
          <a:xfrm flipV="1">
            <a:off x="8983009" y="2932685"/>
            <a:ext cx="327102" cy="5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BC8FCE2-3F48-490B-9A95-6E3A4DF95F66}"/>
              </a:ext>
            </a:extLst>
          </p:cNvPr>
          <p:cNvSpPr txBox="1"/>
          <p:nvPr/>
        </p:nvSpPr>
        <p:spPr>
          <a:xfrm>
            <a:off x="8609152" y="3474321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G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DD838D-1032-4F0E-8F88-1AA3F682E24C}"/>
              </a:ext>
            </a:extLst>
          </p:cNvPr>
          <p:cNvSpPr txBox="1"/>
          <p:nvPr/>
        </p:nvSpPr>
        <p:spPr>
          <a:xfrm>
            <a:off x="9341276" y="2162226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3D0224-6277-4B12-99B7-D633844A1F9E}"/>
              </a:ext>
            </a:extLst>
          </p:cNvPr>
          <p:cNvSpPr txBox="1"/>
          <p:nvPr/>
        </p:nvSpPr>
        <p:spPr>
          <a:xfrm>
            <a:off x="9691151" y="2162226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05EB48-A9C2-45DB-94D9-CA89607F9CB2}"/>
              </a:ext>
            </a:extLst>
          </p:cNvPr>
          <p:cNvSpPr txBox="1"/>
          <p:nvPr/>
        </p:nvSpPr>
        <p:spPr>
          <a:xfrm>
            <a:off x="10034373" y="2165712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BA7F48-7D13-4BB2-BFC7-7DA823FC4DC3}"/>
              </a:ext>
            </a:extLst>
          </p:cNvPr>
          <p:cNvSpPr txBox="1"/>
          <p:nvPr/>
        </p:nvSpPr>
        <p:spPr>
          <a:xfrm>
            <a:off x="10384248" y="2167772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72" name="오른쪽 화살표 71"/>
          <p:cNvSpPr/>
          <p:nvPr/>
        </p:nvSpPr>
        <p:spPr>
          <a:xfrm>
            <a:off x="8994189" y="2232585"/>
            <a:ext cx="331038" cy="19610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>
            <a:off x="5829177" y="5007202"/>
            <a:ext cx="331038" cy="19610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627049" y="1800685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Queue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01733" y="31631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방문정보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1052546" y="4143687"/>
            <a:ext cx="3694468" cy="1728926"/>
            <a:chOff x="1373303" y="2221431"/>
            <a:chExt cx="3694468" cy="172892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3DD6645-1CD7-421B-9C5D-25F4FE172963}"/>
                </a:ext>
              </a:extLst>
            </p:cNvPr>
            <p:cNvGrpSpPr/>
            <p:nvPr/>
          </p:nvGrpSpPr>
          <p:grpSpPr>
            <a:xfrm>
              <a:off x="1373303" y="2221431"/>
              <a:ext cx="2963931" cy="1728926"/>
              <a:chOff x="2169947" y="3633651"/>
              <a:chExt cx="2963931" cy="1728926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A2EEA4A1-8AD9-4701-9413-8668EB97334F}"/>
                  </a:ext>
                </a:extLst>
              </p:cNvPr>
              <p:cNvSpPr/>
              <p:nvPr/>
            </p:nvSpPr>
            <p:spPr>
              <a:xfrm>
                <a:off x="3692040" y="4398052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CB70BCF-0846-4344-95FA-E6883101BFB1}"/>
                  </a:ext>
                </a:extLst>
              </p:cNvPr>
              <p:cNvSpPr/>
              <p:nvPr/>
            </p:nvSpPr>
            <p:spPr>
              <a:xfrm>
                <a:off x="2169947" y="3949337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1B9A01A1-336D-4C7B-877B-61F7D0989EB8}"/>
                  </a:ext>
                </a:extLst>
              </p:cNvPr>
              <p:cNvSpPr/>
              <p:nvPr/>
            </p:nvSpPr>
            <p:spPr>
              <a:xfrm>
                <a:off x="2875342" y="496824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239DB6DA-A55F-4800-BA02-8D0FDCF8ABAE}"/>
                  </a:ext>
                </a:extLst>
              </p:cNvPr>
              <p:cNvSpPr/>
              <p:nvPr/>
            </p:nvSpPr>
            <p:spPr>
              <a:xfrm>
                <a:off x="3220086" y="363365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AA37186B-FA2E-4A2D-A275-909038B5C2AA}"/>
                  </a:ext>
                </a:extLst>
              </p:cNvPr>
              <p:cNvSpPr/>
              <p:nvPr/>
            </p:nvSpPr>
            <p:spPr>
              <a:xfrm>
                <a:off x="4608523" y="3855749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34411AF-B796-4AFF-AC42-E5950F9E6056}"/>
                  </a:ext>
                </a:extLst>
              </p:cNvPr>
              <p:cNvSpPr/>
              <p:nvPr/>
            </p:nvSpPr>
            <p:spPr>
              <a:xfrm>
                <a:off x="4730443" y="4968241"/>
                <a:ext cx="403435" cy="394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52ADF5DA-84FA-41A9-9E3C-16DB9C8A75A0}"/>
                  </a:ext>
                </a:extLst>
              </p:cNvPr>
              <p:cNvCxnSpPr>
                <a:stCxn id="80" idx="6"/>
                <a:endCxn id="82" idx="2"/>
              </p:cNvCxnSpPr>
              <p:nvPr/>
            </p:nvCxnSpPr>
            <p:spPr>
              <a:xfrm flipV="1">
                <a:off x="2573382" y="3830819"/>
                <a:ext cx="646704" cy="31568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9AB664A-6BC3-4CE7-ACCF-7350F901F142}"/>
                  </a:ext>
                </a:extLst>
              </p:cNvPr>
              <p:cNvCxnSpPr>
                <a:stCxn id="80" idx="5"/>
                <a:endCxn id="81" idx="1"/>
              </p:cNvCxnSpPr>
              <p:nvPr/>
            </p:nvCxnSpPr>
            <p:spPr>
              <a:xfrm>
                <a:off x="2514300" y="4285924"/>
                <a:ext cx="420124" cy="74006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E9D7CBA1-4908-47DC-BA1B-6DCA219B0EAC}"/>
                  </a:ext>
                </a:extLst>
              </p:cNvPr>
              <p:cNvCxnSpPr>
                <a:stCxn id="81" idx="6"/>
                <a:endCxn id="79" idx="3"/>
              </p:cNvCxnSpPr>
              <p:nvPr/>
            </p:nvCxnSpPr>
            <p:spPr>
              <a:xfrm flipV="1">
                <a:off x="3278777" y="4734639"/>
                <a:ext cx="472345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545DBE2-0F56-40F6-9291-2687125469FE}"/>
                  </a:ext>
                </a:extLst>
              </p:cNvPr>
              <p:cNvCxnSpPr>
                <a:stCxn id="82" idx="5"/>
                <a:endCxn id="79" idx="1"/>
              </p:cNvCxnSpPr>
              <p:nvPr/>
            </p:nvCxnSpPr>
            <p:spPr>
              <a:xfrm>
                <a:off x="3564439" y="3970238"/>
                <a:ext cx="186683" cy="48556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E97B084A-CEFF-4DA5-92C6-45A943E28B7E}"/>
                  </a:ext>
                </a:extLst>
              </p:cNvPr>
              <p:cNvCxnSpPr>
                <a:stCxn id="79" idx="7"/>
                <a:endCxn id="83" idx="2"/>
              </p:cNvCxnSpPr>
              <p:nvPr/>
            </p:nvCxnSpPr>
            <p:spPr>
              <a:xfrm flipV="1">
                <a:off x="4036393" y="4052917"/>
                <a:ext cx="572130" cy="402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76C7D0A9-A767-4EA0-8F4A-98952915F401}"/>
                  </a:ext>
                </a:extLst>
              </p:cNvPr>
              <p:cNvCxnSpPr>
                <a:stCxn id="79" idx="5"/>
                <a:endCxn id="84" idx="2"/>
              </p:cNvCxnSpPr>
              <p:nvPr/>
            </p:nvCxnSpPr>
            <p:spPr>
              <a:xfrm>
                <a:off x="4036393" y="4734639"/>
                <a:ext cx="694050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A021D0D1-65D2-4C80-A383-6279907911C2}"/>
                  </a:ext>
                </a:extLst>
              </p:cNvPr>
              <p:cNvCxnSpPr>
                <a:stCxn id="83" idx="4"/>
                <a:endCxn id="84" idx="0"/>
              </p:cNvCxnSpPr>
              <p:nvPr/>
            </p:nvCxnSpPr>
            <p:spPr>
              <a:xfrm>
                <a:off x="4810241" y="4250085"/>
                <a:ext cx="121920" cy="7181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34411AF-B796-4AFF-AC42-E5950F9E6056}"/>
                </a:ext>
              </a:extLst>
            </p:cNvPr>
            <p:cNvSpPr/>
            <p:nvPr/>
          </p:nvSpPr>
          <p:spPr>
            <a:xfrm>
              <a:off x="4664336" y="3550599"/>
              <a:ext cx="403435" cy="394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3DD838D-1032-4F0E-8F88-1AA3F682E24C}"/>
              </a:ext>
            </a:extLst>
          </p:cNvPr>
          <p:cNvSpPr txBox="1"/>
          <p:nvPr/>
        </p:nvSpPr>
        <p:spPr>
          <a:xfrm>
            <a:off x="1550023" y="6214905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F3D0224-6277-4B12-99B7-D633844A1F9E}"/>
              </a:ext>
            </a:extLst>
          </p:cNvPr>
          <p:cNvSpPr txBox="1"/>
          <p:nvPr/>
        </p:nvSpPr>
        <p:spPr>
          <a:xfrm>
            <a:off x="1899898" y="6214905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05EB48-A9C2-45DB-94D9-CA89607F9CB2}"/>
              </a:ext>
            </a:extLst>
          </p:cNvPr>
          <p:cNvSpPr txBox="1"/>
          <p:nvPr/>
        </p:nvSpPr>
        <p:spPr>
          <a:xfrm>
            <a:off x="2243120" y="6209599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BA7F48-7D13-4BB2-BFC7-7DA823FC4DC3}"/>
              </a:ext>
            </a:extLst>
          </p:cNvPr>
          <p:cNvSpPr txBox="1"/>
          <p:nvPr/>
        </p:nvSpPr>
        <p:spPr>
          <a:xfrm>
            <a:off x="2592995" y="6211659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105F6D-90F5-404C-A616-E0A08ABFB228}"/>
              </a:ext>
            </a:extLst>
          </p:cNvPr>
          <p:cNvSpPr txBox="1"/>
          <p:nvPr/>
        </p:nvSpPr>
        <p:spPr>
          <a:xfrm>
            <a:off x="2942870" y="6210941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BC8FCE2-3F48-490B-9A95-6E3A4DF95F66}"/>
              </a:ext>
            </a:extLst>
          </p:cNvPr>
          <p:cNvSpPr txBox="1"/>
          <p:nvPr/>
        </p:nvSpPr>
        <p:spPr>
          <a:xfrm>
            <a:off x="3292745" y="6209599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F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98" name="직선 연결선 97"/>
          <p:cNvCxnSpPr>
            <a:stCxn id="84" idx="6"/>
            <a:endCxn id="78" idx="2"/>
          </p:cNvCxnSpPr>
          <p:nvPr/>
        </p:nvCxnSpPr>
        <p:spPr>
          <a:xfrm flipV="1">
            <a:off x="4016477" y="5670023"/>
            <a:ext cx="327102" cy="5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BC8FCE2-3F48-490B-9A95-6E3A4DF95F66}"/>
              </a:ext>
            </a:extLst>
          </p:cNvPr>
          <p:cNvSpPr txBox="1"/>
          <p:nvPr/>
        </p:nvSpPr>
        <p:spPr>
          <a:xfrm>
            <a:off x="3642620" y="6211659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G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DD838D-1032-4F0E-8F88-1AA3F682E24C}"/>
              </a:ext>
            </a:extLst>
          </p:cNvPr>
          <p:cNvSpPr txBox="1"/>
          <p:nvPr/>
        </p:nvSpPr>
        <p:spPr>
          <a:xfrm>
            <a:off x="4374744" y="4899564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F3D0224-6277-4B12-99B7-D633844A1F9E}"/>
              </a:ext>
            </a:extLst>
          </p:cNvPr>
          <p:cNvSpPr txBox="1"/>
          <p:nvPr/>
        </p:nvSpPr>
        <p:spPr>
          <a:xfrm>
            <a:off x="4724619" y="4899564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05EB48-A9C2-45DB-94D9-CA89607F9CB2}"/>
              </a:ext>
            </a:extLst>
          </p:cNvPr>
          <p:cNvSpPr txBox="1"/>
          <p:nvPr/>
        </p:nvSpPr>
        <p:spPr>
          <a:xfrm>
            <a:off x="5067841" y="4903050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BA7F48-7D13-4BB2-BFC7-7DA823FC4DC3}"/>
              </a:ext>
            </a:extLst>
          </p:cNvPr>
          <p:cNvSpPr txBox="1"/>
          <p:nvPr/>
        </p:nvSpPr>
        <p:spPr>
          <a:xfrm>
            <a:off x="5417716" y="4905110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04" name="오른쪽 화살표 103"/>
          <p:cNvSpPr/>
          <p:nvPr/>
        </p:nvSpPr>
        <p:spPr>
          <a:xfrm>
            <a:off x="4027657" y="4969923"/>
            <a:ext cx="331038" cy="19610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660517" y="453802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Queue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35201" y="59004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방문정보</a:t>
            </a:r>
          </a:p>
        </p:txBody>
      </p:sp>
      <p:sp>
        <p:nvSpPr>
          <p:cNvPr id="107" name="오른쪽 화살표 106"/>
          <p:cNvSpPr/>
          <p:nvPr/>
        </p:nvSpPr>
        <p:spPr>
          <a:xfrm>
            <a:off x="10960736" y="2391395"/>
            <a:ext cx="331038" cy="19610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오른쪽 화살표 107"/>
          <p:cNvSpPr/>
          <p:nvPr/>
        </p:nvSpPr>
        <p:spPr>
          <a:xfrm>
            <a:off x="11206497" y="5059540"/>
            <a:ext cx="331038" cy="19610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6429866" y="4196025"/>
            <a:ext cx="3694468" cy="1728926"/>
            <a:chOff x="1373303" y="2221431"/>
            <a:chExt cx="3694468" cy="1728926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3DD6645-1CD7-421B-9C5D-25F4FE172963}"/>
                </a:ext>
              </a:extLst>
            </p:cNvPr>
            <p:cNvGrpSpPr/>
            <p:nvPr/>
          </p:nvGrpSpPr>
          <p:grpSpPr>
            <a:xfrm>
              <a:off x="1373303" y="2221431"/>
              <a:ext cx="2963931" cy="1728926"/>
              <a:chOff x="2169947" y="3633651"/>
              <a:chExt cx="2963931" cy="1728926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2EEA4A1-8AD9-4701-9413-8668EB97334F}"/>
                  </a:ext>
                </a:extLst>
              </p:cNvPr>
              <p:cNvSpPr/>
              <p:nvPr/>
            </p:nvSpPr>
            <p:spPr>
              <a:xfrm>
                <a:off x="3692040" y="4398052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CB70BCF-0846-4344-95FA-E6883101BFB1}"/>
                  </a:ext>
                </a:extLst>
              </p:cNvPr>
              <p:cNvSpPr/>
              <p:nvPr/>
            </p:nvSpPr>
            <p:spPr>
              <a:xfrm>
                <a:off x="2169947" y="3949337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1B9A01A1-336D-4C7B-877B-61F7D0989EB8}"/>
                  </a:ext>
                </a:extLst>
              </p:cNvPr>
              <p:cNvSpPr/>
              <p:nvPr/>
            </p:nvSpPr>
            <p:spPr>
              <a:xfrm>
                <a:off x="2875342" y="496824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239DB6DA-A55F-4800-BA02-8D0FDCF8ABAE}"/>
                  </a:ext>
                </a:extLst>
              </p:cNvPr>
              <p:cNvSpPr/>
              <p:nvPr/>
            </p:nvSpPr>
            <p:spPr>
              <a:xfrm>
                <a:off x="3220086" y="363365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AA37186B-FA2E-4A2D-A275-909038B5C2AA}"/>
                  </a:ext>
                </a:extLst>
              </p:cNvPr>
              <p:cNvSpPr/>
              <p:nvPr/>
            </p:nvSpPr>
            <p:spPr>
              <a:xfrm>
                <a:off x="4608523" y="3855749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534411AF-B796-4AFF-AC42-E5950F9E6056}"/>
                  </a:ext>
                </a:extLst>
              </p:cNvPr>
              <p:cNvSpPr/>
              <p:nvPr/>
            </p:nvSpPr>
            <p:spPr>
              <a:xfrm>
                <a:off x="4730443" y="4968241"/>
                <a:ext cx="403435" cy="39433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52ADF5DA-84FA-41A9-9E3C-16DB9C8A75A0}"/>
                  </a:ext>
                </a:extLst>
              </p:cNvPr>
              <p:cNvCxnSpPr>
                <a:stCxn id="113" idx="6"/>
                <a:endCxn id="115" idx="2"/>
              </p:cNvCxnSpPr>
              <p:nvPr/>
            </p:nvCxnSpPr>
            <p:spPr>
              <a:xfrm flipV="1">
                <a:off x="2573382" y="3830819"/>
                <a:ext cx="646704" cy="31568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09AB664A-6BC3-4CE7-ACCF-7350F901F142}"/>
                  </a:ext>
                </a:extLst>
              </p:cNvPr>
              <p:cNvCxnSpPr>
                <a:stCxn id="113" idx="5"/>
                <a:endCxn id="114" idx="1"/>
              </p:cNvCxnSpPr>
              <p:nvPr/>
            </p:nvCxnSpPr>
            <p:spPr>
              <a:xfrm>
                <a:off x="2514300" y="4285924"/>
                <a:ext cx="420124" cy="740066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E9D7CBA1-4908-47DC-BA1B-6DCA219B0EAC}"/>
                  </a:ext>
                </a:extLst>
              </p:cNvPr>
              <p:cNvCxnSpPr>
                <a:stCxn id="114" idx="6"/>
                <a:endCxn id="112" idx="3"/>
              </p:cNvCxnSpPr>
              <p:nvPr/>
            </p:nvCxnSpPr>
            <p:spPr>
              <a:xfrm flipV="1">
                <a:off x="3278777" y="4734639"/>
                <a:ext cx="472345" cy="4307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C545DBE2-0F56-40F6-9291-2687125469FE}"/>
                  </a:ext>
                </a:extLst>
              </p:cNvPr>
              <p:cNvCxnSpPr>
                <a:stCxn id="115" idx="5"/>
                <a:endCxn id="112" idx="1"/>
              </p:cNvCxnSpPr>
              <p:nvPr/>
            </p:nvCxnSpPr>
            <p:spPr>
              <a:xfrm>
                <a:off x="3564439" y="3970238"/>
                <a:ext cx="186683" cy="48556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97B084A-CEFF-4DA5-92C6-45A943E28B7E}"/>
                  </a:ext>
                </a:extLst>
              </p:cNvPr>
              <p:cNvCxnSpPr>
                <a:stCxn id="112" idx="7"/>
                <a:endCxn id="116" idx="2"/>
              </p:cNvCxnSpPr>
              <p:nvPr/>
            </p:nvCxnSpPr>
            <p:spPr>
              <a:xfrm flipV="1">
                <a:off x="4036393" y="4052917"/>
                <a:ext cx="572130" cy="40288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6C7D0A9-A767-4EA0-8F4A-98952915F401}"/>
                  </a:ext>
                </a:extLst>
              </p:cNvPr>
              <p:cNvCxnSpPr>
                <a:stCxn id="112" idx="5"/>
                <a:endCxn id="117" idx="2"/>
              </p:cNvCxnSpPr>
              <p:nvPr/>
            </p:nvCxnSpPr>
            <p:spPr>
              <a:xfrm>
                <a:off x="4036393" y="4734639"/>
                <a:ext cx="694050" cy="43077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A021D0D1-65D2-4C80-A383-6279907911C2}"/>
                  </a:ext>
                </a:extLst>
              </p:cNvPr>
              <p:cNvCxnSpPr>
                <a:stCxn id="116" idx="4"/>
                <a:endCxn id="117" idx="0"/>
              </p:cNvCxnSpPr>
              <p:nvPr/>
            </p:nvCxnSpPr>
            <p:spPr>
              <a:xfrm>
                <a:off x="4810241" y="4250085"/>
                <a:ext cx="121920" cy="7181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34411AF-B796-4AFF-AC42-E5950F9E6056}"/>
                </a:ext>
              </a:extLst>
            </p:cNvPr>
            <p:cNvSpPr/>
            <p:nvPr/>
          </p:nvSpPr>
          <p:spPr>
            <a:xfrm>
              <a:off x="4664336" y="3550599"/>
              <a:ext cx="403435" cy="3943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A3DD838D-1032-4F0E-8F88-1AA3F682E24C}"/>
              </a:ext>
            </a:extLst>
          </p:cNvPr>
          <p:cNvSpPr txBox="1"/>
          <p:nvPr/>
        </p:nvSpPr>
        <p:spPr>
          <a:xfrm>
            <a:off x="6927343" y="6267243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3D0224-6277-4B12-99B7-D633844A1F9E}"/>
              </a:ext>
            </a:extLst>
          </p:cNvPr>
          <p:cNvSpPr txBox="1"/>
          <p:nvPr/>
        </p:nvSpPr>
        <p:spPr>
          <a:xfrm>
            <a:off x="7277218" y="6267243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05EB48-A9C2-45DB-94D9-CA89607F9CB2}"/>
              </a:ext>
            </a:extLst>
          </p:cNvPr>
          <p:cNvSpPr txBox="1"/>
          <p:nvPr/>
        </p:nvSpPr>
        <p:spPr>
          <a:xfrm>
            <a:off x="7620440" y="6261937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7BA7F48-7D13-4BB2-BFC7-7DA823FC4DC3}"/>
              </a:ext>
            </a:extLst>
          </p:cNvPr>
          <p:cNvSpPr txBox="1"/>
          <p:nvPr/>
        </p:nvSpPr>
        <p:spPr>
          <a:xfrm>
            <a:off x="7970315" y="6263997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05F6D-90F5-404C-A616-E0A08ABFB228}"/>
              </a:ext>
            </a:extLst>
          </p:cNvPr>
          <p:cNvSpPr txBox="1"/>
          <p:nvPr/>
        </p:nvSpPr>
        <p:spPr>
          <a:xfrm>
            <a:off x="8320190" y="6263279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C8FCE2-3F48-490B-9A95-6E3A4DF95F66}"/>
              </a:ext>
            </a:extLst>
          </p:cNvPr>
          <p:cNvSpPr txBox="1"/>
          <p:nvPr/>
        </p:nvSpPr>
        <p:spPr>
          <a:xfrm>
            <a:off x="8670065" y="6261937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F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31" name="직선 연결선 130"/>
          <p:cNvCxnSpPr>
            <a:stCxn id="117" idx="6"/>
            <a:endCxn id="111" idx="2"/>
          </p:cNvCxnSpPr>
          <p:nvPr/>
        </p:nvCxnSpPr>
        <p:spPr>
          <a:xfrm flipV="1">
            <a:off x="9393797" y="5722361"/>
            <a:ext cx="327102" cy="542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BC8FCE2-3F48-490B-9A95-6E3A4DF95F66}"/>
              </a:ext>
            </a:extLst>
          </p:cNvPr>
          <p:cNvSpPr txBox="1"/>
          <p:nvPr/>
        </p:nvSpPr>
        <p:spPr>
          <a:xfrm>
            <a:off x="9019940" y="6263997"/>
            <a:ext cx="349875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G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DD838D-1032-4F0E-8F88-1AA3F682E24C}"/>
              </a:ext>
            </a:extLst>
          </p:cNvPr>
          <p:cNvSpPr txBox="1"/>
          <p:nvPr/>
        </p:nvSpPr>
        <p:spPr>
          <a:xfrm>
            <a:off x="9752064" y="4951902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3D0224-6277-4B12-99B7-D633844A1F9E}"/>
              </a:ext>
            </a:extLst>
          </p:cNvPr>
          <p:cNvSpPr txBox="1"/>
          <p:nvPr/>
        </p:nvSpPr>
        <p:spPr>
          <a:xfrm>
            <a:off x="10101939" y="4951902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C05EB48-A9C2-45DB-94D9-CA89607F9CB2}"/>
              </a:ext>
            </a:extLst>
          </p:cNvPr>
          <p:cNvSpPr txBox="1"/>
          <p:nvPr/>
        </p:nvSpPr>
        <p:spPr>
          <a:xfrm>
            <a:off x="10445161" y="4955388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7BA7F48-7D13-4BB2-BFC7-7DA823FC4DC3}"/>
              </a:ext>
            </a:extLst>
          </p:cNvPr>
          <p:cNvSpPr txBox="1"/>
          <p:nvPr/>
        </p:nvSpPr>
        <p:spPr>
          <a:xfrm>
            <a:off x="10795036" y="4957448"/>
            <a:ext cx="34987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7" name="오른쪽 화살표 136"/>
          <p:cNvSpPr/>
          <p:nvPr/>
        </p:nvSpPr>
        <p:spPr>
          <a:xfrm>
            <a:off x="9404977" y="5022261"/>
            <a:ext cx="331038" cy="19610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0037837" y="459036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Queue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912521" y="5952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방문정보</a:t>
            </a:r>
          </a:p>
        </p:txBody>
      </p:sp>
    </p:spTree>
    <p:extLst>
      <p:ext uri="{BB962C8B-B14F-4D97-AF65-F5344CB8AC3E}">
        <p14:creationId xmlns:p14="http://schemas.microsoft.com/office/powerpoint/2010/main" val="3245922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230C71-FB50-4D06-AB06-D93B4B5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5764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그래프</a:t>
            </a:r>
            <a:r>
              <a:rPr lang="en-US" altLang="ko-KR" dirty="0">
                <a:latin typeface="Arial Black" panose="020B0A04020102020204" pitchFamily="34" charset="0"/>
              </a:rPr>
              <a:t>(Graph)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1793" y="773696"/>
            <a:ext cx="990893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DFS</a:t>
            </a:r>
            <a:r>
              <a:rPr lang="ko-KR" altLang="en-US" sz="1600" dirty="0">
                <a:latin typeface="Arial Black" pitchFamily="34" charset="0"/>
              </a:rPr>
              <a:t>랑 달라지는 것은</a:t>
            </a:r>
            <a:r>
              <a:rPr lang="en-US" altLang="ko-KR" sz="1600" dirty="0">
                <a:latin typeface="Arial Black" pitchFamily="34" charset="0"/>
              </a:rPr>
              <a:t>…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핵심함수인 </a:t>
            </a:r>
            <a:r>
              <a:rPr lang="en-US" altLang="ko-KR" sz="1600" dirty="0" err="1">
                <a:latin typeface="Arial Black" pitchFamily="34" charset="0"/>
              </a:rPr>
              <a:t>DFShwoGraphVertex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ALGraph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en-US" altLang="ko-KR" sz="1600" dirty="0" err="1">
                <a:latin typeface="Arial Black" pitchFamily="34" charset="0"/>
              </a:rPr>
              <a:t>pg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startV</a:t>
            </a:r>
            <a:r>
              <a:rPr lang="en-US" altLang="ko-KR" sz="1600" dirty="0">
                <a:latin typeface="Arial Black" pitchFamily="34" charset="0"/>
              </a:rPr>
              <a:t>)</a:t>
            </a:r>
            <a:r>
              <a:rPr lang="ko-KR" altLang="en-US" sz="1600" dirty="0">
                <a:latin typeface="Arial Black" pitchFamily="34" charset="0"/>
              </a:rPr>
              <a:t>를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바꾸는 일뿐이다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학습과제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dirty="0" err="1"/>
              <a:t>ALGraphDFS</a:t>
            </a:r>
            <a:r>
              <a:rPr lang="en-US" altLang="ko-KR" dirty="0"/>
              <a:t>, </a:t>
            </a:r>
            <a:r>
              <a:rPr lang="en-US" altLang="ko-KR" dirty="0" err="1"/>
              <a:t>ALGraphBFS</a:t>
            </a:r>
            <a:r>
              <a:rPr lang="ko-KR" altLang="en-US" dirty="0"/>
              <a:t>를 확인해보고 우선순위</a:t>
            </a:r>
            <a:r>
              <a:rPr lang="en-US" altLang="ko-KR" dirty="0"/>
              <a:t>(</a:t>
            </a:r>
            <a:r>
              <a:rPr lang="ko-KR" altLang="en-US" dirty="0"/>
              <a:t>둘 중 어느 정점을 먼저 탐색할지에 대한</a:t>
            </a:r>
            <a:r>
              <a:rPr lang="en-US" altLang="ko-KR" dirty="0"/>
              <a:t>..) </a:t>
            </a:r>
            <a:r>
              <a:rPr lang="ko-KR" altLang="en-US" dirty="0"/>
              <a:t>조건을 조정해서 변경해보자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42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1398" y="1780065"/>
            <a:ext cx="9917724" cy="37856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테이블 자료구조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탐색 연산의 시간 복잡도는 </a:t>
            </a:r>
            <a:r>
              <a:rPr lang="en-US" altLang="ko-KR" dirty="0"/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저장되는 데이터는 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이 하나의 쌍을 이룬다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가 존재하지 않는 값</a:t>
            </a:r>
            <a:r>
              <a:rPr lang="en-US" altLang="ko-KR" dirty="0"/>
              <a:t>(Value)</a:t>
            </a:r>
            <a:r>
              <a:rPr lang="ko-KR" altLang="en-US" dirty="0"/>
              <a:t>은 저장할 수 없다</a:t>
            </a:r>
            <a:r>
              <a:rPr lang="en-US" altLang="ko-KR" dirty="0"/>
              <a:t>. </a:t>
            </a:r>
            <a:r>
              <a:rPr lang="ko-KR" altLang="en-US" dirty="0"/>
              <a:t>그리고 모든 키는 중복되지 않는다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</a:t>
            </a:r>
            <a:r>
              <a:rPr lang="ko-KR" altLang="en-US" dirty="0"/>
              <a:t>사전에서 단어는 </a:t>
            </a:r>
            <a:r>
              <a:rPr lang="en-US" altLang="ko-KR" dirty="0"/>
              <a:t>Key</a:t>
            </a:r>
            <a:r>
              <a:rPr lang="ko-KR" altLang="en-US" dirty="0"/>
              <a:t>가 되고 단어의 설명은 </a:t>
            </a:r>
            <a:r>
              <a:rPr lang="en-US" altLang="ko-KR" dirty="0"/>
              <a:t>Value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사전 구조 또는 </a:t>
            </a:r>
            <a:r>
              <a:rPr lang="ko-KR" altLang="en-US" dirty="0" err="1"/>
              <a:t>맵</a:t>
            </a:r>
            <a:r>
              <a:rPr lang="en-US" altLang="ko-KR" dirty="0"/>
              <a:t>(map)</a:t>
            </a:r>
            <a:r>
              <a:rPr lang="ko-KR" altLang="en-US" dirty="0"/>
              <a:t>이라고 부르기도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581360" y="3678263"/>
            <a:ext cx="2601390" cy="1711533"/>
            <a:chOff x="3042136" y="2453054"/>
            <a:chExt cx="2601390" cy="1711533"/>
          </a:xfrm>
        </p:grpSpPr>
        <p:sp>
          <p:nvSpPr>
            <p:cNvPr id="4" name="TextBox 3"/>
            <p:cNvSpPr txBox="1"/>
            <p:nvPr/>
          </p:nvSpPr>
          <p:spPr>
            <a:xfrm>
              <a:off x="3042138" y="2453054"/>
              <a:ext cx="1192378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Arial Black" panose="020B0A04020102020204" pitchFamily="34" charset="0"/>
                </a:rPr>
                <a:t>사번</a:t>
              </a:r>
              <a:r>
                <a:rPr lang="ko-KR" altLang="en-US" sz="1600" dirty="0">
                  <a:latin typeface="Arial Black" panose="020B0A04020102020204" pitchFamily="34" charset="0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</a:rPr>
                <a:t>: key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38974" y="2453054"/>
              <a:ext cx="1404552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Arial Black" panose="020B0A04020102020204" pitchFamily="34" charset="0"/>
                </a:rPr>
                <a:t>직원 </a:t>
              </a:r>
              <a:r>
                <a:rPr lang="en-US" altLang="ko-KR" sz="1600" dirty="0">
                  <a:latin typeface="Arial Black" panose="020B0A04020102020204" pitchFamily="34" charset="0"/>
                </a:rPr>
                <a:t>: value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2138" y="2791608"/>
              <a:ext cx="119683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99001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38974" y="2791608"/>
              <a:ext cx="1404552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rial Black" panose="020B0A04020102020204" pitchFamily="34" charset="0"/>
                </a:rPr>
                <a:t>양현석 부장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2136" y="3145551"/>
              <a:ext cx="1196838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99002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8974" y="3145551"/>
              <a:ext cx="1404552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한상현 차장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2136" y="3484105"/>
              <a:ext cx="1192380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99003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8974" y="3487479"/>
              <a:ext cx="1404552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rial Black" panose="020B0A04020102020204" pitchFamily="34" charset="0"/>
                </a:rPr>
                <a:t>손현주 과장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2136" y="3826033"/>
              <a:ext cx="1196838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99004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2100" y="3826033"/>
              <a:ext cx="139142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Arial Black" panose="020B0A04020102020204" pitchFamily="34" charset="0"/>
                </a:rPr>
                <a:t>이수진 사원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72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585" y="685773"/>
            <a:ext cx="9908930" cy="618630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배열을 기반으로 하는 테이블을 고려해보자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배열으로</a:t>
            </a:r>
            <a:r>
              <a:rPr lang="ko-KR" altLang="en-US" dirty="0"/>
              <a:t> 이루어져 있을 때 배열의 인덱스를 </a:t>
            </a:r>
            <a:r>
              <a:rPr lang="en-US" altLang="ko-KR" dirty="0"/>
              <a:t>Key</a:t>
            </a:r>
            <a:r>
              <a:rPr lang="ko-KR" altLang="en-US" dirty="0"/>
              <a:t>값으로 온전히 사용할 수 없다</a:t>
            </a:r>
            <a:r>
              <a:rPr lang="en-US" altLang="ko-KR" dirty="0"/>
              <a:t>.</a:t>
            </a:r>
          </a:p>
          <a:p>
            <a:pPr marL="742950" lvl="2" indent="-285750">
              <a:buFontTx/>
              <a:buChar char="-"/>
            </a:pPr>
            <a:r>
              <a:rPr lang="ko-KR" altLang="en-US" dirty="0"/>
              <a:t>배열의 길이는 한정되어 있는데 </a:t>
            </a:r>
            <a:r>
              <a:rPr lang="en-US" altLang="ko-KR" dirty="0"/>
              <a:t>Key</a:t>
            </a:r>
            <a:r>
              <a:rPr lang="ko-KR" altLang="en-US" dirty="0"/>
              <a:t>값이 그 범위를 넘어가는 경우 </a:t>
            </a:r>
            <a:r>
              <a:rPr lang="en-US" altLang="ko-KR" dirty="0"/>
              <a:t>Key</a:t>
            </a:r>
            <a:r>
              <a:rPr lang="ko-KR" altLang="en-US" dirty="0"/>
              <a:t>값을 인위적으로 바꿔야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원하는 </a:t>
            </a:r>
            <a:r>
              <a:rPr lang="en-US" altLang="ko-KR" dirty="0"/>
              <a:t>Key</a:t>
            </a:r>
            <a:r>
              <a:rPr lang="ko-KR" altLang="en-US" dirty="0"/>
              <a:t>값의 범위를 담을 수 있는 사용하지 않는 크기가 남아도는 배열을 선언해야만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006319" y="2171568"/>
            <a:ext cx="47268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Arial Black" pitchFamily="34" charset="0"/>
              </a:rPr>
              <a:t>typedef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struct</a:t>
            </a:r>
            <a:r>
              <a:rPr lang="en-US" altLang="ko-KR" sz="1200" dirty="0">
                <a:latin typeface="Arial Black" pitchFamily="34" charset="0"/>
              </a:rPr>
              <a:t> _</a:t>
            </a:r>
            <a:r>
              <a:rPr lang="en-US" altLang="ko-KR" sz="1200" dirty="0" err="1">
                <a:latin typeface="Arial Black" pitchFamily="34" charset="0"/>
              </a:rPr>
              <a:t>empInfo</a:t>
            </a:r>
            <a:endParaRPr lang="en-US" altLang="ko-KR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empNum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age;</a:t>
            </a:r>
          </a:p>
          <a:p>
            <a:r>
              <a:rPr lang="en-US" altLang="ko-KR" sz="1200" dirty="0">
                <a:latin typeface="Arial Black" pitchFamily="34" charset="0"/>
              </a:rPr>
              <a:t>} </a:t>
            </a:r>
            <a:r>
              <a:rPr lang="en-US" altLang="ko-KR" sz="1200" dirty="0" err="1">
                <a:latin typeface="Arial Black" pitchFamily="34" charset="0"/>
              </a:rPr>
              <a:t>EmpInfo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endParaRPr lang="ko-KR" altLang="en-US" sz="1200" dirty="0">
              <a:latin typeface="Arial Black" pitchFamily="34" charset="0"/>
            </a:endParaRPr>
          </a:p>
          <a:p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main()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EmpInfo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empInfoArr</a:t>
            </a:r>
            <a:r>
              <a:rPr lang="en-US" altLang="ko-KR" sz="1200" dirty="0">
                <a:latin typeface="Arial Black" pitchFamily="34" charset="0"/>
              </a:rPr>
              <a:t>[1000];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EmpInfo</a:t>
            </a:r>
            <a:r>
              <a:rPr lang="en-US" altLang="ko-KR" sz="1200" dirty="0">
                <a:latin typeface="Arial Black" pitchFamily="34" charset="0"/>
              </a:rPr>
              <a:t> e1;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eNum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printf</a:t>
            </a:r>
            <a:r>
              <a:rPr lang="en-US" altLang="ko-KR" sz="1200" dirty="0">
                <a:latin typeface="Arial Black" pitchFamily="34" charset="0"/>
              </a:rPr>
              <a:t>("</a:t>
            </a:r>
            <a:r>
              <a:rPr lang="ko-KR" altLang="en-US" sz="1200" dirty="0" err="1">
                <a:latin typeface="Arial Black" pitchFamily="34" charset="0"/>
              </a:rPr>
              <a:t>사번과</a:t>
            </a:r>
            <a:r>
              <a:rPr lang="ko-KR" altLang="en-US" sz="1200" dirty="0">
                <a:latin typeface="Arial Black" pitchFamily="34" charset="0"/>
              </a:rPr>
              <a:t> 나이 입력</a:t>
            </a:r>
            <a:r>
              <a:rPr lang="en-US" altLang="ko-KR" sz="1200" dirty="0">
                <a:latin typeface="Arial Black" pitchFamily="34" charset="0"/>
              </a:rPr>
              <a:t>:");</a:t>
            </a:r>
          </a:p>
          <a:p>
            <a:pPr lvl="1"/>
            <a:r>
              <a:rPr lang="pt-BR" altLang="ko-KR" sz="1200" dirty="0">
                <a:latin typeface="Arial Black" pitchFamily="34" charset="0"/>
              </a:rPr>
              <a:t>scanf("%d %d", &amp;(e1.empNum), &amp;(e1.age));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empInfoArr</a:t>
            </a:r>
            <a:r>
              <a:rPr lang="en-US" altLang="ko-KR" sz="1200" dirty="0">
                <a:latin typeface="Arial Black" pitchFamily="34" charset="0"/>
              </a:rPr>
              <a:t>[e1.empNum] = e1;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printf</a:t>
            </a:r>
            <a:r>
              <a:rPr lang="en-US" altLang="ko-KR" sz="1200" dirty="0">
                <a:latin typeface="Arial Black" pitchFamily="34" charset="0"/>
              </a:rPr>
              <a:t>("</a:t>
            </a:r>
            <a:r>
              <a:rPr lang="ko-KR" altLang="en-US" sz="1200" dirty="0">
                <a:latin typeface="Arial Black" pitchFamily="34" charset="0"/>
              </a:rPr>
              <a:t>확인하고픈 직원의 </a:t>
            </a:r>
            <a:r>
              <a:rPr lang="ko-KR" altLang="en-US" sz="1200" dirty="0" err="1">
                <a:latin typeface="Arial Black" pitchFamily="34" charset="0"/>
              </a:rPr>
              <a:t>사번</a:t>
            </a:r>
            <a:r>
              <a:rPr lang="ko-KR" altLang="en-US" sz="1200" dirty="0">
                <a:latin typeface="Arial Black" pitchFamily="34" charset="0"/>
              </a:rPr>
              <a:t> 입력</a:t>
            </a:r>
            <a:r>
              <a:rPr lang="en-US" altLang="ko-KR" sz="1200" dirty="0">
                <a:latin typeface="Arial Black" pitchFamily="34" charset="0"/>
              </a:rPr>
              <a:t>: ");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scanf</a:t>
            </a:r>
            <a:r>
              <a:rPr lang="en-US" altLang="ko-KR" sz="1200" dirty="0">
                <a:latin typeface="Arial Black" pitchFamily="34" charset="0"/>
              </a:rPr>
              <a:t>("%d", &amp;</a:t>
            </a:r>
            <a:r>
              <a:rPr lang="en-US" altLang="ko-KR" sz="1200" dirty="0" err="1">
                <a:latin typeface="Arial Black" pitchFamily="34" charset="0"/>
              </a:rPr>
              <a:t>eNum</a:t>
            </a:r>
            <a:r>
              <a:rPr lang="en-US" altLang="ko-KR" sz="1200" dirty="0">
                <a:latin typeface="Arial Black" pitchFamily="34" charset="0"/>
              </a:rPr>
              <a:t>);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e1 = </a:t>
            </a:r>
            <a:r>
              <a:rPr lang="en-US" altLang="ko-KR" sz="1200" dirty="0" err="1">
                <a:latin typeface="Arial Black" pitchFamily="34" charset="0"/>
              </a:rPr>
              <a:t>empInfoArr</a:t>
            </a:r>
            <a:r>
              <a:rPr lang="en-US" altLang="ko-KR" sz="1200" dirty="0">
                <a:latin typeface="Arial Black" pitchFamily="34" charset="0"/>
              </a:rPr>
              <a:t>[</a:t>
            </a:r>
            <a:r>
              <a:rPr lang="en-US" altLang="ko-KR" sz="1200" dirty="0" err="1">
                <a:latin typeface="Arial Black" pitchFamily="34" charset="0"/>
              </a:rPr>
              <a:t>eNum</a:t>
            </a:r>
            <a:r>
              <a:rPr lang="en-US" altLang="ko-KR" sz="1200" dirty="0">
                <a:latin typeface="Arial Black" pitchFamily="34" charset="0"/>
              </a:rPr>
              <a:t>];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printf</a:t>
            </a:r>
            <a:r>
              <a:rPr lang="en-US" altLang="ko-KR" sz="1200" dirty="0">
                <a:latin typeface="Arial Black" pitchFamily="34" charset="0"/>
              </a:rPr>
              <a:t>("</a:t>
            </a:r>
            <a:r>
              <a:rPr lang="ko-KR" altLang="en-US" sz="1200" dirty="0" err="1">
                <a:latin typeface="Arial Black" pitchFamily="34" charset="0"/>
              </a:rPr>
              <a:t>사번</a:t>
            </a:r>
            <a:r>
              <a:rPr lang="ko-KR" altLang="en-US" sz="1200" dirty="0">
                <a:latin typeface="Arial Black" pitchFamily="34" charset="0"/>
              </a:rPr>
              <a:t> </a:t>
            </a:r>
            <a:r>
              <a:rPr lang="en-US" altLang="ko-KR" sz="1200" dirty="0">
                <a:latin typeface="Arial Black" pitchFamily="34" charset="0"/>
              </a:rPr>
              <a:t>%d, </a:t>
            </a:r>
            <a:r>
              <a:rPr lang="ko-KR" altLang="en-US" sz="1200" dirty="0">
                <a:latin typeface="Arial Black" pitchFamily="34" charset="0"/>
              </a:rPr>
              <a:t>나이 </a:t>
            </a:r>
            <a:r>
              <a:rPr lang="en-US" altLang="ko-KR" sz="1200" dirty="0">
                <a:latin typeface="Arial Black" pitchFamily="34" charset="0"/>
              </a:rPr>
              <a:t>%d \n", e1.empNum, e1.age);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return 0;</a:t>
            </a: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ko-KR" altLang="en-US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5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6066" y="699458"/>
            <a:ext cx="9931401" cy="635558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해쉬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(HASH)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함수의 이용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제한사항의 조건을 만족하기 위해 키로 활용할 수 있는 것을 특정하여 범위를 좁혀서 사용하게 유도하는 연산이 들어가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동일한 키의 값이 들어가야 하는 충돌</a:t>
            </a:r>
            <a:r>
              <a:rPr lang="en-US" altLang="ko-KR" sz="1600" dirty="0"/>
              <a:t>(collision)</a:t>
            </a:r>
            <a:r>
              <a:rPr lang="ko-KR" altLang="en-US" sz="1600" dirty="0"/>
              <a:t>상황이 발생할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100" dirty="0" err="1">
                <a:latin typeface="Arial Black" pitchFamily="34" charset="0"/>
              </a:rPr>
              <a:t>typedef</a:t>
            </a:r>
            <a:r>
              <a:rPr lang="en-US" altLang="ko-KR" sz="1100" dirty="0">
                <a:latin typeface="Arial Black" pitchFamily="34" charset="0"/>
              </a:rPr>
              <a:t> </a:t>
            </a:r>
            <a:r>
              <a:rPr lang="en-US" altLang="ko-KR" sz="1100" dirty="0" err="1">
                <a:latin typeface="Arial Black" pitchFamily="34" charset="0"/>
              </a:rPr>
              <a:t>struct</a:t>
            </a:r>
            <a:r>
              <a:rPr lang="en-US" altLang="ko-KR" sz="1100" dirty="0">
                <a:latin typeface="Arial Black" pitchFamily="34" charset="0"/>
              </a:rPr>
              <a:t> _</a:t>
            </a:r>
            <a:r>
              <a:rPr lang="en-US" altLang="ko-KR" sz="1100" dirty="0" err="1">
                <a:latin typeface="Arial Black" pitchFamily="34" charset="0"/>
              </a:rPr>
              <a:t>empInfo</a:t>
            </a:r>
            <a:endParaRPr lang="en-US" altLang="ko-KR" sz="1100" dirty="0">
              <a:latin typeface="Arial Black" pitchFamily="34" charset="0"/>
            </a:endParaRPr>
          </a:p>
          <a:p>
            <a:r>
              <a:rPr lang="en-US" altLang="ko-KR" sz="11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int</a:t>
            </a:r>
            <a:r>
              <a:rPr lang="en-US" altLang="ko-KR" sz="1100" dirty="0">
                <a:latin typeface="Arial Black" pitchFamily="34" charset="0"/>
              </a:rPr>
              <a:t> </a:t>
            </a:r>
            <a:r>
              <a:rPr lang="en-US" altLang="ko-KR" sz="1100" dirty="0" err="1">
                <a:latin typeface="Arial Black" pitchFamily="34" charset="0"/>
              </a:rPr>
              <a:t>empNum</a:t>
            </a:r>
            <a:r>
              <a:rPr lang="en-US" altLang="ko-KR" sz="11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int</a:t>
            </a:r>
            <a:r>
              <a:rPr lang="en-US" altLang="ko-KR" sz="1100" dirty="0">
                <a:latin typeface="Arial Black" pitchFamily="34" charset="0"/>
              </a:rPr>
              <a:t> age;</a:t>
            </a:r>
          </a:p>
          <a:p>
            <a:r>
              <a:rPr lang="en-US" altLang="ko-KR" sz="1100" dirty="0">
                <a:latin typeface="Arial Black" pitchFamily="34" charset="0"/>
              </a:rPr>
              <a:t>} </a:t>
            </a:r>
            <a:r>
              <a:rPr lang="en-US" altLang="ko-KR" sz="1100" dirty="0" err="1">
                <a:latin typeface="Arial Black" pitchFamily="34" charset="0"/>
              </a:rPr>
              <a:t>EmpInfo</a:t>
            </a:r>
            <a:r>
              <a:rPr lang="en-US" altLang="ko-KR" sz="1100" dirty="0">
                <a:latin typeface="Arial Black" pitchFamily="34" charset="0"/>
              </a:rPr>
              <a:t>;</a:t>
            </a:r>
          </a:p>
          <a:p>
            <a:endParaRPr lang="ko-KR" altLang="en-US" sz="1100" dirty="0">
              <a:latin typeface="Arial Black" pitchFamily="34" charset="0"/>
            </a:endParaRPr>
          </a:p>
          <a:p>
            <a:r>
              <a:rPr lang="en-US" altLang="ko-KR" sz="1100" dirty="0" err="1">
                <a:latin typeface="Arial Black" pitchFamily="34" charset="0"/>
              </a:rPr>
              <a:t>int</a:t>
            </a:r>
            <a:r>
              <a:rPr lang="en-US" altLang="ko-KR" sz="1100" dirty="0">
                <a:latin typeface="Arial Black" pitchFamily="34" charset="0"/>
              </a:rPr>
              <a:t> </a:t>
            </a:r>
            <a:r>
              <a:rPr lang="en-US" altLang="ko-KR" sz="1100" dirty="0" err="1">
                <a:latin typeface="Arial Black" pitchFamily="34" charset="0"/>
              </a:rPr>
              <a:t>GetHashValue</a:t>
            </a:r>
            <a:r>
              <a:rPr lang="en-US" altLang="ko-KR" sz="1100" dirty="0">
                <a:latin typeface="Arial Black" pitchFamily="34" charset="0"/>
              </a:rPr>
              <a:t>(</a:t>
            </a:r>
            <a:r>
              <a:rPr lang="en-US" altLang="ko-KR" sz="1100" dirty="0" err="1">
                <a:latin typeface="Arial Black" pitchFamily="34" charset="0"/>
              </a:rPr>
              <a:t>int</a:t>
            </a:r>
            <a:r>
              <a:rPr lang="en-US" altLang="ko-KR" sz="1100" dirty="0">
                <a:latin typeface="Arial Black" pitchFamily="34" charset="0"/>
              </a:rPr>
              <a:t> </a:t>
            </a:r>
            <a:r>
              <a:rPr lang="en-US" altLang="ko-KR" sz="1100" dirty="0" err="1">
                <a:latin typeface="Arial Black" pitchFamily="34" charset="0"/>
              </a:rPr>
              <a:t>empNum</a:t>
            </a:r>
            <a:r>
              <a:rPr lang="en-US" altLang="ko-KR" sz="1100" dirty="0">
                <a:latin typeface="Arial Black" pitchFamily="34" charset="0"/>
              </a:rPr>
              <a:t>)</a:t>
            </a:r>
          </a:p>
          <a:p>
            <a:r>
              <a:rPr lang="en-US" altLang="ko-KR" sz="1100" dirty="0">
                <a:latin typeface="Arial Black" pitchFamily="34" charset="0"/>
              </a:rPr>
              <a:t>{</a:t>
            </a:r>
          </a:p>
          <a:p>
            <a:r>
              <a:rPr lang="en-US" altLang="ko-KR" sz="1100" dirty="0">
                <a:latin typeface="Arial Black" pitchFamily="34" charset="0"/>
              </a:rPr>
              <a:t>	return </a:t>
            </a:r>
            <a:r>
              <a:rPr lang="en-US" altLang="ko-KR" sz="1100" dirty="0" err="1">
                <a:latin typeface="Arial Black" pitchFamily="34" charset="0"/>
              </a:rPr>
              <a:t>empNum</a:t>
            </a:r>
            <a:r>
              <a:rPr lang="en-US" altLang="ko-KR" sz="1100" dirty="0">
                <a:latin typeface="Arial Black" pitchFamily="34" charset="0"/>
              </a:rPr>
              <a:t> % 100;</a:t>
            </a:r>
          </a:p>
          <a:p>
            <a:r>
              <a:rPr lang="en-US" altLang="ko-KR" sz="1100" dirty="0">
                <a:latin typeface="Arial Black" pitchFamily="34" charset="0"/>
              </a:rPr>
              <a:t>}</a:t>
            </a:r>
          </a:p>
          <a:p>
            <a:endParaRPr lang="ko-KR" altLang="en-US" sz="1100" dirty="0">
              <a:latin typeface="Arial Black" pitchFamily="34" charset="0"/>
            </a:endParaRPr>
          </a:p>
          <a:p>
            <a:r>
              <a:rPr lang="en-US" altLang="ko-KR" sz="1100" dirty="0" err="1">
                <a:latin typeface="Arial Black" pitchFamily="34" charset="0"/>
              </a:rPr>
              <a:t>int</a:t>
            </a:r>
            <a:r>
              <a:rPr lang="en-US" altLang="ko-KR" sz="1100" dirty="0">
                <a:latin typeface="Arial Black" pitchFamily="34" charset="0"/>
              </a:rPr>
              <a:t> main(void)</a:t>
            </a:r>
          </a:p>
          <a:p>
            <a:r>
              <a:rPr lang="en-US" altLang="ko-KR" sz="11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EmpInfo</a:t>
            </a:r>
            <a:r>
              <a:rPr lang="en-US" altLang="ko-KR" sz="1100" dirty="0">
                <a:latin typeface="Arial Black" pitchFamily="34" charset="0"/>
              </a:rPr>
              <a:t> </a:t>
            </a:r>
            <a:r>
              <a:rPr lang="en-US" altLang="ko-KR" sz="1100" dirty="0" err="1">
                <a:latin typeface="Arial Black" pitchFamily="34" charset="0"/>
              </a:rPr>
              <a:t>empInfoArr</a:t>
            </a:r>
            <a:r>
              <a:rPr lang="en-US" altLang="ko-KR" sz="1100" dirty="0">
                <a:latin typeface="Arial Black" pitchFamily="34" charset="0"/>
              </a:rPr>
              <a:t>[100];</a:t>
            </a:r>
          </a:p>
          <a:p>
            <a:pPr lvl="1"/>
            <a:endParaRPr lang="ko-KR" altLang="en-US" sz="1100" dirty="0">
              <a:latin typeface="Arial Black" pitchFamily="34" charset="0"/>
            </a:endParaRP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EmpInfo</a:t>
            </a:r>
            <a:r>
              <a:rPr lang="en-US" altLang="ko-KR" sz="1100" dirty="0">
                <a:latin typeface="Arial Black" pitchFamily="34" charset="0"/>
              </a:rPr>
              <a:t> emp1 = { 20120003, 42 };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EmpInfo</a:t>
            </a:r>
            <a:r>
              <a:rPr lang="en-US" altLang="ko-KR" sz="1100" dirty="0">
                <a:latin typeface="Arial Black" pitchFamily="34" charset="0"/>
              </a:rPr>
              <a:t> emp2 = { 20130049, 33 };</a:t>
            </a:r>
          </a:p>
          <a:p>
            <a:pPr lvl="1"/>
            <a:endParaRPr lang="ko-KR" altLang="en-US" sz="1100" dirty="0">
              <a:latin typeface="Arial Black" pitchFamily="34" charset="0"/>
            </a:endParaRP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EmpInfo</a:t>
            </a:r>
            <a:r>
              <a:rPr lang="en-US" altLang="ko-KR" sz="1100" dirty="0">
                <a:latin typeface="Arial Black" pitchFamily="34" charset="0"/>
              </a:rPr>
              <a:t> r1, r2;</a:t>
            </a:r>
          </a:p>
          <a:p>
            <a:pPr lvl="1"/>
            <a:endParaRPr lang="ko-KR" altLang="en-US" sz="1100" dirty="0">
              <a:latin typeface="Arial Black" pitchFamily="34" charset="0"/>
            </a:endParaRP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empInfoArr</a:t>
            </a:r>
            <a:r>
              <a:rPr lang="en-US" altLang="ko-KR" sz="1100" dirty="0">
                <a:latin typeface="Arial Black" pitchFamily="34" charset="0"/>
              </a:rPr>
              <a:t>[</a:t>
            </a:r>
            <a:r>
              <a:rPr lang="en-US" altLang="ko-KR" sz="1100" dirty="0" err="1">
                <a:latin typeface="Arial Black" pitchFamily="34" charset="0"/>
              </a:rPr>
              <a:t>GetHashValue</a:t>
            </a:r>
            <a:r>
              <a:rPr lang="en-US" altLang="ko-KR" sz="1100" dirty="0">
                <a:latin typeface="Arial Black" pitchFamily="34" charset="0"/>
              </a:rPr>
              <a:t>(emp1.empNum)] = emp1;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empInfoArr</a:t>
            </a:r>
            <a:r>
              <a:rPr lang="en-US" altLang="ko-KR" sz="1100" dirty="0">
                <a:latin typeface="Arial Black" pitchFamily="34" charset="0"/>
              </a:rPr>
              <a:t>[</a:t>
            </a:r>
            <a:r>
              <a:rPr lang="en-US" altLang="ko-KR" sz="1100" dirty="0" err="1">
                <a:latin typeface="Arial Black" pitchFamily="34" charset="0"/>
              </a:rPr>
              <a:t>GetHashValue</a:t>
            </a:r>
            <a:r>
              <a:rPr lang="en-US" altLang="ko-KR" sz="1100" dirty="0">
                <a:latin typeface="Arial Black" pitchFamily="34" charset="0"/>
              </a:rPr>
              <a:t>(emp2.empNum)] = emp2;</a:t>
            </a:r>
          </a:p>
          <a:p>
            <a:pPr lvl="1"/>
            <a:endParaRPr lang="ko-KR" altLang="en-US" sz="1100" dirty="0">
              <a:latin typeface="Arial Black" pitchFamily="34" charset="0"/>
            </a:endParaRPr>
          </a:p>
          <a:p>
            <a:pPr lvl="1"/>
            <a:r>
              <a:rPr lang="en-US" altLang="ko-KR" sz="1100" dirty="0">
                <a:latin typeface="Arial Black" pitchFamily="34" charset="0"/>
              </a:rPr>
              <a:t>r1 = </a:t>
            </a:r>
            <a:r>
              <a:rPr lang="en-US" altLang="ko-KR" sz="1100" dirty="0" err="1">
                <a:latin typeface="Arial Black" pitchFamily="34" charset="0"/>
              </a:rPr>
              <a:t>empInfoArr</a:t>
            </a:r>
            <a:r>
              <a:rPr lang="en-US" altLang="ko-KR" sz="1100" dirty="0">
                <a:latin typeface="Arial Black" pitchFamily="34" charset="0"/>
              </a:rPr>
              <a:t>[</a:t>
            </a:r>
            <a:r>
              <a:rPr lang="en-US" altLang="ko-KR" sz="1100" dirty="0" err="1">
                <a:latin typeface="Arial Black" pitchFamily="34" charset="0"/>
              </a:rPr>
              <a:t>GetHashValue</a:t>
            </a:r>
            <a:r>
              <a:rPr lang="en-US" altLang="ko-KR" sz="1100" dirty="0">
                <a:latin typeface="Arial Black" pitchFamily="34" charset="0"/>
              </a:rPr>
              <a:t>(20120003)];</a:t>
            </a:r>
          </a:p>
          <a:p>
            <a:pPr lvl="1"/>
            <a:r>
              <a:rPr lang="en-US" altLang="ko-KR" sz="1100" dirty="0">
                <a:latin typeface="Arial Black" pitchFamily="34" charset="0"/>
              </a:rPr>
              <a:t>r2 = </a:t>
            </a:r>
            <a:r>
              <a:rPr lang="en-US" altLang="ko-KR" sz="1100" dirty="0" err="1">
                <a:latin typeface="Arial Black" pitchFamily="34" charset="0"/>
              </a:rPr>
              <a:t>empInfoArr</a:t>
            </a:r>
            <a:r>
              <a:rPr lang="en-US" altLang="ko-KR" sz="1100" dirty="0">
                <a:latin typeface="Arial Black" pitchFamily="34" charset="0"/>
              </a:rPr>
              <a:t>[</a:t>
            </a:r>
            <a:r>
              <a:rPr lang="en-US" altLang="ko-KR" sz="1100" dirty="0" err="1">
                <a:latin typeface="Arial Black" pitchFamily="34" charset="0"/>
              </a:rPr>
              <a:t>GetHashValue</a:t>
            </a:r>
            <a:r>
              <a:rPr lang="en-US" altLang="ko-KR" sz="1100" dirty="0">
                <a:latin typeface="Arial Black" pitchFamily="34" charset="0"/>
              </a:rPr>
              <a:t>(20130049)];</a:t>
            </a:r>
          </a:p>
          <a:p>
            <a:pPr lvl="1"/>
            <a:endParaRPr lang="ko-KR" altLang="en-US" sz="1100" dirty="0">
              <a:latin typeface="Arial Black" pitchFamily="34" charset="0"/>
            </a:endParaRP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printf</a:t>
            </a:r>
            <a:r>
              <a:rPr lang="en-US" altLang="ko-KR" sz="1100" dirty="0">
                <a:latin typeface="Arial Black" pitchFamily="34" charset="0"/>
              </a:rPr>
              <a:t>("</a:t>
            </a:r>
            <a:r>
              <a:rPr lang="ko-KR" altLang="en-US" sz="1100" dirty="0" err="1">
                <a:latin typeface="Arial Black" pitchFamily="34" charset="0"/>
              </a:rPr>
              <a:t>사번</a:t>
            </a:r>
            <a:r>
              <a:rPr lang="ko-KR" altLang="en-US" sz="1100" dirty="0">
                <a:latin typeface="Arial Black" pitchFamily="34" charset="0"/>
              </a:rPr>
              <a:t> </a:t>
            </a:r>
            <a:r>
              <a:rPr lang="en-US" altLang="ko-KR" sz="1100" dirty="0">
                <a:latin typeface="Arial Black" pitchFamily="34" charset="0"/>
              </a:rPr>
              <a:t>%d, </a:t>
            </a:r>
            <a:r>
              <a:rPr lang="ko-KR" altLang="en-US" sz="1100" dirty="0">
                <a:latin typeface="Arial Black" pitchFamily="34" charset="0"/>
              </a:rPr>
              <a:t>나이 </a:t>
            </a:r>
            <a:r>
              <a:rPr lang="en-US" altLang="ko-KR" sz="1100" dirty="0">
                <a:latin typeface="Arial Black" pitchFamily="34" charset="0"/>
              </a:rPr>
              <a:t>%d \n", r1.empNum, r1.age);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printf</a:t>
            </a:r>
            <a:r>
              <a:rPr lang="en-US" altLang="ko-KR" sz="1100" dirty="0">
                <a:latin typeface="Arial Black" pitchFamily="34" charset="0"/>
              </a:rPr>
              <a:t>("</a:t>
            </a:r>
            <a:r>
              <a:rPr lang="ko-KR" altLang="en-US" sz="1100" dirty="0" err="1">
                <a:latin typeface="Arial Black" pitchFamily="34" charset="0"/>
              </a:rPr>
              <a:t>사번</a:t>
            </a:r>
            <a:r>
              <a:rPr lang="ko-KR" altLang="en-US" sz="1100" dirty="0">
                <a:latin typeface="Arial Black" pitchFamily="34" charset="0"/>
              </a:rPr>
              <a:t> </a:t>
            </a:r>
            <a:r>
              <a:rPr lang="en-US" altLang="ko-KR" sz="1100" dirty="0">
                <a:latin typeface="Arial Black" pitchFamily="34" charset="0"/>
              </a:rPr>
              <a:t>%d, </a:t>
            </a:r>
            <a:r>
              <a:rPr lang="ko-KR" altLang="en-US" sz="1100" dirty="0">
                <a:latin typeface="Arial Black" pitchFamily="34" charset="0"/>
              </a:rPr>
              <a:t>나이 </a:t>
            </a:r>
            <a:r>
              <a:rPr lang="en-US" altLang="ko-KR" sz="1100" dirty="0">
                <a:latin typeface="Arial Black" pitchFamily="34" charset="0"/>
              </a:rPr>
              <a:t>%d \n", r2.empNum, r2.age);</a:t>
            </a:r>
          </a:p>
          <a:p>
            <a:pPr lvl="1"/>
            <a:endParaRPr lang="ko-KR" altLang="en-US" sz="1100" dirty="0">
              <a:latin typeface="Arial Black" pitchFamily="34" charset="0"/>
            </a:endParaRPr>
          </a:p>
          <a:p>
            <a:pPr lvl="1"/>
            <a:r>
              <a:rPr lang="en-US" altLang="ko-KR" sz="1100" dirty="0">
                <a:latin typeface="Arial Black" pitchFamily="34" charset="0"/>
              </a:rPr>
              <a:t>return 0;</a:t>
            </a:r>
          </a:p>
          <a:p>
            <a:r>
              <a:rPr lang="en-US" altLang="ko-KR" sz="1100" dirty="0">
                <a:latin typeface="Arial Black" pitchFamily="34" charset="0"/>
              </a:rPr>
              <a:t>}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6923727" y="2718940"/>
            <a:ext cx="3463532" cy="2630963"/>
            <a:chOff x="6923727" y="3580369"/>
            <a:chExt cx="3463532" cy="2630963"/>
          </a:xfrm>
        </p:grpSpPr>
        <p:grpSp>
          <p:nvGrpSpPr>
            <p:cNvPr id="18" name="그룹 17"/>
            <p:cNvGrpSpPr/>
            <p:nvPr/>
          </p:nvGrpSpPr>
          <p:grpSpPr>
            <a:xfrm>
              <a:off x="6923727" y="3580369"/>
              <a:ext cx="3451718" cy="919665"/>
              <a:chOff x="2891817" y="2375933"/>
              <a:chExt cx="3451718" cy="9196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891817" y="2375933"/>
                <a:ext cx="143086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20120003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891817" y="2926266"/>
                <a:ext cx="143086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20170049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80728" y="2375933"/>
                <a:ext cx="5628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03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2" name="직선 화살표 연결선 11"/>
              <p:cNvCxnSpPr>
                <a:stCxn id="6" idx="3"/>
                <a:endCxn id="9" idx="1"/>
              </p:cNvCxnSpPr>
              <p:nvPr/>
            </p:nvCxnSpPr>
            <p:spPr>
              <a:xfrm>
                <a:off x="4322685" y="2560599"/>
                <a:ext cx="1458043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780727" y="2887598"/>
                <a:ext cx="56280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49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cxnSp>
            <p:nvCxnSpPr>
              <p:cNvPr id="14" name="직선 화살표 연결선 13"/>
              <p:cNvCxnSpPr>
                <a:endCxn id="13" idx="1"/>
              </p:cNvCxnSpPr>
              <p:nvPr/>
            </p:nvCxnSpPr>
            <p:spPr>
              <a:xfrm>
                <a:off x="4322685" y="3072264"/>
                <a:ext cx="145804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281599" y="2662310"/>
                <a:ext cx="1499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해쉬</a:t>
                </a:r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(HASH)</a:t>
                </a:r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함수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35541" y="4736068"/>
              <a:ext cx="3451718" cy="1475264"/>
              <a:chOff x="6930417" y="2517801"/>
              <a:chExt cx="3451718" cy="1475264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6930417" y="3073400"/>
                <a:ext cx="3451718" cy="919665"/>
                <a:chOff x="2891817" y="2375933"/>
                <a:chExt cx="3451718" cy="919665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2891817" y="2375933"/>
                  <a:ext cx="143086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20120003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891817" y="2926266"/>
                  <a:ext cx="143086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20170003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780728" y="2375933"/>
                  <a:ext cx="5628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03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23" name="직선 화살표 연결선 22"/>
                <p:cNvCxnSpPr>
                  <a:stCxn id="20" idx="3"/>
                  <a:endCxn id="22" idx="1"/>
                </p:cNvCxnSpPr>
                <p:nvPr/>
              </p:nvCxnSpPr>
              <p:spPr>
                <a:xfrm>
                  <a:off x="4322685" y="2560599"/>
                  <a:ext cx="1458043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5780727" y="2887598"/>
                  <a:ext cx="562807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Arial Black" pitchFamily="34" charset="0"/>
                    </a:rPr>
                    <a:t>03</a:t>
                  </a:r>
                  <a:endParaRPr lang="ko-KR" altLang="en-US" dirty="0">
                    <a:latin typeface="Arial Black" pitchFamily="34" charset="0"/>
                  </a:endParaRPr>
                </a:p>
              </p:txBody>
            </p:sp>
            <p:cxnSp>
              <p:nvCxnSpPr>
                <p:cNvPr id="25" name="직선 화살표 연결선 24"/>
                <p:cNvCxnSpPr>
                  <a:endCxn id="24" idx="1"/>
                </p:cNvCxnSpPr>
                <p:nvPr/>
              </p:nvCxnSpPr>
              <p:spPr>
                <a:xfrm>
                  <a:off x="4322685" y="3072264"/>
                  <a:ext cx="1458042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4281599" y="2662310"/>
                  <a:ext cx="1499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해쉬</a:t>
                  </a:r>
                  <a:r>
                    <a:rPr lang="en-US" altLang="ko-KR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(HASH)</a:t>
                  </a:r>
                  <a:r>
                    <a: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함수</a:t>
                  </a: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7903418" y="2517801"/>
                <a:ext cx="17283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충돌이 발생한다</a:t>
                </a:r>
                <a:r>
                  <a:rPr lang="en-US" altLang="ko-KR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endPara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18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0699" y="662001"/>
            <a:ext cx="99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체계적인 테이블 </a:t>
            </a:r>
            <a:r>
              <a:rPr lang="ko-KR" altLang="en-US" dirty="0" err="1"/>
              <a:t>해쉬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예제를 같이 보자</a:t>
            </a:r>
            <a:r>
              <a:rPr lang="en-US" altLang="ko-KR" dirty="0"/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0699" y="1308332"/>
            <a:ext cx="67602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Person.h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typedef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struct</a:t>
            </a:r>
            <a:r>
              <a:rPr lang="en-US" altLang="ko-KR" sz="1600" dirty="0">
                <a:latin typeface="Arial Black" pitchFamily="34" charset="0"/>
              </a:rPr>
              <a:t> _person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intssn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charname</a:t>
            </a:r>
            <a:r>
              <a:rPr lang="en-US" altLang="ko-KR" sz="1600" dirty="0">
                <a:latin typeface="Arial Black" pitchFamily="34" charset="0"/>
              </a:rPr>
              <a:t>[STR_LEN];</a:t>
            </a:r>
          </a:p>
          <a:p>
            <a:pPr lvl="1"/>
            <a:r>
              <a:rPr lang="en-US" altLang="ko-KR" sz="1600" dirty="0" err="1">
                <a:latin typeface="Arial Black" pitchFamily="34" charset="0"/>
              </a:rPr>
              <a:t>charaddr</a:t>
            </a:r>
            <a:r>
              <a:rPr lang="en-US" altLang="ko-KR" sz="1600" dirty="0">
                <a:latin typeface="Arial Black" pitchFamily="34" charset="0"/>
              </a:rPr>
              <a:t>[STR_LEN];</a:t>
            </a:r>
          </a:p>
          <a:p>
            <a:r>
              <a:rPr lang="en-US" altLang="ko-KR" sz="1600" dirty="0">
                <a:latin typeface="Arial Black" pitchFamily="34" charset="0"/>
              </a:rPr>
              <a:t>} Person;</a:t>
            </a:r>
          </a:p>
          <a:p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GetSSN</a:t>
            </a:r>
            <a:r>
              <a:rPr lang="en-US" altLang="ko-KR" sz="1600" dirty="0">
                <a:latin typeface="Arial Black" pitchFamily="34" charset="0"/>
              </a:rPr>
              <a:t>(Person* p);</a:t>
            </a:r>
          </a:p>
          <a:p>
            <a:r>
              <a:rPr lang="en-US" altLang="ko-KR" sz="1600" dirty="0">
                <a:latin typeface="Arial Black" pitchFamily="34" charset="0"/>
              </a:rPr>
              <a:t>void </a:t>
            </a:r>
            <a:r>
              <a:rPr lang="en-US" altLang="ko-KR" sz="1600" dirty="0" err="1">
                <a:latin typeface="Arial Black" pitchFamily="34" charset="0"/>
              </a:rPr>
              <a:t>ShowPerInfo</a:t>
            </a:r>
            <a:r>
              <a:rPr lang="en-US" altLang="ko-KR" sz="1600" dirty="0">
                <a:latin typeface="Arial Black" pitchFamily="34" charset="0"/>
              </a:rPr>
              <a:t>(Person* p);</a:t>
            </a:r>
          </a:p>
          <a:p>
            <a:r>
              <a:rPr lang="en-US" altLang="ko-KR" sz="1600" dirty="0">
                <a:latin typeface="Arial Black" pitchFamily="34" charset="0"/>
              </a:rPr>
              <a:t>Person* </a:t>
            </a:r>
            <a:r>
              <a:rPr lang="en-US" altLang="ko-KR" sz="1600" dirty="0" err="1">
                <a:latin typeface="Arial Black" pitchFamily="34" charset="0"/>
              </a:rPr>
              <a:t>MakePersonData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ssn</a:t>
            </a:r>
            <a:r>
              <a:rPr lang="en-US" altLang="ko-KR" sz="1600" dirty="0">
                <a:latin typeface="Arial Black" pitchFamily="34" charset="0"/>
              </a:rPr>
              <a:t>, char* name, char* </a:t>
            </a:r>
            <a:r>
              <a:rPr lang="en-US" altLang="ko-KR" sz="1600" dirty="0" err="1">
                <a:latin typeface="Arial Black" pitchFamily="34" charset="0"/>
              </a:rPr>
              <a:t>addr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Person.cpp</a:t>
            </a:r>
          </a:p>
          <a:p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GetSSN</a:t>
            </a:r>
            <a:r>
              <a:rPr lang="en-US" altLang="ko-KR" sz="1400" dirty="0">
                <a:latin typeface="Arial Black" pitchFamily="34" charset="0"/>
              </a:rPr>
              <a:t>(Person* p)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return p-&gt;</a:t>
            </a:r>
            <a:r>
              <a:rPr lang="en-US" altLang="ko-KR" sz="1400" dirty="0" err="1">
                <a:latin typeface="Arial Black" pitchFamily="34" charset="0"/>
              </a:rPr>
              <a:t>ssn</a:t>
            </a:r>
            <a:r>
              <a:rPr lang="en-US" altLang="ko-KR" sz="1400" dirty="0">
                <a:latin typeface="Arial Black" pitchFamily="34" charset="0"/>
              </a:rPr>
              <a:t>;;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void </a:t>
            </a:r>
            <a:r>
              <a:rPr lang="en-US" altLang="ko-KR" sz="1400" dirty="0" err="1">
                <a:latin typeface="Arial Black" pitchFamily="34" charset="0"/>
              </a:rPr>
              <a:t>ShowPerInfo</a:t>
            </a:r>
            <a:r>
              <a:rPr lang="en-US" altLang="ko-KR" sz="1400" dirty="0">
                <a:latin typeface="Arial Black" pitchFamily="34" charset="0"/>
              </a:rPr>
              <a:t>(Person* p)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printf</a:t>
            </a:r>
            <a:r>
              <a:rPr lang="en-US" altLang="ko-KR" sz="1400" dirty="0">
                <a:latin typeface="Arial Black" pitchFamily="34" charset="0"/>
              </a:rPr>
              <a:t>("</a:t>
            </a:r>
            <a:r>
              <a:rPr lang="ko-KR" altLang="en-US" sz="1400" dirty="0">
                <a:latin typeface="Arial Black" pitchFamily="34" charset="0"/>
              </a:rPr>
              <a:t>주민등록번호</a:t>
            </a:r>
            <a:r>
              <a:rPr lang="en-US" altLang="ko-KR" sz="1400" dirty="0">
                <a:latin typeface="Arial Black" pitchFamily="34" charset="0"/>
              </a:rPr>
              <a:t>: %d \n", p-&gt;</a:t>
            </a:r>
            <a:r>
              <a:rPr lang="en-US" altLang="ko-KR" sz="1400" dirty="0" err="1">
                <a:latin typeface="Arial Black" pitchFamily="34" charset="0"/>
              </a:rPr>
              <a:t>ssn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printf</a:t>
            </a:r>
            <a:r>
              <a:rPr lang="en-US" altLang="ko-KR" sz="1400" dirty="0">
                <a:latin typeface="Arial Black" pitchFamily="34" charset="0"/>
              </a:rPr>
              <a:t>("</a:t>
            </a:r>
            <a:r>
              <a:rPr lang="ko-KR" altLang="en-US" sz="1400" dirty="0">
                <a:latin typeface="Arial Black" pitchFamily="34" charset="0"/>
              </a:rPr>
              <a:t>이름</a:t>
            </a:r>
            <a:r>
              <a:rPr lang="en-US" altLang="ko-KR" sz="1400" dirty="0">
                <a:latin typeface="Arial Black" pitchFamily="34" charset="0"/>
              </a:rPr>
              <a:t>: %d \n", p-&gt;name);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printf</a:t>
            </a:r>
            <a:r>
              <a:rPr lang="en-US" altLang="ko-KR" sz="1400" dirty="0">
                <a:latin typeface="Arial Black" pitchFamily="34" charset="0"/>
              </a:rPr>
              <a:t>("</a:t>
            </a:r>
            <a:r>
              <a:rPr lang="ko-KR" altLang="en-US" sz="1400" dirty="0">
                <a:latin typeface="Arial Black" pitchFamily="34" charset="0"/>
              </a:rPr>
              <a:t>주소</a:t>
            </a:r>
            <a:r>
              <a:rPr lang="en-US" altLang="ko-KR" sz="1400" dirty="0">
                <a:latin typeface="Arial Black" pitchFamily="34" charset="0"/>
              </a:rPr>
              <a:t>: %d \n\n", p-&gt;</a:t>
            </a:r>
            <a:r>
              <a:rPr lang="en-US" altLang="ko-KR" sz="1400" dirty="0" err="1">
                <a:latin typeface="Arial Black" pitchFamily="34" charset="0"/>
              </a:rPr>
              <a:t>addr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9214" y="4558633"/>
            <a:ext cx="58950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</a:rPr>
              <a:t>Person* </a:t>
            </a:r>
            <a:r>
              <a:rPr lang="en-US" altLang="ko-KR" sz="1400" dirty="0" err="1">
                <a:latin typeface="Arial Black" pitchFamily="34" charset="0"/>
              </a:rPr>
              <a:t>MakePersonData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ssn</a:t>
            </a:r>
            <a:r>
              <a:rPr lang="en-US" altLang="ko-KR" sz="1400" dirty="0">
                <a:latin typeface="Arial Black" pitchFamily="34" charset="0"/>
              </a:rPr>
              <a:t>, char* name, char* </a:t>
            </a:r>
            <a:r>
              <a:rPr lang="en-US" altLang="ko-KR" sz="1400" dirty="0" err="1">
                <a:latin typeface="Arial Black" pitchFamily="34" charset="0"/>
              </a:rPr>
              <a:t>addr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Person* </a:t>
            </a:r>
            <a:r>
              <a:rPr lang="en-US" altLang="ko-KR" sz="1400" dirty="0" err="1">
                <a:latin typeface="Arial Black" pitchFamily="34" charset="0"/>
              </a:rPr>
              <a:t>newP</a:t>
            </a:r>
            <a:r>
              <a:rPr lang="en-US" altLang="ko-KR" sz="1400" dirty="0">
                <a:latin typeface="Arial Black" pitchFamily="34" charset="0"/>
              </a:rPr>
              <a:t> = (Person*)</a:t>
            </a:r>
            <a:r>
              <a:rPr lang="en-US" altLang="ko-KR" sz="1400" dirty="0" err="1">
                <a:latin typeface="Arial Black" pitchFamily="34" charset="0"/>
              </a:rPr>
              <a:t>malloc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sizeof</a:t>
            </a:r>
            <a:r>
              <a:rPr lang="en-US" altLang="ko-KR" sz="1400" dirty="0">
                <a:latin typeface="Arial Black" pitchFamily="34" charset="0"/>
              </a:rPr>
              <a:t>(Person));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newP</a:t>
            </a:r>
            <a:r>
              <a:rPr lang="en-US" altLang="ko-KR" sz="1400" dirty="0">
                <a:latin typeface="Arial Black" pitchFamily="34" charset="0"/>
              </a:rPr>
              <a:t>-&gt;</a:t>
            </a:r>
            <a:r>
              <a:rPr lang="en-US" altLang="ko-KR" sz="1400" dirty="0" err="1">
                <a:latin typeface="Arial Black" pitchFamily="34" charset="0"/>
              </a:rPr>
              <a:t>ssn</a:t>
            </a:r>
            <a:r>
              <a:rPr lang="en-US" altLang="ko-KR" sz="1400" dirty="0">
                <a:latin typeface="Arial Black" pitchFamily="34" charset="0"/>
              </a:rPr>
              <a:t> = </a:t>
            </a:r>
            <a:r>
              <a:rPr lang="en-US" altLang="ko-KR" sz="1400" dirty="0" err="1">
                <a:latin typeface="Arial Black" pitchFamily="34" charset="0"/>
              </a:rPr>
              <a:t>ssn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strcpy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newP</a:t>
            </a:r>
            <a:r>
              <a:rPr lang="en-US" altLang="ko-KR" sz="1400" dirty="0">
                <a:latin typeface="Arial Black" pitchFamily="34" charset="0"/>
              </a:rPr>
              <a:t>-&gt;name, name);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strcpy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newP</a:t>
            </a:r>
            <a:r>
              <a:rPr lang="en-US" altLang="ko-KR" sz="1400" dirty="0">
                <a:latin typeface="Arial Black" pitchFamily="34" charset="0"/>
              </a:rPr>
              <a:t>-&gt;</a:t>
            </a:r>
            <a:r>
              <a:rPr lang="en-US" altLang="ko-KR" sz="1400" dirty="0" err="1">
                <a:latin typeface="Arial Black" pitchFamily="34" charset="0"/>
              </a:rPr>
              <a:t>addr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en-US" altLang="ko-KR" sz="1400" dirty="0" err="1">
                <a:latin typeface="Arial Black" pitchFamily="34" charset="0"/>
              </a:rPr>
              <a:t>addr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return </a:t>
            </a:r>
            <a:r>
              <a:rPr lang="en-US" altLang="ko-KR" sz="1400" dirty="0" err="1">
                <a:latin typeface="Arial Black" pitchFamily="34" charset="0"/>
              </a:rPr>
              <a:t>newP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ko-KR" altLang="en-US" sz="14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9370" y="1604665"/>
            <a:ext cx="4555030" cy="132343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/>
              <a:t>Person </a:t>
            </a:r>
            <a:r>
              <a:rPr lang="ko-KR" altLang="en-US" sz="1600" dirty="0"/>
              <a:t>구조체의 변수가 테이블에 저장될 값 </a:t>
            </a:r>
            <a:r>
              <a:rPr lang="en-US" altLang="ko-KR" sz="1600" dirty="0" err="1"/>
              <a:t>ssn</a:t>
            </a:r>
            <a:r>
              <a:rPr lang="ko-KR" altLang="en-US" sz="1600" dirty="0"/>
              <a:t>은 </a:t>
            </a:r>
            <a:r>
              <a:rPr lang="en-US" altLang="ko-KR" sz="1600" dirty="0"/>
              <a:t>Key, Key</a:t>
            </a:r>
            <a:r>
              <a:rPr lang="ko-KR" altLang="en-US" sz="1600" dirty="0"/>
              <a:t>를 별도로 추출하는데 사용하는 </a:t>
            </a:r>
            <a:r>
              <a:rPr lang="en-US" altLang="ko-KR" sz="1600" dirty="0" err="1"/>
              <a:t>GetSSN</a:t>
            </a:r>
            <a:r>
              <a:rPr lang="ko-KR" altLang="en-US" sz="1600" dirty="0"/>
              <a:t>함수를 정의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/>
              <a:t>MakePersonData</a:t>
            </a:r>
            <a:r>
              <a:rPr lang="ko-KR" altLang="en-US" sz="1600" dirty="0"/>
              <a:t>함수로 구조체 변수의 생성 및 초기화의 편의를 제공한다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491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934" y="1727202"/>
            <a:ext cx="9914466" cy="427809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Slot.h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테이블을 이루는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데이터를 저장할 수 있는 각각의 공간을 위한 정의이다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typedef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			Key;	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키 값이 되는 주민번호</a:t>
            </a:r>
          </a:p>
          <a:p>
            <a:r>
              <a:rPr lang="en-US" altLang="ko-KR" dirty="0" err="1">
                <a:latin typeface="Arial Black" pitchFamily="34" charset="0"/>
              </a:rPr>
              <a:t>typedef</a:t>
            </a:r>
            <a:r>
              <a:rPr lang="en-US" altLang="ko-KR" dirty="0">
                <a:latin typeface="Arial Black" pitchFamily="34" charset="0"/>
              </a:rPr>
              <a:t> Person* 	Value; 	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Person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구조체 변수의 값</a:t>
            </a:r>
          </a:p>
          <a:p>
            <a:endParaRPr lang="ko-KR" altLang="en-US" dirty="0">
              <a:latin typeface="Arial Black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데이터가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저장된적이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없는지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현재 비워진 상태인지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유효한 데이터가 저장되어있는지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enum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SlotStatus</a:t>
            </a:r>
            <a:r>
              <a:rPr lang="en-US" altLang="ko-KR" dirty="0">
                <a:latin typeface="Arial Black" pitchFamily="34" charset="0"/>
              </a:rPr>
              <a:t> { EMPTY, DELETED, INUSE };</a:t>
            </a:r>
          </a:p>
          <a:p>
            <a:endParaRPr lang="ko-KR" altLang="en-US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typedef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struct</a:t>
            </a:r>
            <a:r>
              <a:rPr lang="en-US" altLang="ko-KR" dirty="0">
                <a:latin typeface="Arial Black" pitchFamily="34" charset="0"/>
              </a:rPr>
              <a:t> _slot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Key				key;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Value				</a:t>
            </a:r>
            <a:r>
              <a:rPr lang="en-US" altLang="ko-KR" dirty="0" err="1">
                <a:latin typeface="Arial Black" pitchFamily="34" charset="0"/>
              </a:rPr>
              <a:t>val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enum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SlotStatus</a:t>
            </a:r>
            <a:r>
              <a:rPr lang="en-US" altLang="ko-KR" dirty="0">
                <a:latin typeface="Arial Black" pitchFamily="34" charset="0"/>
              </a:rPr>
              <a:t> 	status;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슬롯의 상태를 나타낸다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} Slot;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3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821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테이블</a:t>
            </a:r>
            <a:r>
              <a:rPr lang="en-US" altLang="ko-KR" dirty="0">
                <a:latin typeface="Arial Black" panose="020B0A04020102020204" pitchFamily="34" charset="0"/>
              </a:rPr>
              <a:t>(Table)</a:t>
            </a:r>
            <a:r>
              <a:rPr lang="ko-KR" altLang="en-US" dirty="0">
                <a:latin typeface="Arial Black" panose="020B0A04020102020204" pitchFamily="34" charset="0"/>
              </a:rPr>
              <a:t>과 </a:t>
            </a:r>
            <a:r>
              <a:rPr lang="ko-KR" altLang="en-US" dirty="0" err="1">
                <a:latin typeface="Arial Black" panose="020B0A04020102020204" pitchFamily="34" charset="0"/>
              </a:rPr>
              <a:t>해쉬</a:t>
            </a:r>
            <a:r>
              <a:rPr lang="en-US" altLang="ko-KR" dirty="0">
                <a:latin typeface="Arial Black" panose="020B0A04020102020204" pitchFamily="34" charset="0"/>
              </a:rPr>
              <a:t>(Hash)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22808-7A24-4C8C-B41A-75DE16A3C2B4}"/>
              </a:ext>
            </a:extLst>
          </p:cNvPr>
          <p:cNvSpPr txBox="1"/>
          <p:nvPr/>
        </p:nvSpPr>
        <p:spPr>
          <a:xfrm>
            <a:off x="1143001" y="668215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Table.h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r>
              <a:rPr lang="en-US" altLang="ko-KR" dirty="0">
                <a:latin typeface="Arial Black" panose="020B0A04020102020204" pitchFamily="34" charset="0"/>
              </a:rPr>
              <a:t>typedef int </a:t>
            </a:r>
            <a:r>
              <a:rPr lang="en-US" altLang="ko-KR" dirty="0" err="1">
                <a:latin typeface="Arial Black" panose="020B0A04020102020204" pitchFamily="34" charset="0"/>
              </a:rPr>
              <a:t>HashFunc</a:t>
            </a:r>
            <a:r>
              <a:rPr lang="en-US" altLang="ko-KR" dirty="0">
                <a:latin typeface="Arial Black" panose="020B0A04020102020204" pitchFamily="34" charset="0"/>
              </a:rPr>
              <a:t>(Key k);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typedef struct _table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Slot </a:t>
            </a:r>
            <a:r>
              <a:rPr lang="en-US" altLang="ko-KR" dirty="0" err="1">
                <a:latin typeface="Arial Black" panose="020B0A04020102020204" pitchFamily="34" charset="0"/>
              </a:rPr>
              <a:t>tbl</a:t>
            </a:r>
            <a:r>
              <a:rPr lang="en-US" altLang="ko-KR" dirty="0">
                <a:latin typeface="Arial Black" panose="020B0A04020102020204" pitchFamily="34" charset="0"/>
              </a:rPr>
              <a:t>[MAX_TBL];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HashFunc</a:t>
            </a:r>
            <a:r>
              <a:rPr lang="en-US" altLang="ko-KR" dirty="0">
                <a:latin typeface="Arial Black" panose="020B0A04020102020204" pitchFamily="34" charset="0"/>
              </a:rPr>
              <a:t>* hf;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}Table;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// </a:t>
            </a:r>
            <a:r>
              <a:rPr lang="ko-KR" altLang="en-US" dirty="0">
                <a:latin typeface="Arial Black" panose="020B0A04020102020204" pitchFamily="34" charset="0"/>
              </a:rPr>
              <a:t>테이블의 초기화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TBLInit</a:t>
            </a:r>
            <a:r>
              <a:rPr lang="en-US" altLang="ko-KR" dirty="0">
                <a:latin typeface="Arial Black" panose="020B0A04020102020204" pitchFamily="34" charset="0"/>
              </a:rPr>
              <a:t>(Table* </a:t>
            </a:r>
            <a:r>
              <a:rPr lang="en-US" altLang="ko-KR" dirty="0" err="1">
                <a:latin typeface="Arial Black" panose="020B0A04020102020204" pitchFamily="34" charset="0"/>
              </a:rPr>
              <a:t>pt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HashFunc</a:t>
            </a:r>
            <a:r>
              <a:rPr lang="en-US" altLang="ko-KR" dirty="0">
                <a:latin typeface="Arial Black" panose="020B0A04020102020204" pitchFamily="34" charset="0"/>
              </a:rPr>
              <a:t>* f);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// </a:t>
            </a:r>
            <a:r>
              <a:rPr lang="ko-KR" altLang="en-US" dirty="0">
                <a:latin typeface="Arial Black" panose="020B0A04020102020204" pitchFamily="34" charset="0"/>
              </a:rPr>
              <a:t>테이블에 키와 값을 저장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TBLInsert</a:t>
            </a:r>
            <a:r>
              <a:rPr lang="en-US" altLang="ko-KR" dirty="0">
                <a:latin typeface="Arial Black" panose="020B0A04020102020204" pitchFamily="34" charset="0"/>
              </a:rPr>
              <a:t>(Table* </a:t>
            </a:r>
            <a:r>
              <a:rPr lang="en-US" altLang="ko-KR" dirty="0" err="1">
                <a:latin typeface="Arial Black" panose="020B0A04020102020204" pitchFamily="34" charset="0"/>
              </a:rPr>
              <a:t>pt</a:t>
            </a:r>
            <a:r>
              <a:rPr lang="en-US" altLang="ko-KR" dirty="0">
                <a:latin typeface="Arial Black" panose="020B0A04020102020204" pitchFamily="34" charset="0"/>
              </a:rPr>
              <a:t>, Key k, Value v);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// </a:t>
            </a:r>
            <a:r>
              <a:rPr lang="ko-KR" altLang="en-US" dirty="0">
                <a:latin typeface="Arial Black" panose="020B0A04020102020204" pitchFamily="34" charset="0"/>
              </a:rPr>
              <a:t>키를 근거로 테이블에서 데이터 삭제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Value </a:t>
            </a:r>
            <a:r>
              <a:rPr lang="en-US" altLang="ko-KR" dirty="0" err="1">
                <a:latin typeface="Arial Black" panose="020B0A04020102020204" pitchFamily="34" charset="0"/>
              </a:rPr>
              <a:t>TBLDelete</a:t>
            </a:r>
            <a:r>
              <a:rPr lang="en-US" altLang="ko-KR" dirty="0">
                <a:latin typeface="Arial Black" panose="020B0A04020102020204" pitchFamily="34" charset="0"/>
              </a:rPr>
              <a:t>(Table* </a:t>
            </a:r>
            <a:r>
              <a:rPr lang="en-US" altLang="ko-KR" dirty="0" err="1">
                <a:latin typeface="Arial Black" panose="020B0A04020102020204" pitchFamily="34" charset="0"/>
              </a:rPr>
              <a:t>pt</a:t>
            </a:r>
            <a:r>
              <a:rPr lang="en-US" altLang="ko-KR" dirty="0">
                <a:latin typeface="Arial Black" panose="020B0A04020102020204" pitchFamily="34" charset="0"/>
              </a:rPr>
              <a:t>, Key k);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// </a:t>
            </a:r>
            <a:r>
              <a:rPr lang="ko-KR" altLang="en-US" dirty="0">
                <a:latin typeface="Arial Black" panose="020B0A04020102020204" pitchFamily="34" charset="0"/>
              </a:rPr>
              <a:t>키를 근거로 테이블에서 데이터 탐색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Value </a:t>
            </a:r>
            <a:r>
              <a:rPr lang="en-US" altLang="ko-KR" dirty="0" err="1">
                <a:latin typeface="Arial Black" panose="020B0A04020102020204" pitchFamily="34" charset="0"/>
              </a:rPr>
              <a:t>TBLSearch</a:t>
            </a:r>
            <a:r>
              <a:rPr lang="en-US" altLang="ko-KR" dirty="0">
                <a:latin typeface="Arial Black" panose="020B0A04020102020204" pitchFamily="34" charset="0"/>
              </a:rPr>
              <a:t>(Table* </a:t>
            </a:r>
            <a:r>
              <a:rPr lang="en-US" altLang="ko-KR" dirty="0" err="1">
                <a:latin typeface="Arial Black" panose="020B0A04020102020204" pitchFamily="34" charset="0"/>
              </a:rPr>
              <a:t>pt</a:t>
            </a:r>
            <a:r>
              <a:rPr lang="en-US" altLang="ko-KR" dirty="0">
                <a:latin typeface="Arial Black" panose="020B0A04020102020204" pitchFamily="34" charset="0"/>
              </a:rPr>
              <a:t>, Key k);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37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4009</Words>
  <Application>Microsoft Office PowerPoint</Application>
  <PresentationFormat>와이드스크린</PresentationFormat>
  <Paragraphs>1075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Arial Black</vt:lpstr>
      <vt:lpstr>Cambria Math</vt:lpstr>
      <vt:lpstr>Tw Cen MT</vt:lpstr>
      <vt:lpstr>회로</vt:lpstr>
      <vt:lpstr>게임 자료구조와 알고리즘 -CHAPTER6-</vt:lpstr>
      <vt:lpstr>목차</vt:lpstr>
      <vt:lpstr>테이블(Table)과 해쉬(Hash)</vt:lpstr>
      <vt:lpstr>1. 테이블(Table)과 해쉬(Hash)</vt:lpstr>
      <vt:lpstr>1. 테이블(Table)과 해쉬(Hash)</vt:lpstr>
      <vt:lpstr>1. 테이블(Table)과 해쉬(Hash)</vt:lpstr>
      <vt:lpstr>1. 테이블(Table)과 해쉬(Hash)</vt:lpstr>
      <vt:lpstr>1. 테이블(Table)과 해쉬(Hash)</vt:lpstr>
      <vt:lpstr>1. 테이블(Table)과 해쉬(Hash)</vt:lpstr>
      <vt:lpstr>1. 테이블(Table)과 해쉬(Hash)</vt:lpstr>
      <vt:lpstr>1. 테이블(Table)과 해쉬(Hash)</vt:lpstr>
      <vt:lpstr>1. 테이블(Table)과 해쉬(Hash)</vt:lpstr>
      <vt:lpstr>1. 테이블(Table)과 해쉬(Hash)</vt:lpstr>
      <vt:lpstr>1. 테이블(Table)과 해쉬(Hash)</vt:lpstr>
      <vt:lpstr>1. 테이블(Table)과 해쉬(Hash)</vt:lpstr>
      <vt:lpstr>1. 테이블(Table)과 해쉬(Hash)</vt:lpstr>
      <vt:lpstr>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  <vt:lpstr>2. 그래프(Graph)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342</cp:revision>
  <dcterms:created xsi:type="dcterms:W3CDTF">2019-03-03T04:04:47Z</dcterms:created>
  <dcterms:modified xsi:type="dcterms:W3CDTF">2020-01-03T08:27:22Z</dcterms:modified>
</cp:coreProperties>
</file>