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1121-6AB8-46EF-A243-9051150F6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Arial Black" pitchFamily="34" charset="0"/>
              </a:rPr>
              <a:t>CHAPTER 1</a:t>
            </a:r>
            <a:br>
              <a:rPr lang="en-US" altLang="ko-KR" dirty="0">
                <a:latin typeface="Arial Black" pitchFamily="34" charset="0"/>
              </a:rPr>
            </a:br>
            <a:r>
              <a:rPr lang="en-US" altLang="ko-KR" sz="3200" dirty="0">
                <a:latin typeface="Arial Black" pitchFamily="34" charset="0"/>
              </a:rPr>
              <a:t>-</a:t>
            </a:r>
            <a:r>
              <a:rPr lang="ko-KR" altLang="en-US" sz="3200" dirty="0">
                <a:latin typeface="Arial Black" pitchFamily="34" charset="0"/>
              </a:rPr>
              <a:t>게임 제작에서의 모델링</a:t>
            </a:r>
            <a:r>
              <a:rPr lang="en-US" altLang="ko-KR" sz="3200" dirty="0">
                <a:latin typeface="Arial Black" pitchFamily="34" charset="0"/>
              </a:rPr>
              <a:t>-</a:t>
            </a:r>
            <a:endParaRPr lang="ko-KR" altLang="en-US" sz="3200" dirty="0">
              <a:latin typeface="Arial Black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4AB66-7BF3-4B61-A824-0FD0B7C6B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67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002DA5-D4CC-44E7-8E44-6F486DC2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62730"/>
          </a:xfrm>
          <a:ln>
            <a:noFill/>
          </a:ln>
        </p:spPr>
        <p:txBody>
          <a:bodyPr/>
          <a:lstStyle/>
          <a:p>
            <a:r>
              <a:rPr lang="ko-KR" altLang="en-US" dirty="0"/>
              <a:t>게임 제작 파이프라인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2" y="662730"/>
            <a:ext cx="9928928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생산 단계를 기준으로 했을 때의 파이프라인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파이프라인은 그래픽 관점에서 정의되기 때문에 그래픽 아티스트와 프로그래머에게 핵심적인 내용이다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Arial Black" pitchFamily="34" charset="0"/>
              </a:rPr>
              <a:t>아티스트는 월드에 존재할 그래픽 리소스를 제작하고 모델링과 애니메이션을 담당한다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Arial Black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Arial Black" pitchFamily="34" charset="0"/>
              </a:rPr>
              <a:t>프로그래머는 애니메이션과 렌더링을 담당한다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Arial Black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Arial Black" pitchFamily="34" charset="0"/>
              </a:rPr>
              <a:t>애니메이션 작업의 경우는 아티스트가 하는 툴 작업과 프로그래머가 하는 런타임 작업으로 분할된다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FDD35-62DC-4FB1-A0A5-7F0C1AC0FD1B}"/>
              </a:ext>
            </a:extLst>
          </p:cNvPr>
          <p:cNvGrpSpPr/>
          <p:nvPr/>
        </p:nvGrpSpPr>
        <p:grpSpPr>
          <a:xfrm>
            <a:off x="2189336" y="1259962"/>
            <a:ext cx="7810150" cy="869659"/>
            <a:chOff x="2206305" y="1879134"/>
            <a:chExt cx="7810150" cy="86965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E4808D7-5F67-47C3-B3BB-0B4C29B5E2E8}"/>
                </a:ext>
              </a:extLst>
            </p:cNvPr>
            <p:cNvSpPr/>
            <p:nvPr/>
          </p:nvSpPr>
          <p:spPr>
            <a:xfrm>
              <a:off x="2206305" y="1879134"/>
              <a:ext cx="1937856" cy="864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Modeling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035B7CB3-F265-47E1-8A11-B29E9F1DB3ED}"/>
                </a:ext>
              </a:extLst>
            </p:cNvPr>
            <p:cNvSpPr/>
            <p:nvPr/>
          </p:nvSpPr>
          <p:spPr>
            <a:xfrm>
              <a:off x="4286774" y="2164360"/>
              <a:ext cx="713065" cy="3020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2C2F81-5862-40AE-BF16-1A8799C7AE8E}"/>
                </a:ext>
              </a:extLst>
            </p:cNvPr>
            <p:cNvSpPr/>
            <p:nvPr/>
          </p:nvSpPr>
          <p:spPr>
            <a:xfrm>
              <a:off x="5142452" y="1884727"/>
              <a:ext cx="1937856" cy="86406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animation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23EB663-6A5B-4324-8E7E-756E0866D068}"/>
                </a:ext>
              </a:extLst>
            </p:cNvPr>
            <p:cNvSpPr/>
            <p:nvPr/>
          </p:nvSpPr>
          <p:spPr>
            <a:xfrm>
              <a:off x="7222921" y="2169953"/>
              <a:ext cx="713065" cy="3020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5DA368E-BB6D-46D7-8BDA-43BB65EFA13D}"/>
                </a:ext>
              </a:extLst>
            </p:cNvPr>
            <p:cNvSpPr/>
            <p:nvPr/>
          </p:nvSpPr>
          <p:spPr>
            <a:xfrm>
              <a:off x="8078599" y="1879134"/>
              <a:ext cx="1937856" cy="86406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rendering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2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002DA5-D4CC-44E7-8E44-6F486DC2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62730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2" y="662730"/>
            <a:ext cx="99289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Model : Object</a:t>
            </a:r>
            <a:r>
              <a:rPr lang="ko-KR" altLang="en-US" dirty="0">
                <a:latin typeface="Arial Black" pitchFamily="34" charset="0"/>
              </a:rPr>
              <a:t>의 컴퓨터 표현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Modeling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:</a:t>
            </a:r>
            <a:r>
              <a:rPr lang="ko-KR" altLang="en-US" dirty="0">
                <a:latin typeface="Arial Black" pitchFamily="34" charset="0"/>
              </a:rPr>
              <a:t> 가상환경의 구성요소를 작성하는 프로세스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게임에서 가장 많이 사용되는 </a:t>
            </a:r>
            <a:r>
              <a:rPr lang="en-US" altLang="ko-KR" dirty="0">
                <a:latin typeface="Arial Black" pitchFamily="34" charset="0"/>
              </a:rPr>
              <a:t>Modeling </a:t>
            </a:r>
            <a:r>
              <a:rPr lang="ko-KR" altLang="en-US" dirty="0">
                <a:latin typeface="Arial Black" pitchFamily="34" charset="0"/>
              </a:rPr>
              <a:t>방법은 다각형을 사용하는 것이며</a:t>
            </a:r>
            <a:r>
              <a:rPr lang="en-US" altLang="ko-KR" dirty="0">
                <a:latin typeface="Arial Black" pitchFamily="34" charset="0"/>
              </a:rPr>
              <a:t>, Model</a:t>
            </a:r>
            <a:r>
              <a:rPr lang="ko-KR" altLang="en-US" dirty="0">
                <a:latin typeface="Arial Black" pitchFamily="34" charset="0"/>
              </a:rPr>
              <a:t>은 다각형 </a:t>
            </a:r>
            <a:r>
              <a:rPr lang="en-US" altLang="ko-KR" dirty="0">
                <a:latin typeface="Arial Black" pitchFamily="34" charset="0"/>
              </a:rPr>
              <a:t>Mesh</a:t>
            </a:r>
            <a:r>
              <a:rPr lang="ko-KR" altLang="en-US" dirty="0">
                <a:latin typeface="Arial Black" pitchFamily="34" charset="0"/>
              </a:rPr>
              <a:t>라고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Ex) </a:t>
            </a:r>
            <a:r>
              <a:rPr lang="ko-KR" altLang="en-US" dirty="0">
                <a:latin typeface="Arial Black" pitchFamily="34" charset="0"/>
              </a:rPr>
              <a:t>삼각형 </a:t>
            </a:r>
            <a:r>
              <a:rPr lang="en-US" altLang="ko-KR" dirty="0">
                <a:latin typeface="Arial Black" pitchFamily="34" charset="0"/>
              </a:rPr>
              <a:t>Mesh</a:t>
            </a:r>
            <a:r>
              <a:rPr lang="ko-KR" altLang="en-US" dirty="0">
                <a:latin typeface="Arial Black" pitchFamily="34" charset="0"/>
              </a:rPr>
              <a:t>의 예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549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99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Arial Black</vt:lpstr>
      <vt:lpstr>Tw Cen MT</vt:lpstr>
      <vt:lpstr>회로</vt:lpstr>
      <vt:lpstr>CHAPTER 1 -게임 제작에서의 모델링-</vt:lpstr>
      <vt:lpstr>게임 제작 파이프라인</vt:lpstr>
      <vt:lpstr>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알고리즘 -CHAPTER 1-</dc:title>
  <dc:creator>Ji Hyeon Choi</dc:creator>
  <cp:lastModifiedBy>Choi Ji Hyeon</cp:lastModifiedBy>
  <cp:revision>90</cp:revision>
  <dcterms:created xsi:type="dcterms:W3CDTF">2019-02-18T01:02:10Z</dcterms:created>
  <dcterms:modified xsi:type="dcterms:W3CDTF">2020-01-31T06:00:33Z</dcterms:modified>
</cp:coreProperties>
</file>