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16B"/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6251" autoAdjust="0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/>
              <a:t>STL</a:t>
            </a:r>
            <a:br>
              <a:rPr lang="en-US" altLang="ko-KR" dirty="0"/>
            </a:br>
            <a:r>
              <a:rPr lang="en-US" altLang="ko-KR" sz="3200"/>
              <a:t>-CHAPTER5-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1" y="720940"/>
            <a:ext cx="9926514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함수자를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사용한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모든 원소를 초기값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부터 시작하여 *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 += *(p-1)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적용합니다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Accumulation(0))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79123" y="712177"/>
            <a:ext cx="51903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class Accumulation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int total;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explicit Accumulation(int init = 0) :total(init) { }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void operator()(int&amp; r)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total += r;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r = total;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7CD887-6E7F-4B1D-8644-C732915F6784}"/>
              </a:ext>
            </a:extLst>
          </p:cNvPr>
          <p:cNvSpPr/>
          <p:nvPr/>
        </p:nvSpPr>
        <p:spPr>
          <a:xfrm>
            <a:off x="7570175" y="4512361"/>
            <a:ext cx="430823" cy="24618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1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92C8B3-DC29-4398-8346-4D6E4CB79D88}"/>
              </a:ext>
            </a:extLst>
          </p:cNvPr>
          <p:cNvSpPr/>
          <p:nvPr/>
        </p:nvSpPr>
        <p:spPr>
          <a:xfrm>
            <a:off x="8100644" y="4515292"/>
            <a:ext cx="430823" cy="2461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2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D06DEC-834C-4530-9BB8-6949913556A6}"/>
              </a:ext>
            </a:extLst>
          </p:cNvPr>
          <p:cNvSpPr/>
          <p:nvPr/>
        </p:nvSpPr>
        <p:spPr>
          <a:xfrm>
            <a:off x="8631113" y="4512361"/>
            <a:ext cx="430823" cy="2461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3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CC6AEE-EE1E-4558-8F7A-A34EACAAA927}"/>
              </a:ext>
            </a:extLst>
          </p:cNvPr>
          <p:cNvSpPr/>
          <p:nvPr/>
        </p:nvSpPr>
        <p:spPr>
          <a:xfrm>
            <a:off x="9161582" y="4515292"/>
            <a:ext cx="430823" cy="2461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4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EF6192-DD17-43FC-BF2B-1FE3ADC56319}"/>
              </a:ext>
            </a:extLst>
          </p:cNvPr>
          <p:cNvSpPr/>
          <p:nvPr/>
        </p:nvSpPr>
        <p:spPr>
          <a:xfrm>
            <a:off x="9692051" y="4512361"/>
            <a:ext cx="430823" cy="2461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5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F2A019-C085-47C6-806E-92070BFA8EE6}"/>
              </a:ext>
            </a:extLst>
          </p:cNvPr>
          <p:cNvSpPr/>
          <p:nvPr/>
        </p:nvSpPr>
        <p:spPr>
          <a:xfrm>
            <a:off x="10222520" y="4512361"/>
            <a:ext cx="430823" cy="2461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N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A756D-AEFA-4720-A440-94D752064896}"/>
              </a:ext>
            </a:extLst>
          </p:cNvPr>
          <p:cNvSpPr txBox="1"/>
          <p:nvPr/>
        </p:nvSpPr>
        <p:spPr>
          <a:xfrm>
            <a:off x="6689305" y="4404620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시작값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total = 0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6780FA5-688C-425F-9DB9-32C73F669618}"/>
              </a:ext>
            </a:extLst>
          </p:cNvPr>
          <p:cNvCxnSpPr>
            <a:stCxn id="13" idx="2"/>
            <a:endCxn id="7" idx="2"/>
          </p:cNvCxnSpPr>
          <p:nvPr/>
        </p:nvCxnSpPr>
        <p:spPr>
          <a:xfrm rot="5400000" flipH="1" flipV="1">
            <a:off x="7404871" y="4485569"/>
            <a:ext cx="107740" cy="653692"/>
          </a:xfrm>
          <a:prstGeom prst="bentConnector3">
            <a:avLst>
              <a:gd name="adj1" fmla="val -21217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7B0EA5-CC65-4251-8620-24A9C11DA909}"/>
              </a:ext>
            </a:extLst>
          </p:cNvPr>
          <p:cNvSpPr txBox="1"/>
          <p:nvPr/>
        </p:nvSpPr>
        <p:spPr>
          <a:xfrm>
            <a:off x="7265419" y="5043247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+=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A40738-E420-469B-BC8D-6AE602319C7B}"/>
              </a:ext>
            </a:extLst>
          </p:cNvPr>
          <p:cNvGrpSpPr/>
          <p:nvPr/>
        </p:nvGrpSpPr>
        <p:grpSpPr>
          <a:xfrm>
            <a:off x="7570175" y="5389468"/>
            <a:ext cx="3083168" cy="249115"/>
            <a:chOff x="2271345" y="2864169"/>
            <a:chExt cx="3083168" cy="24911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D93E389-4144-4BDB-907E-CC6E3DDC9C59}"/>
                </a:ext>
              </a:extLst>
            </p:cNvPr>
            <p:cNvSpPr/>
            <p:nvPr/>
          </p:nvSpPr>
          <p:spPr>
            <a:xfrm>
              <a:off x="2271345" y="2864169"/>
              <a:ext cx="430823" cy="24618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AC02D6-E2FD-4F13-951D-8224A0F5C5B6}"/>
                </a:ext>
              </a:extLst>
            </p:cNvPr>
            <p:cNvSpPr/>
            <p:nvPr/>
          </p:nvSpPr>
          <p:spPr>
            <a:xfrm>
              <a:off x="2801814" y="2867100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0111F5-7091-4D05-AB88-9420B4E34E85}"/>
                </a:ext>
              </a:extLst>
            </p:cNvPr>
            <p:cNvSpPr/>
            <p:nvPr/>
          </p:nvSpPr>
          <p:spPr>
            <a:xfrm>
              <a:off x="3332283" y="286416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F7186FD-7F86-4327-9118-15A3473AA017}"/>
                </a:ext>
              </a:extLst>
            </p:cNvPr>
            <p:cNvSpPr/>
            <p:nvPr/>
          </p:nvSpPr>
          <p:spPr>
            <a:xfrm>
              <a:off x="3862752" y="2867100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53F4A9D-351D-49D3-A203-25C25A79DCC7}"/>
                </a:ext>
              </a:extLst>
            </p:cNvPr>
            <p:cNvSpPr/>
            <p:nvPr/>
          </p:nvSpPr>
          <p:spPr>
            <a:xfrm>
              <a:off x="4393221" y="286416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DC1E712-A13E-44D9-A418-4F0B5E3568E3}"/>
                </a:ext>
              </a:extLst>
            </p:cNvPr>
            <p:cNvSpPr/>
            <p:nvPr/>
          </p:nvSpPr>
          <p:spPr>
            <a:xfrm>
              <a:off x="4923690" y="286416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725D025-4257-4A93-B089-072166D51238}"/>
              </a:ext>
            </a:extLst>
          </p:cNvPr>
          <p:cNvCxnSpPr>
            <a:stCxn id="17" idx="2"/>
            <a:endCxn id="18" idx="2"/>
          </p:cNvCxnSpPr>
          <p:nvPr/>
        </p:nvCxnSpPr>
        <p:spPr>
          <a:xfrm rot="16200000" flipH="1">
            <a:off x="8049356" y="5371882"/>
            <a:ext cx="2931" cy="530469"/>
          </a:xfrm>
          <a:prstGeom prst="bentConnector3">
            <a:avLst>
              <a:gd name="adj1" fmla="val 789938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243DA0-A20D-4CA2-91D9-7F1E7BEEDEB9}"/>
              </a:ext>
            </a:extLst>
          </p:cNvPr>
          <p:cNvSpPr txBox="1"/>
          <p:nvPr/>
        </p:nvSpPr>
        <p:spPr>
          <a:xfrm>
            <a:off x="7857499" y="5815799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+=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CC9262-6EB5-43AA-9432-295BBCDC0B99}"/>
              </a:ext>
            </a:extLst>
          </p:cNvPr>
          <p:cNvGrpSpPr/>
          <p:nvPr/>
        </p:nvGrpSpPr>
        <p:grpSpPr>
          <a:xfrm>
            <a:off x="7570175" y="6034277"/>
            <a:ext cx="3083168" cy="249115"/>
            <a:chOff x="2271345" y="2864169"/>
            <a:chExt cx="3083168" cy="24911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36F68F8-3FE8-4CBA-9097-74C78BA56102}"/>
                </a:ext>
              </a:extLst>
            </p:cNvPr>
            <p:cNvSpPr/>
            <p:nvPr/>
          </p:nvSpPr>
          <p:spPr>
            <a:xfrm>
              <a:off x="2271345" y="2864169"/>
              <a:ext cx="430823" cy="24618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7BCA2D6-D4EE-4A07-B4A8-A3EEB240C5AB}"/>
                </a:ext>
              </a:extLst>
            </p:cNvPr>
            <p:cNvSpPr/>
            <p:nvPr/>
          </p:nvSpPr>
          <p:spPr>
            <a:xfrm>
              <a:off x="2801814" y="2867100"/>
              <a:ext cx="430823" cy="24618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D800F0-C7B8-47F5-8CC1-D0AC5A9B33AA}"/>
                </a:ext>
              </a:extLst>
            </p:cNvPr>
            <p:cNvSpPr/>
            <p:nvPr/>
          </p:nvSpPr>
          <p:spPr>
            <a:xfrm>
              <a:off x="3332283" y="2864169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6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0F990D2-4F8C-4E2E-BA9C-D0719D935EB0}"/>
                </a:ext>
              </a:extLst>
            </p:cNvPr>
            <p:cNvSpPr/>
            <p:nvPr/>
          </p:nvSpPr>
          <p:spPr>
            <a:xfrm>
              <a:off x="3862752" y="2867100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A00C0C7-1325-4989-AF7C-5F0EB5D4CA0C}"/>
                </a:ext>
              </a:extLst>
            </p:cNvPr>
            <p:cNvSpPr/>
            <p:nvPr/>
          </p:nvSpPr>
          <p:spPr>
            <a:xfrm>
              <a:off x="4393221" y="286416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35C575A-314E-4DA6-BA17-27E6899173A3}"/>
                </a:ext>
              </a:extLst>
            </p:cNvPr>
            <p:cNvSpPr/>
            <p:nvPr/>
          </p:nvSpPr>
          <p:spPr>
            <a:xfrm>
              <a:off x="4923690" y="286416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10B1342-CA54-4C1F-B8C9-7A7F13850D42}"/>
              </a:ext>
            </a:extLst>
          </p:cNvPr>
          <p:cNvCxnSpPr>
            <a:stCxn id="27" idx="2"/>
            <a:endCxn id="28" idx="2"/>
          </p:cNvCxnSpPr>
          <p:nvPr/>
        </p:nvCxnSpPr>
        <p:spPr>
          <a:xfrm rot="5400000" flipH="1" flipV="1">
            <a:off x="8579824" y="6016692"/>
            <a:ext cx="2931" cy="530469"/>
          </a:xfrm>
          <a:prstGeom prst="bentConnector3">
            <a:avLst>
              <a:gd name="adj1" fmla="val -779938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46C6ED-A362-45A7-9BC8-80F50C970F44}"/>
              </a:ext>
            </a:extLst>
          </p:cNvPr>
          <p:cNvSpPr txBox="1"/>
          <p:nvPr/>
        </p:nvSpPr>
        <p:spPr>
          <a:xfrm>
            <a:off x="8387967" y="6457909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+=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43F2F1-AEEE-4D80-89DE-511D144DEF81}"/>
              </a:ext>
            </a:extLst>
          </p:cNvPr>
          <p:cNvSpPr txBox="1"/>
          <p:nvPr/>
        </p:nvSpPr>
        <p:spPr>
          <a:xfrm>
            <a:off x="4257673" y="5831188"/>
            <a:ext cx="29542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누적 값을 저장하고 현재 원소와 이전 원소와의 누적을 적용한다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5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5414" y="720942"/>
            <a:ext cx="9917723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generate(),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generate_n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원소를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1~5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채운다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generate(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Integer(1))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원소를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100~104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채운다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generate(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Integer(100))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61537" y="1197757"/>
            <a:ext cx="518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()+3)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원소를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1~3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채운다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generate_n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3, Integer(1))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	class Integer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	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 data;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public: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explicit Integer(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 d = 0) :data(d) { }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 operator()()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	return data++;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397869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4208" y="720967"/>
            <a:ext cx="9917723" cy="630942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swap(),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iter_swap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a = 10, b = 20;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"a= " &lt;&lt; a &lt;&lt; ", " &lt;&lt; "b= " &lt;&lt; b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swap(a, b);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정수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a, b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바뀐다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ko-KR" altLang="en-US" sz="1600" dirty="0">
                <a:latin typeface="Arial Black" panose="020B0A04020102020204" pitchFamily="34" charset="0"/>
              </a:rPr>
              <a:t>＂</a:t>
            </a:r>
            <a:r>
              <a:rPr lang="en-US" altLang="ko-KR" sz="1600" dirty="0">
                <a:latin typeface="Arial Black" panose="020B0A04020102020204" pitchFamily="34" charset="0"/>
              </a:rPr>
              <a:t>a= </a:t>
            </a:r>
            <a:r>
              <a:rPr lang="ko-KR" altLang="en-US" sz="1600" dirty="0">
                <a:latin typeface="Arial Black" panose="020B0A04020102020204" pitchFamily="34" charset="0"/>
              </a:rPr>
              <a:t>＂</a:t>
            </a:r>
            <a:r>
              <a:rPr lang="en-US" altLang="ko-KR" sz="1600" dirty="0">
                <a:latin typeface="Arial Black" panose="020B0A04020102020204" pitchFamily="34" charset="0"/>
              </a:rPr>
              <a:t> &lt;&lt; a &lt;&lt; </a:t>
            </a:r>
            <a:r>
              <a:rPr lang="ko-KR" altLang="en-US" sz="1600" dirty="0">
                <a:latin typeface="Arial Black" panose="020B0A04020102020204" pitchFamily="34" charset="0"/>
              </a:rPr>
              <a:t>＂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＂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ko-KR" altLang="en-US" sz="1600" dirty="0">
                <a:latin typeface="Arial Black" panose="020B0A04020102020204" pitchFamily="34" charset="0"/>
              </a:rPr>
              <a:t>＂</a:t>
            </a:r>
            <a:r>
              <a:rPr lang="en-US" altLang="ko-KR" sz="1600" dirty="0">
                <a:latin typeface="Arial Black" panose="020B0A04020102020204" pitchFamily="34" charset="0"/>
              </a:rPr>
              <a:t>b= </a:t>
            </a:r>
            <a:r>
              <a:rPr lang="ko-KR" altLang="en-US" sz="1600" dirty="0">
                <a:latin typeface="Arial Black" panose="020B0A04020102020204" pitchFamily="34" charset="0"/>
              </a:rPr>
              <a:t>＂</a:t>
            </a:r>
            <a:r>
              <a:rPr lang="en-US" altLang="ko-KR" sz="1600" dirty="0">
                <a:latin typeface="Arial Black" panose="020B0A04020102020204" pitchFamily="34" charset="0"/>
              </a:rPr>
              <a:t> &lt;&lt; b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Vector&lt;int&gt;::iterator p = 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Vector&lt;int&gt;::iterator q = 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 + 1;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</a:t>
            </a:r>
            <a:r>
              <a:rPr lang="ko-KR" altLang="fr-FR" sz="1600" dirty="0">
                <a:latin typeface="Arial Black" panose="020B0A04020102020204" pitchFamily="34" charset="0"/>
              </a:rPr>
              <a:t>＂</a:t>
            </a:r>
            <a:r>
              <a:rPr lang="fr-FR" altLang="ko-KR" sz="1600" dirty="0">
                <a:latin typeface="Arial Black" panose="020B0A04020102020204" pitchFamily="34" charset="0"/>
              </a:rPr>
              <a:t>v[0]= </a:t>
            </a:r>
            <a:r>
              <a:rPr lang="ko-KR" altLang="fr-FR" sz="1600" dirty="0">
                <a:latin typeface="Arial Black" panose="020B0A04020102020204" pitchFamily="34" charset="0"/>
              </a:rPr>
              <a:t>＂</a:t>
            </a:r>
            <a:r>
              <a:rPr lang="fr-FR" altLang="ko-KR" sz="1600" dirty="0">
                <a:latin typeface="Arial Black" panose="020B0A04020102020204" pitchFamily="34" charset="0"/>
              </a:rPr>
              <a:t> &lt;&lt; v[0] &lt;&lt; </a:t>
            </a:r>
            <a:r>
              <a:rPr lang="ko-KR" altLang="fr-FR" sz="1600" dirty="0">
                <a:latin typeface="Arial Black" panose="020B0A04020102020204" pitchFamily="34" charset="0"/>
              </a:rPr>
              <a:t>＂</a:t>
            </a:r>
            <a:r>
              <a:rPr lang="fr-FR" altLang="ko-KR" sz="1600" dirty="0">
                <a:latin typeface="Arial Black" panose="020B0A04020102020204" pitchFamily="34" charset="0"/>
              </a:rPr>
              <a:t>, </a:t>
            </a:r>
            <a:r>
              <a:rPr lang="ko-KR" altLang="fr-FR" sz="1600" dirty="0">
                <a:latin typeface="Arial Black" panose="020B0A04020102020204" pitchFamily="34" charset="0"/>
              </a:rPr>
              <a:t>＂</a:t>
            </a:r>
            <a:r>
              <a:rPr lang="fr-FR" altLang="ko-KR" sz="1600" dirty="0">
                <a:latin typeface="Arial Black" panose="020B0A04020102020204" pitchFamily="34" charset="0"/>
              </a:rPr>
              <a:t> &lt;&lt; </a:t>
            </a:r>
            <a:r>
              <a:rPr lang="ko-KR" altLang="fr-FR" sz="1600" dirty="0">
                <a:latin typeface="Arial Black" panose="020B0A04020102020204" pitchFamily="34" charset="0"/>
              </a:rPr>
              <a:t>＂</a:t>
            </a:r>
            <a:r>
              <a:rPr lang="fr-FR" altLang="ko-KR" sz="1600" dirty="0">
                <a:latin typeface="Arial Black" panose="020B0A04020102020204" pitchFamily="34" charset="0"/>
              </a:rPr>
              <a:t>v[1]= </a:t>
            </a:r>
            <a:r>
              <a:rPr lang="ko-KR" altLang="fr-FR" sz="1600" dirty="0">
                <a:latin typeface="Arial Black" panose="020B0A04020102020204" pitchFamily="34" charset="0"/>
              </a:rPr>
              <a:t>＂</a:t>
            </a:r>
            <a:r>
              <a:rPr lang="fr-FR" altLang="ko-KR" sz="1600" dirty="0">
                <a:latin typeface="Arial Black" panose="020B0A04020102020204" pitchFamily="34" charset="0"/>
              </a:rPr>
              <a:t> &lt;&lt; v[1]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fr-FR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Iter_swap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(p, q);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반복자가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가리키는 부분이 바뀐다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fr-FR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"v[0]= " &lt;&lt; v[0] &lt;&lt; ", " &lt;&lt; "v[1]= " &lt;&lt; v[1] &lt;&lt; endl;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8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2485" y="704875"/>
            <a:ext cx="9938238" cy="618630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merge()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v1.push_back(60);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v1.push_back(80);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v2.push_back(70);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v3(10); //size 10</a:t>
            </a:r>
            <a:r>
              <a:rPr lang="ko-KR" altLang="en-US" sz="1400" dirty="0">
                <a:latin typeface="Arial Black" panose="020B0A04020102020204" pitchFamily="34" charset="0"/>
              </a:rPr>
              <a:t>인 </a:t>
            </a:r>
            <a:r>
              <a:rPr lang="en-US" altLang="ko-KR" sz="1400" dirty="0">
                <a:latin typeface="Arial Black" panose="020B0A04020102020204" pitchFamily="34" charset="0"/>
              </a:rPr>
              <a:t>vector </a:t>
            </a:r>
            <a:r>
              <a:rPr lang="ko-KR" altLang="en-US" sz="1400" dirty="0">
                <a:latin typeface="Arial Black" panose="020B0A04020102020204" pitchFamily="34" charset="0"/>
              </a:rPr>
              <a:t>생성 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merge(v1.begin(), v1.end(), v2.begin(), v2.end(), v3.begin())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64824" y="1072543"/>
            <a:ext cx="527831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"v3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v3.size();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v3[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"v3(</a:t>
            </a:r>
            <a:r>
              <a:rPr lang="ko-KR" altLang="en-US" sz="1400" dirty="0">
                <a:latin typeface="Arial Black" panose="020B0A04020102020204" pitchFamily="34" charset="0"/>
              </a:rPr>
              <a:t>합병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400" dirty="0">
                <a:latin typeface="Arial Black" panose="020B0A04020102020204" pitchFamily="34" charset="0"/>
              </a:rPr>
              <a:t>):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*</a:t>
            </a:r>
            <a:r>
              <a:rPr lang="en-US" altLang="ko-KR" sz="1400" dirty="0">
                <a:latin typeface="Arial Black" panose="020B0A04020102020204" pitchFamily="34" charset="0"/>
              </a:rPr>
              <a:t>v3.begin() &lt;&lt; '~' &lt;&lt; *(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- 1)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7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71C2FF0-9CDE-4212-B402-3E70C20F0F25}"/>
              </a:ext>
            </a:extLst>
          </p:cNvPr>
          <p:cNvGrpSpPr/>
          <p:nvPr/>
        </p:nvGrpSpPr>
        <p:grpSpPr>
          <a:xfrm>
            <a:off x="2696305" y="1696806"/>
            <a:ext cx="6168277" cy="1292395"/>
            <a:chOff x="2690444" y="1406660"/>
            <a:chExt cx="6168277" cy="1292395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50D42EB-CECC-45EF-8C1C-0F79537130FA}"/>
                </a:ext>
              </a:extLst>
            </p:cNvPr>
            <p:cNvGrpSpPr/>
            <p:nvPr/>
          </p:nvGrpSpPr>
          <p:grpSpPr>
            <a:xfrm>
              <a:off x="2690444" y="1406660"/>
              <a:ext cx="3529124" cy="338554"/>
              <a:chOff x="2675311" y="1811746"/>
              <a:chExt cx="3529124" cy="338554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2C5EC659-2E95-46A5-BD35-E00FAD2EF36A}"/>
                  </a:ext>
                </a:extLst>
              </p:cNvPr>
              <p:cNvGrpSpPr/>
              <p:nvPr/>
            </p:nvGrpSpPr>
            <p:grpSpPr>
              <a:xfrm>
                <a:off x="3121267" y="1849139"/>
                <a:ext cx="3083168" cy="254976"/>
                <a:chOff x="2271345" y="2864169"/>
                <a:chExt cx="3083168" cy="254976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2F3AD41A-B5DB-473B-B215-A3C19B8C0018}"/>
                    </a:ext>
                  </a:extLst>
                </p:cNvPr>
                <p:cNvSpPr/>
                <p:nvPr/>
              </p:nvSpPr>
              <p:spPr>
                <a:xfrm>
                  <a:off x="2271345" y="2864169"/>
                  <a:ext cx="430823" cy="246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10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CEEC4A6-C0D2-4EE5-96B5-14CDF3482BF7}"/>
                    </a:ext>
                  </a:extLst>
                </p:cNvPr>
                <p:cNvSpPr/>
                <p:nvPr/>
              </p:nvSpPr>
              <p:spPr>
                <a:xfrm>
                  <a:off x="2801814" y="2867100"/>
                  <a:ext cx="430823" cy="246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30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141358B7-D0FA-4E55-83EF-F46789CE1AA5}"/>
                    </a:ext>
                  </a:extLst>
                </p:cNvPr>
                <p:cNvSpPr/>
                <p:nvPr/>
              </p:nvSpPr>
              <p:spPr>
                <a:xfrm>
                  <a:off x="3332283" y="2872961"/>
                  <a:ext cx="430823" cy="246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50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B94A7DA9-E627-46F1-A5BE-8030853A9299}"/>
                    </a:ext>
                  </a:extLst>
                </p:cNvPr>
                <p:cNvSpPr/>
                <p:nvPr/>
              </p:nvSpPr>
              <p:spPr>
                <a:xfrm>
                  <a:off x="3862752" y="2867100"/>
                  <a:ext cx="430823" cy="246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60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20C744BE-6D58-4833-BB2A-D58513439F3E}"/>
                    </a:ext>
                  </a:extLst>
                </p:cNvPr>
                <p:cNvSpPr/>
                <p:nvPr/>
              </p:nvSpPr>
              <p:spPr>
                <a:xfrm>
                  <a:off x="4393221" y="2872961"/>
                  <a:ext cx="430823" cy="246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80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AC6CC70C-74F2-4C6A-B209-197AFF784925}"/>
                    </a:ext>
                  </a:extLst>
                </p:cNvPr>
                <p:cNvSpPr/>
                <p:nvPr/>
              </p:nvSpPr>
              <p:spPr>
                <a:xfrm>
                  <a:off x="4923690" y="2864169"/>
                  <a:ext cx="430823" cy="246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N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3380B15-D1DA-4A69-922D-A6E340FE8BE1}"/>
                  </a:ext>
                </a:extLst>
              </p:cNvPr>
              <p:cNvSpPr txBox="1"/>
              <p:nvPr/>
            </p:nvSpPr>
            <p:spPr>
              <a:xfrm>
                <a:off x="2675311" y="1811746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v1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1A6C779-3E23-4C2C-9953-4B3F9CC5FBD2}"/>
                </a:ext>
              </a:extLst>
            </p:cNvPr>
            <p:cNvGrpSpPr/>
            <p:nvPr/>
          </p:nvGrpSpPr>
          <p:grpSpPr>
            <a:xfrm>
              <a:off x="2690444" y="1906673"/>
              <a:ext cx="2468186" cy="338554"/>
              <a:chOff x="2675311" y="2236708"/>
              <a:chExt cx="2468186" cy="338554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83200E7-B433-4B7F-BCB9-09F60DE6AED8}"/>
                  </a:ext>
                </a:extLst>
              </p:cNvPr>
              <p:cNvSpPr/>
              <p:nvPr/>
            </p:nvSpPr>
            <p:spPr>
              <a:xfrm>
                <a:off x="3121267" y="2274101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20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4326FDA-79CF-474A-8CFC-18C6D984292C}"/>
                  </a:ext>
                </a:extLst>
              </p:cNvPr>
              <p:cNvSpPr/>
              <p:nvPr/>
            </p:nvSpPr>
            <p:spPr>
              <a:xfrm>
                <a:off x="3651736" y="2277032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A3B42F4B-71A3-4D9A-AC4B-54529B3550E4}"/>
                  </a:ext>
                </a:extLst>
              </p:cNvPr>
              <p:cNvSpPr/>
              <p:nvPr/>
            </p:nvSpPr>
            <p:spPr>
              <a:xfrm>
                <a:off x="4182205" y="2282893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70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C26D5B2F-51A6-4F08-BC30-24C185B02484}"/>
                  </a:ext>
                </a:extLst>
              </p:cNvPr>
              <p:cNvSpPr/>
              <p:nvPr/>
            </p:nvSpPr>
            <p:spPr>
              <a:xfrm>
                <a:off x="4712674" y="228857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3AFF70A-1CAB-4974-BDC1-ED8A568C26E7}"/>
                  </a:ext>
                </a:extLst>
              </p:cNvPr>
              <p:cNvSpPr txBox="1"/>
              <p:nvPr/>
            </p:nvSpPr>
            <p:spPr>
              <a:xfrm>
                <a:off x="2675311" y="2236708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v2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20433A3-98D7-42EF-8778-AFAAD2879E38}"/>
                </a:ext>
              </a:extLst>
            </p:cNvPr>
            <p:cNvGrpSpPr/>
            <p:nvPr/>
          </p:nvGrpSpPr>
          <p:grpSpPr>
            <a:xfrm>
              <a:off x="2690444" y="2360501"/>
              <a:ext cx="6168277" cy="338554"/>
              <a:chOff x="2675311" y="2670462"/>
              <a:chExt cx="6168277" cy="338554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F92DFB6-B867-4D69-90D0-99BE46EB3500}"/>
                  </a:ext>
                </a:extLst>
              </p:cNvPr>
              <p:cNvSpPr/>
              <p:nvPr/>
            </p:nvSpPr>
            <p:spPr>
              <a:xfrm>
                <a:off x="3108075" y="275404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F47DDB5E-4BA2-41C3-A0FA-66168257690F}"/>
                  </a:ext>
                </a:extLst>
              </p:cNvPr>
              <p:cNvSpPr/>
              <p:nvPr/>
            </p:nvSpPr>
            <p:spPr>
              <a:xfrm>
                <a:off x="3638544" y="2756971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969EFD1-9D84-4709-AB5C-E5E327E200AF}"/>
                  </a:ext>
                </a:extLst>
              </p:cNvPr>
              <p:cNvSpPr/>
              <p:nvPr/>
            </p:nvSpPr>
            <p:spPr>
              <a:xfrm>
                <a:off x="4169013" y="2762832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B9A58DC-EF4C-4BA0-BFA9-F1656801A09F}"/>
                  </a:ext>
                </a:extLst>
              </p:cNvPr>
              <p:cNvSpPr/>
              <p:nvPr/>
            </p:nvSpPr>
            <p:spPr>
              <a:xfrm>
                <a:off x="4699482" y="2756971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8F2260E-CD78-42EE-8B25-5AACE5422E4F}"/>
                  </a:ext>
                </a:extLst>
              </p:cNvPr>
              <p:cNvSpPr/>
              <p:nvPr/>
            </p:nvSpPr>
            <p:spPr>
              <a:xfrm>
                <a:off x="5229951" y="2762832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426957B5-E46A-4149-9619-7D5EB8FAC8F9}"/>
                  </a:ext>
                </a:extLst>
              </p:cNvPr>
              <p:cNvSpPr/>
              <p:nvPr/>
            </p:nvSpPr>
            <p:spPr>
              <a:xfrm>
                <a:off x="8412765" y="2762832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4511A2C-5DCC-406E-94F5-A1A43E31AAD2}"/>
                  </a:ext>
                </a:extLst>
              </p:cNvPr>
              <p:cNvSpPr/>
              <p:nvPr/>
            </p:nvSpPr>
            <p:spPr>
              <a:xfrm>
                <a:off x="5760420" y="2759901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0D49E55-F18B-4807-ACC5-E3DDCE6A130E}"/>
                  </a:ext>
                </a:extLst>
              </p:cNvPr>
              <p:cNvSpPr/>
              <p:nvPr/>
            </p:nvSpPr>
            <p:spPr>
              <a:xfrm>
                <a:off x="6290889" y="2762832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3D97F07-5F9B-42AC-B490-6BFB81FC21D3}"/>
                  </a:ext>
                </a:extLst>
              </p:cNvPr>
              <p:cNvSpPr/>
              <p:nvPr/>
            </p:nvSpPr>
            <p:spPr>
              <a:xfrm>
                <a:off x="6821358" y="2759901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6CAAE2AF-47C5-4B24-86E9-BC02862C56CB}"/>
                  </a:ext>
                </a:extLst>
              </p:cNvPr>
              <p:cNvSpPr/>
              <p:nvPr/>
            </p:nvSpPr>
            <p:spPr>
              <a:xfrm>
                <a:off x="7351827" y="2762832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10FF5FDF-5BB3-4E14-AB8E-226E25997700}"/>
                  </a:ext>
                </a:extLst>
              </p:cNvPr>
              <p:cNvSpPr/>
              <p:nvPr/>
            </p:nvSpPr>
            <p:spPr>
              <a:xfrm>
                <a:off x="7882296" y="2759901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052824B-131A-472B-A9DE-54FEDE151BBD}"/>
                  </a:ext>
                </a:extLst>
              </p:cNvPr>
              <p:cNvSpPr txBox="1"/>
              <p:nvPr/>
            </p:nvSpPr>
            <p:spPr>
              <a:xfrm>
                <a:off x="2675311" y="2670462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v3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FD61998-6F2E-46AF-9A99-78AF4791B532}"/>
              </a:ext>
            </a:extLst>
          </p:cNvPr>
          <p:cNvGrpSpPr/>
          <p:nvPr/>
        </p:nvGrpSpPr>
        <p:grpSpPr>
          <a:xfrm>
            <a:off x="2696305" y="4069044"/>
            <a:ext cx="6168277" cy="1292395"/>
            <a:chOff x="2690444" y="3429000"/>
            <a:chExt cx="6168277" cy="1292395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70FD867-7569-4D5E-9C1E-0097AE799F8F}"/>
                </a:ext>
              </a:extLst>
            </p:cNvPr>
            <p:cNvGrpSpPr/>
            <p:nvPr/>
          </p:nvGrpSpPr>
          <p:grpSpPr>
            <a:xfrm>
              <a:off x="2690444" y="3429000"/>
              <a:ext cx="3529124" cy="338554"/>
              <a:chOff x="2675311" y="1811746"/>
              <a:chExt cx="3529124" cy="338554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7AFB8B9-2D28-4DAF-82D9-5879CC8BAE96}"/>
                  </a:ext>
                </a:extLst>
              </p:cNvPr>
              <p:cNvGrpSpPr/>
              <p:nvPr/>
            </p:nvGrpSpPr>
            <p:grpSpPr>
              <a:xfrm>
                <a:off x="3121267" y="1849139"/>
                <a:ext cx="3083168" cy="254976"/>
                <a:chOff x="2271345" y="2864169"/>
                <a:chExt cx="3083168" cy="254976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97180E8-2EB5-44E3-9100-9FA6601BCDF1}"/>
                    </a:ext>
                  </a:extLst>
                </p:cNvPr>
                <p:cNvSpPr/>
                <p:nvPr/>
              </p:nvSpPr>
              <p:spPr>
                <a:xfrm>
                  <a:off x="2271345" y="2864169"/>
                  <a:ext cx="430823" cy="246184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10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9ED930DF-1FD2-4900-8458-C4B4543379FE}"/>
                    </a:ext>
                  </a:extLst>
                </p:cNvPr>
                <p:cNvSpPr/>
                <p:nvPr/>
              </p:nvSpPr>
              <p:spPr>
                <a:xfrm>
                  <a:off x="2801814" y="2867100"/>
                  <a:ext cx="430823" cy="246184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30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222A52F3-95DE-4B25-B023-FD1B6185E03E}"/>
                    </a:ext>
                  </a:extLst>
                </p:cNvPr>
                <p:cNvSpPr/>
                <p:nvPr/>
              </p:nvSpPr>
              <p:spPr>
                <a:xfrm>
                  <a:off x="3332283" y="2872961"/>
                  <a:ext cx="430823" cy="246184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50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D7BBEC02-54F4-4706-A867-CC0E21BA7075}"/>
                    </a:ext>
                  </a:extLst>
                </p:cNvPr>
                <p:cNvSpPr/>
                <p:nvPr/>
              </p:nvSpPr>
              <p:spPr>
                <a:xfrm>
                  <a:off x="3862752" y="2867100"/>
                  <a:ext cx="430823" cy="246184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60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56B22D5-C0C9-45E6-BE9A-8B0E88665703}"/>
                    </a:ext>
                  </a:extLst>
                </p:cNvPr>
                <p:cNvSpPr/>
                <p:nvPr/>
              </p:nvSpPr>
              <p:spPr>
                <a:xfrm>
                  <a:off x="4393221" y="2872961"/>
                  <a:ext cx="430823" cy="246184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80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0F03C2D2-D59F-4C9A-AD40-8B6388B46924}"/>
                    </a:ext>
                  </a:extLst>
                </p:cNvPr>
                <p:cNvSpPr/>
                <p:nvPr/>
              </p:nvSpPr>
              <p:spPr>
                <a:xfrm>
                  <a:off x="4923690" y="2864169"/>
                  <a:ext cx="430823" cy="246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N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918206-7AB2-4480-BAC4-50560CDEB42B}"/>
                  </a:ext>
                </a:extLst>
              </p:cNvPr>
              <p:cNvSpPr txBox="1"/>
              <p:nvPr/>
            </p:nvSpPr>
            <p:spPr>
              <a:xfrm>
                <a:off x="2675311" y="1811746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v1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E03569A-153D-4E45-9AE9-167538D1F3EA}"/>
                </a:ext>
              </a:extLst>
            </p:cNvPr>
            <p:cNvGrpSpPr/>
            <p:nvPr/>
          </p:nvGrpSpPr>
          <p:grpSpPr>
            <a:xfrm>
              <a:off x="2690444" y="3929013"/>
              <a:ext cx="2468186" cy="338554"/>
              <a:chOff x="2675311" y="2236708"/>
              <a:chExt cx="2468186" cy="338554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E9ADA7E-7484-4B74-9482-692AD398BF7E}"/>
                  </a:ext>
                </a:extLst>
              </p:cNvPr>
              <p:cNvSpPr/>
              <p:nvPr/>
            </p:nvSpPr>
            <p:spPr>
              <a:xfrm>
                <a:off x="3121267" y="2274101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20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D132E25-2B97-47B1-9C2B-D661B2DB0BC0}"/>
                  </a:ext>
                </a:extLst>
              </p:cNvPr>
              <p:cNvSpPr/>
              <p:nvPr/>
            </p:nvSpPr>
            <p:spPr>
              <a:xfrm>
                <a:off x="3651736" y="2277032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C86B962-BD50-4702-8575-AC9A50888AD1}"/>
                  </a:ext>
                </a:extLst>
              </p:cNvPr>
              <p:cNvSpPr/>
              <p:nvPr/>
            </p:nvSpPr>
            <p:spPr>
              <a:xfrm>
                <a:off x="4182205" y="2282893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70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EECE0E6-6061-4C81-A6C8-C03BD0ED95A5}"/>
                  </a:ext>
                </a:extLst>
              </p:cNvPr>
              <p:cNvSpPr/>
              <p:nvPr/>
            </p:nvSpPr>
            <p:spPr>
              <a:xfrm>
                <a:off x="4712674" y="228857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D46D26-F5EE-441B-8427-9F43C5C7E2CC}"/>
                  </a:ext>
                </a:extLst>
              </p:cNvPr>
              <p:cNvSpPr txBox="1"/>
              <p:nvPr/>
            </p:nvSpPr>
            <p:spPr>
              <a:xfrm>
                <a:off x="2675311" y="2236708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v2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68BB72C-9ABB-44A4-BF87-8272E73954B9}"/>
                </a:ext>
              </a:extLst>
            </p:cNvPr>
            <p:cNvGrpSpPr/>
            <p:nvPr/>
          </p:nvGrpSpPr>
          <p:grpSpPr>
            <a:xfrm>
              <a:off x="2690444" y="4382841"/>
              <a:ext cx="6168277" cy="338554"/>
              <a:chOff x="2675311" y="2670462"/>
              <a:chExt cx="6168277" cy="338554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7A38A94-F124-4C40-8C9C-F661A23B192F}"/>
                  </a:ext>
                </a:extLst>
              </p:cNvPr>
              <p:cNvSpPr/>
              <p:nvPr/>
            </p:nvSpPr>
            <p:spPr>
              <a:xfrm>
                <a:off x="3108075" y="2754040"/>
                <a:ext cx="430823" cy="2461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62C4537-CB84-4EBE-AC0A-96AD8EE0C78B}"/>
                  </a:ext>
                </a:extLst>
              </p:cNvPr>
              <p:cNvSpPr/>
              <p:nvPr/>
            </p:nvSpPr>
            <p:spPr>
              <a:xfrm>
                <a:off x="3638544" y="2756971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20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789D6DB-14CF-4FEF-B0C0-13FBDD141D07}"/>
                  </a:ext>
                </a:extLst>
              </p:cNvPr>
              <p:cNvSpPr/>
              <p:nvPr/>
            </p:nvSpPr>
            <p:spPr>
              <a:xfrm>
                <a:off x="4169013" y="2762832"/>
                <a:ext cx="430823" cy="2461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30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3A6B93D-DD69-40FA-9342-A58C6695A404}"/>
                  </a:ext>
                </a:extLst>
              </p:cNvPr>
              <p:cNvSpPr/>
              <p:nvPr/>
            </p:nvSpPr>
            <p:spPr>
              <a:xfrm>
                <a:off x="4699482" y="2756971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7A53512-666D-46B9-BE6A-35FA09C49C25}"/>
                  </a:ext>
                </a:extLst>
              </p:cNvPr>
              <p:cNvSpPr/>
              <p:nvPr/>
            </p:nvSpPr>
            <p:spPr>
              <a:xfrm>
                <a:off x="5229951" y="2762832"/>
                <a:ext cx="430823" cy="2461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6271A1B-2780-4CE0-8B01-391D4F0604E3}"/>
                  </a:ext>
                </a:extLst>
              </p:cNvPr>
              <p:cNvSpPr/>
              <p:nvPr/>
            </p:nvSpPr>
            <p:spPr>
              <a:xfrm>
                <a:off x="8412765" y="2762832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9A8D6DE-6A5E-4CBB-A4B5-94DD895DC44B}"/>
                  </a:ext>
                </a:extLst>
              </p:cNvPr>
              <p:cNvSpPr/>
              <p:nvPr/>
            </p:nvSpPr>
            <p:spPr>
              <a:xfrm>
                <a:off x="5760420" y="2759901"/>
                <a:ext cx="430823" cy="2461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60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0887828-4976-42CB-BF5D-DDD36A202E5F}"/>
                  </a:ext>
                </a:extLst>
              </p:cNvPr>
              <p:cNvSpPr/>
              <p:nvPr/>
            </p:nvSpPr>
            <p:spPr>
              <a:xfrm>
                <a:off x="6290889" y="2762832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70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4158440-8BEB-4FDC-82C6-F23A1B0A9D01}"/>
                  </a:ext>
                </a:extLst>
              </p:cNvPr>
              <p:cNvSpPr/>
              <p:nvPr/>
            </p:nvSpPr>
            <p:spPr>
              <a:xfrm>
                <a:off x="6821358" y="2759901"/>
                <a:ext cx="430823" cy="2461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80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982FF14-9933-4D70-84A7-E10EDA81FCAE}"/>
                  </a:ext>
                </a:extLst>
              </p:cNvPr>
              <p:cNvSpPr/>
              <p:nvPr/>
            </p:nvSpPr>
            <p:spPr>
              <a:xfrm>
                <a:off x="7351827" y="2762832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3103DC8-B2DE-48F5-B88D-594E34E9A4F6}"/>
                  </a:ext>
                </a:extLst>
              </p:cNvPr>
              <p:cNvSpPr/>
              <p:nvPr/>
            </p:nvSpPr>
            <p:spPr>
              <a:xfrm>
                <a:off x="7882296" y="2759901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395D95-216C-4886-9A8F-1DE6C784331A}"/>
                  </a:ext>
                </a:extLst>
              </p:cNvPr>
              <p:cNvSpPr txBox="1"/>
              <p:nvPr/>
            </p:nvSpPr>
            <p:spPr>
              <a:xfrm>
                <a:off x="2675311" y="2670462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v3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1A20739-D5F0-496B-A7E7-82FE03262B43}"/>
                </a:ext>
              </a:extLst>
            </p:cNvPr>
            <p:cNvSpPr/>
            <p:nvPr/>
          </p:nvSpPr>
          <p:spPr>
            <a:xfrm>
              <a:off x="7366960" y="3929013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F76724D0-DC19-4141-91E0-7825B3603D94}"/>
                </a:ext>
              </a:extLst>
            </p:cNvPr>
            <p:cNvCxnSpPr>
              <a:stCxn id="104" idx="2"/>
              <a:endCxn id="69" idx="0"/>
            </p:cNvCxnSpPr>
            <p:nvPr/>
          </p:nvCxnSpPr>
          <p:spPr>
            <a:xfrm>
              <a:off x="7582372" y="4175197"/>
              <a:ext cx="0" cy="30001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FA8AD38-8C83-4F69-B591-1F2028915CBF}"/>
                </a:ext>
              </a:extLst>
            </p:cNvPr>
            <p:cNvSpPr txBox="1"/>
            <p:nvPr/>
          </p:nvSpPr>
          <p:spPr>
            <a:xfrm>
              <a:off x="7107721" y="3649083"/>
              <a:ext cx="949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Iter_end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10" name="제목 1">
            <a:extLst>
              <a:ext uri="{FF2B5EF4-FFF2-40B4-BE49-F238E27FC236}">
                <a16:creationId xmlns:a16="http://schemas.microsoft.com/office/drawing/2014/main" id="{DCA002CE-6282-44BD-993A-B19D42A4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111" name="화살표: 아래쪽 110">
            <a:extLst>
              <a:ext uri="{FF2B5EF4-FFF2-40B4-BE49-F238E27FC236}">
                <a16:creationId xmlns:a16="http://schemas.microsoft.com/office/drawing/2014/main" id="{CEA912E9-C675-4409-9B56-BA8CD04CF1BC}"/>
              </a:ext>
            </a:extLst>
          </p:cNvPr>
          <p:cNvSpPr/>
          <p:nvPr/>
        </p:nvSpPr>
        <p:spPr>
          <a:xfrm>
            <a:off x="5342792" y="3174023"/>
            <a:ext cx="589084" cy="71217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2785129-1D0A-47EB-858B-7EEB051BDCE1}"/>
              </a:ext>
            </a:extLst>
          </p:cNvPr>
          <p:cNvSpPr txBox="1"/>
          <p:nvPr/>
        </p:nvSpPr>
        <p:spPr>
          <a:xfrm>
            <a:off x="1143001" y="1002323"/>
            <a:ext cx="9905998" cy="535531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61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FD0E3-74F9-4F9C-96F9-D5E5A70CB035}"/>
              </a:ext>
            </a:extLst>
          </p:cNvPr>
          <p:cNvSpPr txBox="1"/>
          <p:nvPr/>
        </p:nvSpPr>
        <p:spPr>
          <a:xfrm>
            <a:off x="1140070" y="720969"/>
            <a:ext cx="9903068" cy="572464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merge()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알고리즘의 정렬 기준으로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greater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사용한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  <a:endParaRPr lang="ko-KR" altLang="en-US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v1.push_back(80);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v1.push_back(60);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v2.push_back(70);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v2.push_back(40);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v2.push_back(20);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 v3(10); //size 10</a:t>
            </a:r>
            <a:r>
              <a:rPr lang="ko-KR" altLang="en-US" sz="1200" dirty="0">
                <a:latin typeface="Arial Black" panose="020B0A04020102020204" pitchFamily="34" charset="0"/>
              </a:rPr>
              <a:t>인 </a:t>
            </a:r>
            <a:r>
              <a:rPr lang="en-US" altLang="ko-KR" sz="1200" dirty="0">
                <a:latin typeface="Arial Black" panose="020B0A04020102020204" pitchFamily="34" charset="0"/>
              </a:rPr>
              <a:t>vector </a:t>
            </a:r>
            <a:r>
              <a:rPr lang="ko-KR" altLang="en-US" sz="1200" dirty="0">
                <a:latin typeface="Arial Black" panose="020B0A04020102020204" pitchFamily="34" charset="0"/>
              </a:rPr>
              <a:t>생성 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2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//</a:t>
            </a:r>
            <a:r>
              <a:rPr lang="en-US" altLang="ko-KR" sz="12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merge(v1.begin(), v1.end(), v2.begin(), v2.end(), v3.begin(), greater&lt;int&gt;() )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merge(v1.begin(), v1.end(), v2.begin(), v2.end(), v3.begin(), Greater&lt;int&gt;())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v1[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v2[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96E56-5ECB-44D8-BC85-255B4A715FA8}"/>
              </a:ext>
            </a:extLst>
          </p:cNvPr>
          <p:cNvSpPr txBox="1"/>
          <p:nvPr/>
        </p:nvSpPr>
        <p:spPr>
          <a:xfrm>
            <a:off x="6096000" y="984740"/>
            <a:ext cx="49471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"v3 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v3.size();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v3[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"v3(</a:t>
            </a:r>
            <a:r>
              <a:rPr lang="ko-KR" altLang="en-US" sz="1200" dirty="0">
                <a:latin typeface="Arial Black" panose="020B0A04020102020204" pitchFamily="34" charset="0"/>
              </a:rPr>
              <a:t>합병 </a:t>
            </a:r>
            <a:r>
              <a:rPr lang="ko-KR" altLang="en-US" sz="12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200" dirty="0">
                <a:latin typeface="Arial Black" panose="020B0A04020102020204" pitchFamily="34" charset="0"/>
              </a:rPr>
              <a:t>): “;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</a:t>
            </a:r>
            <a:r>
              <a:rPr lang="ko-KR" altLang="en-US" sz="1200" dirty="0">
                <a:latin typeface="Arial Black" panose="020B0A04020102020204" pitchFamily="34" charset="0"/>
              </a:rPr>
              <a:t> *</a:t>
            </a:r>
            <a:r>
              <a:rPr lang="en-US" altLang="ko-KR" sz="1200" dirty="0">
                <a:latin typeface="Arial Black" panose="020B0A04020102020204" pitchFamily="34" charset="0"/>
              </a:rPr>
              <a:t>v3.begin() &lt;&lt; '~' &lt;&lt; *(</a:t>
            </a:r>
            <a:r>
              <a:rPr lang="en-US" altLang="ko-KR" sz="12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200" dirty="0">
                <a:latin typeface="Arial Black" panose="020B0A04020102020204" pitchFamily="34" charset="0"/>
              </a:rPr>
              <a:t> - 1)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template &lt;</a:t>
            </a:r>
            <a:r>
              <a:rPr lang="en-US" altLang="ko-KR" sz="12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200" dirty="0">
                <a:latin typeface="Arial Black" panose="020B0A04020102020204" pitchFamily="34" charset="0"/>
              </a:rPr>
              <a:t> T&gt;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struct Greater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bool operator()(const T&amp; left, const T&amp; right) const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return left &gt; right;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9226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DEE9D8C-2D1F-41EF-9D23-01562122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F8C31-8E1B-48CF-B5E6-279460EBA231}"/>
              </a:ext>
            </a:extLst>
          </p:cNvPr>
          <p:cNvSpPr txBox="1"/>
          <p:nvPr/>
        </p:nvSpPr>
        <p:spPr>
          <a:xfrm>
            <a:off x="1137140" y="712177"/>
            <a:ext cx="9917720" cy="62786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replace()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 구간의 원소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수정한다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replace(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30, 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6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8A719E-BF4E-4688-A709-AB765168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A7DFD-902F-459D-86AB-C4693E88A214}"/>
              </a:ext>
            </a:extLst>
          </p:cNvPr>
          <p:cNvSpPr txBox="1"/>
          <p:nvPr/>
        </p:nvSpPr>
        <p:spPr>
          <a:xfrm>
            <a:off x="1137140" y="712177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replace_if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(60);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(70);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(80);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 구간내에 조건이 참인 원소를 모두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수정한다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replace_if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D2F64-2BCF-486C-9615-41C46790A00A}"/>
              </a:ext>
            </a:extLst>
          </p:cNvPr>
          <p:cNvSpPr/>
          <p:nvPr/>
        </p:nvSpPr>
        <p:spPr>
          <a:xfrm>
            <a:off x="4190999" y="1290183"/>
            <a:ext cx="32297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(int n)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pt-BR" altLang="ko-KR" sz="1400" dirty="0">
                <a:latin typeface="Arial Black" panose="020B0A04020102020204" pitchFamily="34" charset="0"/>
              </a:rPr>
              <a:t>	return 30 &lt;= n &amp;&amp; n &lt;= 50;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041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B75F3A2-3A5B-4D77-AD43-93B9666F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C6A09-BB72-4235-859B-E2E89AB9985B}"/>
              </a:ext>
            </a:extLst>
          </p:cNvPr>
          <p:cNvSpPr txBox="1"/>
          <p:nvPr/>
        </p:nvSpPr>
        <p:spPr>
          <a:xfrm>
            <a:off x="1137140" y="712177"/>
            <a:ext cx="9905998" cy="649408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replace_copy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replace_copy_if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 v2(6); //size: 6</a:t>
            </a:r>
            <a:r>
              <a:rPr lang="ko-KR" altLang="en-US" sz="1200" dirty="0">
                <a:latin typeface="Arial Black" panose="020B0A04020102020204" pitchFamily="34" charset="0"/>
              </a:rPr>
              <a:t>인 </a:t>
            </a:r>
            <a:r>
              <a:rPr lang="en-US" altLang="ko-KR" sz="1200" dirty="0">
                <a:latin typeface="Arial Black" panose="020B0A04020102020204" pitchFamily="34" charset="0"/>
              </a:rPr>
              <a:t>vector </a:t>
            </a:r>
            <a:r>
              <a:rPr lang="ko-KR" altLang="en-US" sz="1200" dirty="0">
                <a:latin typeface="Arial Black" panose="020B0A04020102020204" pitchFamily="34" charset="0"/>
              </a:rPr>
              <a:t>생성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 v3(6); //size: 6</a:t>
            </a:r>
            <a:r>
              <a:rPr lang="ko-KR" altLang="en-US" sz="1200" dirty="0">
                <a:latin typeface="Arial Black" panose="020B0A04020102020204" pitchFamily="34" charset="0"/>
              </a:rPr>
              <a:t>인 </a:t>
            </a:r>
            <a:r>
              <a:rPr lang="en-US" altLang="ko-KR" sz="1200" dirty="0">
                <a:latin typeface="Arial Black" panose="020B0A04020102020204" pitchFamily="34" charset="0"/>
              </a:rPr>
              <a:t>vector </a:t>
            </a:r>
            <a:r>
              <a:rPr lang="ko-KR" altLang="en-US" sz="1200" dirty="0">
                <a:latin typeface="Arial Black" panose="020B0A04020102020204" pitchFamily="34" charset="0"/>
              </a:rPr>
              <a:t>생성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v1[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v2[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"v3 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v3.size();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v3[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2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//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30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 원소를 모두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변환하여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[v2.begin(),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iter_end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순차열에 저장한다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replace_copy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30, 0)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//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30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이하인 원소를 모두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변환하여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[v3.begin(),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iter_end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순차열에 저장한다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replace_copy_if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v3.begin(),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0)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B21271-DCA4-4CA3-96AE-8DB20A7049D1}"/>
              </a:ext>
            </a:extLst>
          </p:cNvPr>
          <p:cNvSpPr/>
          <p:nvPr/>
        </p:nvSpPr>
        <p:spPr>
          <a:xfrm>
            <a:off x="6283568" y="832706"/>
            <a:ext cx="4759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v1[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v2[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"v3 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v3.size();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v3[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bool </a:t>
            </a:r>
            <a:r>
              <a:rPr lang="en-US" altLang="ko-KR" sz="1200" dirty="0" err="1">
                <a:latin typeface="Arial Black" panose="020B0A04020102020204" pitchFamily="34" charset="0"/>
              </a:rPr>
              <a:t>Pred</a:t>
            </a:r>
            <a:r>
              <a:rPr lang="en-US" altLang="ko-KR" sz="1200" dirty="0">
                <a:latin typeface="Arial Black" panose="020B0A04020102020204" pitchFamily="34" charset="0"/>
              </a:rPr>
              <a:t>(int n)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	return n &lt;= 30;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436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34051CB-42BF-4C91-B8EE-93559D0A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6F885-138E-4E67-955D-7AB8786BDA0C}"/>
              </a:ext>
            </a:extLst>
          </p:cNvPr>
          <p:cNvSpPr txBox="1"/>
          <p:nvPr/>
        </p:nvSpPr>
        <p:spPr>
          <a:xfrm>
            <a:off x="1137140" y="712177"/>
            <a:ext cx="9905998" cy="575542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swap_ranges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v2.push_back(11);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v2.push_back(22);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v2.push_back(33);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v2.push_back(44);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v2.push_back(55);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F518AB-C948-4504-8498-3A5FD70FF590}"/>
              </a:ext>
            </a:extLst>
          </p:cNvPr>
          <p:cNvSpPr/>
          <p:nvPr/>
        </p:nvSpPr>
        <p:spPr>
          <a:xfrm>
            <a:off x="5615353" y="1028517"/>
            <a:ext cx="54277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 구간내의 원소들을 교환한다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교환할 벡터의 반복자 구간보다 대상의 전체 원소의 수가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적으면 안된다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swap_ranges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41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원소를 수정하는 알고리즘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제거 알고리즘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변경 알고리즘</a:t>
            </a:r>
            <a:endParaRPr lang="en-US" altLang="ko-KR" sz="1800" dirty="0"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6F259F2-D63E-4906-A6AD-0625939C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43EFC-C565-4C7B-9960-B94CBAF8F7D6}"/>
              </a:ext>
            </a:extLst>
          </p:cNvPr>
          <p:cNvSpPr txBox="1"/>
          <p:nvPr/>
        </p:nvSpPr>
        <p:spPr>
          <a:xfrm>
            <a:off x="1137140" y="712177"/>
            <a:ext cx="9905998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Func</a:t>
            </a:r>
            <a:r>
              <a:rPr lang="en-US" altLang="ko-KR" sz="1400" dirty="0">
                <a:latin typeface="Arial Black" panose="020B0A04020102020204" pitchFamily="34" charset="0"/>
              </a:rPr>
              <a:t>(int n)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return n + 5;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nl-NL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transform(v.begin(), v.end(), v.begin(), Func)</a:t>
            </a:r>
            <a:r>
              <a:rPr lang="nl-NL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nl-NL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4652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450010C-7A6A-40FB-9500-B5041F9F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9475-56EF-490D-B7E0-530AB71BFBF4}"/>
              </a:ext>
            </a:extLst>
          </p:cNvPr>
          <p:cNvSpPr txBox="1"/>
          <p:nvPr/>
        </p:nvSpPr>
        <p:spPr>
          <a:xfrm>
            <a:off x="1137140" y="71217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알고리즘의 반환 반복자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v2(10); //size: 10 vector </a:t>
            </a:r>
            <a:r>
              <a:rPr lang="ko-KR" altLang="en-US" sz="1400" dirty="0">
                <a:latin typeface="Arial Black" panose="020B0A04020102020204" pitchFamily="34" charset="0"/>
              </a:rPr>
              <a:t>생성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transform(v1.begin(), v1.end(), v2.begin(),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AA3CA7-32D6-4E11-9E7D-9C8C38ECD677}"/>
              </a:ext>
            </a:extLst>
          </p:cNvPr>
          <p:cNvSpPr/>
          <p:nvPr/>
        </p:nvSpPr>
        <p:spPr>
          <a:xfrm>
            <a:off x="5328137" y="1127675"/>
            <a:ext cx="57267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"[v2.begin(),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)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*</a:t>
            </a:r>
            <a:r>
              <a:rPr lang="en-US" altLang="ko-KR" sz="1400" dirty="0">
                <a:latin typeface="Arial Black" panose="020B0A04020102020204" pitchFamily="34" charset="0"/>
              </a:rPr>
              <a:t>v2.begin() &lt;&lt; " ... " &lt;&lt; *(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- 1)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lvl="3"/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Func</a:t>
            </a:r>
            <a:r>
              <a:rPr lang="en-US" altLang="ko-KR" sz="1400" dirty="0">
                <a:latin typeface="Arial Black" panose="020B0A04020102020204" pitchFamily="34" charset="0"/>
              </a:rPr>
              <a:t>(int n)</a:t>
            </a:r>
          </a:p>
          <a:p>
            <a:pPr lvl="3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3"/>
            <a:r>
              <a:rPr lang="en-US" altLang="ko-KR" sz="1400" dirty="0">
                <a:latin typeface="Arial Black" panose="020B0A04020102020204" pitchFamily="34" charset="0"/>
              </a:rPr>
              <a:t>	return n + 5;</a:t>
            </a:r>
          </a:p>
          <a:p>
            <a:pPr lvl="3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F7EF0-E84E-44F1-90CD-B0CBF30E16C1}"/>
              </a:ext>
            </a:extLst>
          </p:cNvPr>
          <p:cNvSpPr txBox="1"/>
          <p:nvPr/>
        </p:nvSpPr>
        <p:spPr>
          <a:xfrm>
            <a:off x="5688622" y="4730262"/>
            <a:ext cx="5284178" cy="7386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~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구간의 원소들을 조건자의 조건을 통해서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변경하고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 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가리키는 지점부터 교환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하는 즉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스스로 값을 변경하는 상황이 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234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6F259F2-D63E-4906-A6AD-0625939C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26B57-CCE5-4820-9544-F77AD71202C7}"/>
              </a:ext>
            </a:extLst>
          </p:cNvPr>
          <p:cNvSpPr txBox="1"/>
          <p:nvPr/>
        </p:nvSpPr>
        <p:spPr>
          <a:xfrm>
            <a:off x="1137140" y="71217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두 순차열의 연산이 가능한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v2.push_back(1);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v2.push_back(2);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v2.push_back(3);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v2.push_back(4);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v2.push_back(5);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 v3(5); //size: 5</a:t>
            </a:r>
            <a:r>
              <a:rPr lang="ko-KR" altLang="en-US" sz="1200" dirty="0">
                <a:latin typeface="Arial Black" panose="020B0A04020102020204" pitchFamily="34" charset="0"/>
              </a:rPr>
              <a:t>인 </a:t>
            </a:r>
            <a:r>
              <a:rPr lang="en-US" altLang="ko-KR" sz="1200" dirty="0">
                <a:latin typeface="Arial Black" panose="020B0A04020102020204" pitchFamily="34" charset="0"/>
              </a:rPr>
              <a:t>vector </a:t>
            </a:r>
            <a:r>
              <a:rPr lang="ko-KR" altLang="en-US" sz="1200" dirty="0">
                <a:latin typeface="Arial Black" panose="020B0A04020102020204" pitchFamily="34" charset="0"/>
              </a:rPr>
              <a:t>생성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2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//</a:t>
            </a:r>
            <a:r>
              <a:rPr lang="en-US" altLang="ko-KR" sz="12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transform(v1.begin(), v1.end(), v2.begin(), v3.begin(), plus&lt;int&gt;())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transform(v1.begin(), v1.end(), v2.begin(), v3.begin(), Plus)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v1[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v2[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A3B59B-8E78-40F8-B427-C7F785C48693}"/>
              </a:ext>
            </a:extLst>
          </p:cNvPr>
          <p:cNvSpPr/>
          <p:nvPr/>
        </p:nvSpPr>
        <p:spPr>
          <a:xfrm>
            <a:off x="5105400" y="1083686"/>
            <a:ext cx="593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"v3 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v3.size();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v3[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"[v3.begin(), </a:t>
            </a:r>
            <a:r>
              <a:rPr lang="en-US" altLang="ko-KR" sz="12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200" dirty="0">
                <a:latin typeface="Arial Black" panose="020B0A04020102020204" pitchFamily="34" charset="0"/>
              </a:rPr>
              <a:t>) </a:t>
            </a:r>
            <a:r>
              <a:rPr lang="ko-KR" altLang="en-US" sz="12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200" dirty="0">
                <a:latin typeface="Arial Black" panose="020B0A04020102020204" pitchFamily="34" charset="0"/>
              </a:rPr>
              <a:t>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v3.begin();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!= </a:t>
            </a:r>
            <a:r>
              <a:rPr lang="en-US" altLang="ko-KR" sz="12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200" dirty="0">
                <a:latin typeface="Arial Black" panose="020B0A04020102020204" pitchFamily="34" charset="0"/>
              </a:rPr>
              <a:t>; 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*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int Plus(int left, int right)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	return left + right;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07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제거 알고리즘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98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381DA6A-864F-4B09-9590-488358A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제거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52150-C967-4CAD-9CFF-3551482A51D9}"/>
              </a:ext>
            </a:extLst>
          </p:cNvPr>
          <p:cNvSpPr txBox="1"/>
          <p:nvPr/>
        </p:nvSpPr>
        <p:spPr>
          <a:xfrm>
            <a:off x="1137140" y="712177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원소를 수정하는 알고리즘의 특수한 형태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원소를 실제로 제거하지 않고 논리적으로 제거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ko-KR" altLang="en-US" dirty="0">
                <a:latin typeface="Arial Black" panose="020B0A04020102020204" pitchFamily="34" charset="0"/>
              </a:rPr>
              <a:t>다음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원소로 덮어쓰기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r>
              <a:rPr lang="ko-KR" altLang="en-US" dirty="0">
                <a:latin typeface="Arial Black" panose="020B0A04020102020204" pitchFamily="34" charset="0"/>
              </a:rPr>
              <a:t>하기 때문에 순차열의 </a:t>
            </a:r>
            <a:r>
              <a:rPr lang="en-US" altLang="ko-KR" dirty="0">
                <a:latin typeface="Arial Black" panose="020B0A04020102020204" pitchFamily="34" charset="0"/>
              </a:rPr>
              <a:t>size</a:t>
            </a:r>
            <a:r>
              <a:rPr lang="ko-KR" altLang="en-US" dirty="0">
                <a:latin typeface="Arial Black" panose="020B0A04020102020204" pitchFamily="34" charset="0"/>
              </a:rPr>
              <a:t>를 실제로는 변경하지 않는다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anose="020B0A04020102020204" pitchFamily="34" charset="0"/>
              </a:rPr>
              <a:t>iter_begin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en-US" altLang="ko-KR" dirty="0" err="1">
                <a:latin typeface="Arial Black" panose="020B0A04020102020204" pitchFamily="34" charset="0"/>
              </a:rPr>
              <a:t>iter_end</a:t>
            </a:r>
            <a:r>
              <a:rPr lang="ko-KR" altLang="en-US" dirty="0">
                <a:latin typeface="Arial Black" panose="020B0A04020102020204" pitchFamily="34" charset="0"/>
              </a:rPr>
              <a:t>간의 반복과 실제 </a:t>
            </a:r>
            <a:r>
              <a:rPr lang="en-US" altLang="ko-KR" dirty="0">
                <a:latin typeface="Arial Black" panose="020B0A04020102020204" pitchFamily="34" charset="0"/>
              </a:rPr>
              <a:t>size</a:t>
            </a:r>
            <a:r>
              <a:rPr lang="ko-KR" altLang="en-US" dirty="0">
                <a:latin typeface="Arial Black" panose="020B0A04020102020204" pitchFamily="34" charset="0"/>
              </a:rPr>
              <a:t>만큼 반복이 다르다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7FE6704-282E-43C0-83F1-8584B88D1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05241"/>
              </p:ext>
            </p:extLst>
          </p:nvPr>
        </p:nvGraphicFramePr>
        <p:xfrm>
          <a:off x="1206012" y="1872900"/>
          <a:ext cx="9768254" cy="4587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9047">
                  <a:extLst>
                    <a:ext uri="{9D8B030D-6E8A-4147-A177-3AD203B41FA5}">
                      <a16:colId xmlns:a16="http://schemas.microsoft.com/office/drawing/2014/main" val="3027573672"/>
                    </a:ext>
                  </a:extLst>
                </a:gridCol>
                <a:gridCol w="6849207">
                  <a:extLst>
                    <a:ext uri="{9D8B030D-6E8A-4147-A177-3AD203B41FA5}">
                      <a16:colId xmlns:a16="http://schemas.microsoft.com/office/drawing/2014/main" val="3452517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설명에 사용되는 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의 반복자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0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p=remove(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순차열을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원소가 남지 않도록 덮어쓰기로 이동한다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알고리즘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수행후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순차열은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78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p=remove(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순차열을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f(*p)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참인 원소가 남지 않도록 덮어쓰기로 이동한다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알고리즘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수행후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순차열은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7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remove_copy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b,e,t,x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순차열에서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*p==x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아닌 원소만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에 복사한다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remove_copy_if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b,e,t,f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순차열에서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f(*p)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참이 아닌 원소만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]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에 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517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p=unique(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순차열을 인접한 중복 원소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값이 같은 원소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:==)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남지 않게 덮어 쓰기로 이동한다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알고리즘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수행후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순차열은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9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p=unique(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순차열을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f(*p)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참인 인접한 중복 원소가 남지 않게 덮어쓰기로 이동한다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알고리즘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수행후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순차열은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unique_copy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순차열에서 인접한 중복 원소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값이 같은 원소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:==)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아닌 원소를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에 복사한다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unique_copy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b,e,t,f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순차열에서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f(*p)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참인 인접한 중복 원소가 아닌 원소를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에 복사한다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30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795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7D10BFA-3FF5-4095-BB47-1F4BB3DD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제거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DF8E5-21A6-4981-8C97-636DFE679D1E}"/>
              </a:ext>
            </a:extLst>
          </p:cNvPr>
          <p:cNvSpPr txBox="1"/>
          <p:nvPr/>
        </p:nvSpPr>
        <p:spPr>
          <a:xfrm>
            <a:off x="1137140" y="71217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remove()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remove(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30)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"remove </a:t>
            </a:r>
            <a:r>
              <a:rPr lang="ko-KR" altLang="en-US" sz="1400" dirty="0">
                <a:latin typeface="Arial Black" panose="020B0A04020102020204" pitchFamily="34" charset="0"/>
              </a:rPr>
              <a:t>후 </a:t>
            </a:r>
            <a:r>
              <a:rPr lang="en-US" altLang="ko-KR" sz="1400" dirty="0">
                <a:latin typeface="Arial Black" panose="020B0A04020102020204" pitchFamily="34" charset="0"/>
              </a:rPr>
              <a:t>[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)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400" dirty="0">
                <a:latin typeface="Arial Black" panose="020B0A04020102020204" pitchFamily="34" charset="0"/>
              </a:rPr>
              <a:t>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B48E81-F4A0-482D-B312-4384A68DDE28}"/>
              </a:ext>
            </a:extLst>
          </p:cNvPr>
          <p:cNvGrpSpPr/>
          <p:nvPr/>
        </p:nvGrpSpPr>
        <p:grpSpPr>
          <a:xfrm>
            <a:off x="7218481" y="1592570"/>
            <a:ext cx="3083168" cy="1836430"/>
            <a:chOff x="7218481" y="1592570"/>
            <a:chExt cx="3083168" cy="183643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EA98B52-FDAD-4F19-A1B0-07DCC2DCB505}"/>
                </a:ext>
              </a:extLst>
            </p:cNvPr>
            <p:cNvGrpSpPr/>
            <p:nvPr/>
          </p:nvGrpSpPr>
          <p:grpSpPr>
            <a:xfrm>
              <a:off x="7218481" y="1592570"/>
              <a:ext cx="3083168" cy="249115"/>
              <a:chOff x="2271345" y="2864169"/>
              <a:chExt cx="3083168" cy="24911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1D9CCF3-C772-4A3E-B143-D6697588B008}"/>
                  </a:ext>
                </a:extLst>
              </p:cNvPr>
              <p:cNvSpPr/>
              <p:nvPr/>
            </p:nvSpPr>
            <p:spPr>
              <a:xfrm>
                <a:off x="2271345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9472276-D0C8-4878-BDFB-1AA519C173E3}"/>
                  </a:ext>
                </a:extLst>
              </p:cNvPr>
              <p:cNvSpPr/>
              <p:nvPr/>
            </p:nvSpPr>
            <p:spPr>
              <a:xfrm>
                <a:off x="2801814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20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B0F01AE-EBCB-4071-BC0D-97B4E9513E13}"/>
                  </a:ext>
                </a:extLst>
              </p:cNvPr>
              <p:cNvSpPr/>
              <p:nvPr/>
            </p:nvSpPr>
            <p:spPr>
              <a:xfrm>
                <a:off x="3332283" y="2864169"/>
                <a:ext cx="430823" cy="2461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30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A5701B5-1E60-48B3-87CD-2C36C2945819}"/>
                  </a:ext>
                </a:extLst>
              </p:cNvPr>
              <p:cNvSpPr/>
              <p:nvPr/>
            </p:nvSpPr>
            <p:spPr>
              <a:xfrm>
                <a:off x="3862752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4F04750-A099-469C-A358-6A08D889CCBF}"/>
                  </a:ext>
                </a:extLst>
              </p:cNvPr>
              <p:cNvSpPr/>
              <p:nvPr/>
            </p:nvSpPr>
            <p:spPr>
              <a:xfrm>
                <a:off x="4393221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CD5126F-AA88-4C68-B36B-A2BA111950B0}"/>
                  </a:ext>
                </a:extLst>
              </p:cNvPr>
              <p:cNvSpPr/>
              <p:nvPr/>
            </p:nvSpPr>
            <p:spPr>
              <a:xfrm>
                <a:off x="4923690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97653600-BB1D-410B-92CB-7F776A42A8F9}"/>
                </a:ext>
              </a:extLst>
            </p:cNvPr>
            <p:cNvCxnSpPr>
              <a:stCxn id="25" idx="2"/>
              <a:endCxn id="24" idx="2"/>
            </p:cNvCxnSpPr>
            <p:nvPr/>
          </p:nvCxnSpPr>
          <p:spPr>
            <a:xfrm rot="5400000">
              <a:off x="9289070" y="1574985"/>
              <a:ext cx="2931" cy="530469"/>
            </a:xfrm>
            <a:prstGeom prst="bentConnector3">
              <a:avLst>
                <a:gd name="adj1" fmla="val 7899386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4DA7D5E-52BC-4B4A-BC5C-EA465ACF2309}"/>
                </a:ext>
              </a:extLst>
            </p:cNvPr>
            <p:cNvCxnSpPr>
              <a:stCxn id="24" idx="2"/>
              <a:endCxn id="23" idx="2"/>
            </p:cNvCxnSpPr>
            <p:nvPr/>
          </p:nvCxnSpPr>
          <p:spPr>
            <a:xfrm rot="5400000" flipH="1">
              <a:off x="8758600" y="1574986"/>
              <a:ext cx="2931" cy="530469"/>
            </a:xfrm>
            <a:prstGeom prst="bentConnector3">
              <a:avLst>
                <a:gd name="adj1" fmla="val -7799386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402CC3-D3DB-411D-BB79-EB66A178C6E9}"/>
                </a:ext>
              </a:extLst>
            </p:cNvPr>
            <p:cNvSpPr txBox="1"/>
            <p:nvPr/>
          </p:nvSpPr>
          <p:spPr>
            <a:xfrm>
              <a:off x="8573893" y="204119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덮어쓰기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4413CC7-5776-431D-B093-58DD03D41FB3}"/>
                </a:ext>
              </a:extLst>
            </p:cNvPr>
            <p:cNvGrpSpPr/>
            <p:nvPr/>
          </p:nvGrpSpPr>
          <p:grpSpPr>
            <a:xfrm>
              <a:off x="7218481" y="2348971"/>
              <a:ext cx="3083168" cy="249115"/>
              <a:chOff x="2271345" y="2864169"/>
              <a:chExt cx="3083168" cy="24911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B94B28A-EB56-4E14-818B-EADBDDA4465C}"/>
                  </a:ext>
                </a:extLst>
              </p:cNvPr>
              <p:cNvSpPr/>
              <p:nvPr/>
            </p:nvSpPr>
            <p:spPr>
              <a:xfrm>
                <a:off x="2271345" y="2864169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CFAB47-5DFD-4E12-A741-FA3F08E798FB}"/>
                  </a:ext>
                </a:extLst>
              </p:cNvPr>
              <p:cNvSpPr/>
              <p:nvPr/>
            </p:nvSpPr>
            <p:spPr>
              <a:xfrm>
                <a:off x="2801814" y="2867100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20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5324028-A52B-49C3-90DA-3F2C6044C909}"/>
                  </a:ext>
                </a:extLst>
              </p:cNvPr>
              <p:cNvSpPr/>
              <p:nvPr/>
            </p:nvSpPr>
            <p:spPr>
              <a:xfrm>
                <a:off x="3332283" y="2864169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B5AB5B8-72C5-4D14-A3B9-302DC5D20437}"/>
                  </a:ext>
                </a:extLst>
              </p:cNvPr>
              <p:cNvSpPr/>
              <p:nvPr/>
            </p:nvSpPr>
            <p:spPr>
              <a:xfrm>
                <a:off x="3862752" y="2867100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8CFBCF-6DAF-451C-8F53-7EABC795FF2E}"/>
                  </a:ext>
                </a:extLst>
              </p:cNvPr>
              <p:cNvSpPr/>
              <p:nvPr/>
            </p:nvSpPr>
            <p:spPr>
              <a:xfrm>
                <a:off x="4393221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44957BA-6901-450A-A26B-CF8B92DB1BE8}"/>
                  </a:ext>
                </a:extLst>
              </p:cNvPr>
              <p:cNvSpPr/>
              <p:nvPr/>
            </p:nvSpPr>
            <p:spPr>
              <a:xfrm>
                <a:off x="4923690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4CE8990-F1FE-4985-B5A4-084E02791C45}"/>
                </a:ext>
              </a:extLst>
            </p:cNvPr>
            <p:cNvSpPr/>
            <p:nvPr/>
          </p:nvSpPr>
          <p:spPr>
            <a:xfrm>
              <a:off x="9340359" y="2905817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9C85A90-6795-42DA-B997-46ACFB27B18F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9555771" y="2598086"/>
              <a:ext cx="2" cy="307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86708F-C25E-4FB0-B429-EFE96C8DF96C}"/>
                </a:ext>
              </a:extLst>
            </p:cNvPr>
            <p:cNvSpPr txBox="1"/>
            <p:nvPr/>
          </p:nvSpPr>
          <p:spPr>
            <a:xfrm>
              <a:off x="9121195" y="3152001"/>
              <a:ext cx="86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Iter_end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9869443-54FC-4EE7-B82E-68F5BAC18A71}"/>
              </a:ext>
            </a:extLst>
          </p:cNvPr>
          <p:cNvSpPr txBox="1"/>
          <p:nvPr/>
        </p:nvSpPr>
        <p:spPr>
          <a:xfrm>
            <a:off x="7433892" y="3805331"/>
            <a:ext cx="2945423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덮어쓰기를 한 후 마지막 반복자를 반환한다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96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176253-70E1-4ABE-99DF-F1849BD3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제거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71A73-DA43-477C-9CB2-AF83D0772968}"/>
              </a:ext>
            </a:extLst>
          </p:cNvPr>
          <p:cNvSpPr txBox="1"/>
          <p:nvPr/>
        </p:nvSpPr>
        <p:spPr>
          <a:xfrm>
            <a:off x="1137140" y="712177"/>
            <a:ext cx="9905998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remove()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후의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erase()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멤버 함수 사용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remove(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30)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5E3DE3-5435-4960-B8E4-C8985CA8A2A5}"/>
              </a:ext>
            </a:extLst>
          </p:cNvPr>
          <p:cNvSpPr/>
          <p:nvPr/>
        </p:nvSpPr>
        <p:spPr>
          <a:xfrm>
            <a:off x="5457092" y="1424354"/>
            <a:ext cx="55860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구간 </a:t>
            </a:r>
            <a:r>
              <a:rPr lang="en-US" altLang="ko-KR" sz="1400" dirty="0">
                <a:latin typeface="Arial Black" panose="020B0A04020102020204" pitchFamily="34" charset="0"/>
              </a:rPr>
              <a:t>[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())</a:t>
            </a:r>
            <a:r>
              <a:rPr lang="ko-KR" altLang="en-US" sz="1400" dirty="0">
                <a:latin typeface="Arial Black" panose="020B0A04020102020204" pitchFamily="34" charset="0"/>
              </a:rPr>
              <a:t>의 원소를 실제 제거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</a:rPr>
              <a:t>삭제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합니다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da-DK" altLang="ko-KR" sz="1400" dirty="0">
                <a:latin typeface="Arial Black" panose="020B0A04020102020204" pitchFamily="34" charset="0"/>
              </a:rPr>
              <a:t>v.erase(iter_end, v.end());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006253E-75F8-4E32-8FE2-3D2D3673A4B2}"/>
              </a:ext>
            </a:extLst>
          </p:cNvPr>
          <p:cNvGrpSpPr/>
          <p:nvPr/>
        </p:nvGrpSpPr>
        <p:grpSpPr>
          <a:xfrm>
            <a:off x="6312321" y="3833209"/>
            <a:ext cx="4600303" cy="2418773"/>
            <a:chOff x="3642757" y="2963459"/>
            <a:chExt cx="4600303" cy="241877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D2FED73-89EF-4ADB-BD11-94D117EACE24}"/>
                </a:ext>
              </a:extLst>
            </p:cNvPr>
            <p:cNvGrpSpPr/>
            <p:nvPr/>
          </p:nvGrpSpPr>
          <p:grpSpPr>
            <a:xfrm>
              <a:off x="4422528" y="2980376"/>
              <a:ext cx="3613637" cy="249115"/>
              <a:chOff x="2271345" y="2864169"/>
              <a:chExt cx="3613637" cy="24911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58EADF0-B2C9-4004-A724-C08834A9F315}"/>
                  </a:ext>
                </a:extLst>
              </p:cNvPr>
              <p:cNvSpPr/>
              <p:nvPr/>
            </p:nvSpPr>
            <p:spPr>
              <a:xfrm>
                <a:off x="2271345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8A6FBFA-ACE4-475D-8B6D-B9BA54314056}"/>
                  </a:ext>
                </a:extLst>
              </p:cNvPr>
              <p:cNvSpPr/>
              <p:nvPr/>
            </p:nvSpPr>
            <p:spPr>
              <a:xfrm>
                <a:off x="2801814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20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16AE520-A477-4B40-81E1-E791D4DB1509}"/>
                  </a:ext>
                </a:extLst>
              </p:cNvPr>
              <p:cNvSpPr/>
              <p:nvPr/>
            </p:nvSpPr>
            <p:spPr>
              <a:xfrm>
                <a:off x="3332283" y="2864169"/>
                <a:ext cx="430823" cy="2461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30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2282F4A-4D9B-4BEF-AA25-5C21DD0B28AB}"/>
                  </a:ext>
                </a:extLst>
              </p:cNvPr>
              <p:cNvSpPr/>
              <p:nvPr/>
            </p:nvSpPr>
            <p:spPr>
              <a:xfrm>
                <a:off x="3862752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F0CB6D0-B216-4590-887A-2192381E145D}"/>
                  </a:ext>
                </a:extLst>
              </p:cNvPr>
              <p:cNvSpPr/>
              <p:nvPr/>
            </p:nvSpPr>
            <p:spPr>
              <a:xfrm>
                <a:off x="4393221" y="2864169"/>
                <a:ext cx="430823" cy="2461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30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65BF89-1F8E-4FC1-8425-2A2464CCB52B}"/>
                  </a:ext>
                </a:extLst>
              </p:cNvPr>
              <p:cNvSpPr/>
              <p:nvPr/>
            </p:nvSpPr>
            <p:spPr>
              <a:xfrm>
                <a:off x="5454159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092903-A732-4B44-B968-37960B639198}"/>
                </a:ext>
              </a:extLst>
            </p:cNvPr>
            <p:cNvSpPr txBox="1"/>
            <p:nvPr/>
          </p:nvSpPr>
          <p:spPr>
            <a:xfrm>
              <a:off x="6029094" y="347274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덮어쓰기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E6A8931-A212-4C01-B961-BA3D5612480B}"/>
                </a:ext>
              </a:extLst>
            </p:cNvPr>
            <p:cNvGrpSpPr/>
            <p:nvPr/>
          </p:nvGrpSpPr>
          <p:grpSpPr>
            <a:xfrm>
              <a:off x="4423991" y="3899221"/>
              <a:ext cx="3613637" cy="249115"/>
              <a:chOff x="2271345" y="2864169"/>
              <a:chExt cx="3613637" cy="24911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D7B16FF-7320-4748-86D0-519AAFD5465D}"/>
                  </a:ext>
                </a:extLst>
              </p:cNvPr>
              <p:cNvSpPr/>
              <p:nvPr/>
            </p:nvSpPr>
            <p:spPr>
              <a:xfrm>
                <a:off x="2271345" y="2864169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51523F1-53A4-4EBC-9013-5C6CDFAF803D}"/>
                  </a:ext>
                </a:extLst>
              </p:cNvPr>
              <p:cNvSpPr/>
              <p:nvPr/>
            </p:nvSpPr>
            <p:spPr>
              <a:xfrm>
                <a:off x="2801814" y="2867100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20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68023DC-51B0-4EF8-B3A7-C73D9C1FBB80}"/>
                  </a:ext>
                </a:extLst>
              </p:cNvPr>
              <p:cNvSpPr/>
              <p:nvPr/>
            </p:nvSpPr>
            <p:spPr>
              <a:xfrm>
                <a:off x="3332283" y="2864169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99855ED-BE80-46AE-B266-9E952A53B629}"/>
                  </a:ext>
                </a:extLst>
              </p:cNvPr>
              <p:cNvSpPr/>
              <p:nvPr/>
            </p:nvSpPr>
            <p:spPr>
              <a:xfrm>
                <a:off x="3862752" y="2867100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221F28F-75D0-47A4-BFC3-000D42CD9148}"/>
                  </a:ext>
                </a:extLst>
              </p:cNvPr>
              <p:cNvSpPr/>
              <p:nvPr/>
            </p:nvSpPr>
            <p:spPr>
              <a:xfrm>
                <a:off x="4923684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E850E8F-501D-425E-8668-E316A5964DAC}"/>
                  </a:ext>
                </a:extLst>
              </p:cNvPr>
              <p:cNvSpPr/>
              <p:nvPr/>
            </p:nvSpPr>
            <p:spPr>
              <a:xfrm>
                <a:off x="5454159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4D40825-2D45-4C7E-AAED-D85066A9F23F}"/>
                </a:ext>
              </a:extLst>
            </p:cNvPr>
            <p:cNvSpPr/>
            <p:nvPr/>
          </p:nvSpPr>
          <p:spPr>
            <a:xfrm>
              <a:off x="6545866" y="4450254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E618F19-9B64-4071-85D9-436A3F2DB2ED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6761278" y="4142523"/>
              <a:ext cx="2" cy="307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04768E-DCBB-48C8-A15B-FB222D148A6B}"/>
                </a:ext>
              </a:extLst>
            </p:cNvPr>
            <p:cNvSpPr txBox="1"/>
            <p:nvPr/>
          </p:nvSpPr>
          <p:spPr>
            <a:xfrm>
              <a:off x="6326702" y="4696438"/>
              <a:ext cx="86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Iter_end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0CA1908-DF09-4425-84BC-C1C3148C8686}"/>
                </a:ext>
              </a:extLst>
            </p:cNvPr>
            <p:cNvSpPr/>
            <p:nvPr/>
          </p:nvSpPr>
          <p:spPr>
            <a:xfrm>
              <a:off x="7074873" y="2980376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B1DA1B5-12CB-4652-B366-D8AC135CD12B}"/>
                </a:ext>
              </a:extLst>
            </p:cNvPr>
            <p:cNvCxnSpPr>
              <a:stCxn id="40" idx="2"/>
              <a:endCxn id="39" idx="2"/>
            </p:cNvCxnSpPr>
            <p:nvPr/>
          </p:nvCxnSpPr>
          <p:spPr>
            <a:xfrm rot="5400000" flipH="1">
              <a:off x="5962647" y="2962792"/>
              <a:ext cx="2931" cy="530469"/>
            </a:xfrm>
            <a:prstGeom prst="bentConnector3">
              <a:avLst>
                <a:gd name="adj1" fmla="val -7799386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A1F5DD3A-4916-40D4-8414-A08B4088CFFE}"/>
                </a:ext>
              </a:extLst>
            </p:cNvPr>
            <p:cNvCxnSpPr>
              <a:stCxn id="14" idx="2"/>
              <a:endCxn id="40" idx="2"/>
            </p:cNvCxnSpPr>
            <p:nvPr/>
          </p:nvCxnSpPr>
          <p:spPr>
            <a:xfrm rot="5400000">
              <a:off x="6758351" y="2697556"/>
              <a:ext cx="2931" cy="1060938"/>
            </a:xfrm>
            <a:prstGeom prst="bentConnector3">
              <a:avLst>
                <a:gd name="adj1" fmla="val 7899386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FBBA96C-5968-4155-A1EA-B85942804024}"/>
                </a:ext>
              </a:extLst>
            </p:cNvPr>
            <p:cNvSpPr/>
            <p:nvPr/>
          </p:nvSpPr>
          <p:spPr>
            <a:xfrm>
              <a:off x="6545867" y="389922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4E073D-B5F1-4E5C-A5FD-028C9E3F5758}"/>
                </a:ext>
              </a:extLst>
            </p:cNvPr>
            <p:cNvSpPr/>
            <p:nvPr/>
          </p:nvSpPr>
          <p:spPr>
            <a:xfrm>
              <a:off x="4422528" y="5093598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2F101BF-D714-4022-B134-C0BB020FBBDB}"/>
                </a:ext>
              </a:extLst>
            </p:cNvPr>
            <p:cNvSpPr/>
            <p:nvPr/>
          </p:nvSpPr>
          <p:spPr>
            <a:xfrm>
              <a:off x="4952997" y="5096529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031B4B0-6E5A-40EB-B6F7-44DFA33C342D}"/>
                </a:ext>
              </a:extLst>
            </p:cNvPr>
            <p:cNvSpPr/>
            <p:nvPr/>
          </p:nvSpPr>
          <p:spPr>
            <a:xfrm>
              <a:off x="5483466" y="5093598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4330E4-AF55-41B6-AF2A-BE639BB76BEB}"/>
                </a:ext>
              </a:extLst>
            </p:cNvPr>
            <p:cNvSpPr/>
            <p:nvPr/>
          </p:nvSpPr>
          <p:spPr>
            <a:xfrm>
              <a:off x="6013935" y="5096529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8D9BD43-31BF-4AF3-B438-E7F1B8133A5D}"/>
                </a:ext>
              </a:extLst>
            </p:cNvPr>
            <p:cNvSpPr/>
            <p:nvPr/>
          </p:nvSpPr>
          <p:spPr>
            <a:xfrm>
              <a:off x="6544404" y="5105252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C78F7-E673-4B1B-8F50-B15A910FC31F}"/>
                </a:ext>
              </a:extLst>
            </p:cNvPr>
            <p:cNvSpPr txBox="1"/>
            <p:nvPr/>
          </p:nvSpPr>
          <p:spPr>
            <a:xfrm>
              <a:off x="3669871" y="2963459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size:6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AC545B-4993-42F2-9492-09D679AA35BB}"/>
                </a:ext>
              </a:extLst>
            </p:cNvPr>
            <p:cNvSpPr txBox="1"/>
            <p:nvPr/>
          </p:nvSpPr>
          <p:spPr>
            <a:xfrm>
              <a:off x="3642757" y="3868424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size:6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CD160A-8170-4C0B-9154-17C09CC9FC18}"/>
                </a:ext>
              </a:extLst>
            </p:cNvPr>
            <p:cNvSpPr txBox="1"/>
            <p:nvPr/>
          </p:nvSpPr>
          <p:spPr>
            <a:xfrm>
              <a:off x="3642757" y="5062801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size:4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F64DD0-1E56-4FBB-BE2C-EB8803128283}"/>
                </a:ext>
              </a:extLst>
            </p:cNvPr>
            <p:cNvSpPr/>
            <p:nvPr/>
          </p:nvSpPr>
          <p:spPr>
            <a:xfrm>
              <a:off x="4420269" y="4450254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1AE5BD5-315F-4D72-9C3F-2C11DE60EC16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4635681" y="4142523"/>
              <a:ext cx="2" cy="307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877A8A-EC08-4184-9278-78AACF43D839}"/>
                </a:ext>
              </a:extLst>
            </p:cNvPr>
            <p:cNvSpPr txBox="1"/>
            <p:nvPr/>
          </p:nvSpPr>
          <p:spPr>
            <a:xfrm>
              <a:off x="4185493" y="4696438"/>
              <a:ext cx="900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v.begin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5CF262-2356-450D-8C1F-FAE2FBA18D3B}"/>
                </a:ext>
              </a:extLst>
            </p:cNvPr>
            <p:cNvSpPr txBox="1"/>
            <p:nvPr/>
          </p:nvSpPr>
          <p:spPr>
            <a:xfrm>
              <a:off x="7195850" y="3588513"/>
              <a:ext cx="1047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remove()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E76A95-99E5-4D63-9CDC-2A3910C926FF}"/>
                </a:ext>
              </a:extLst>
            </p:cNvPr>
            <p:cNvSpPr txBox="1"/>
            <p:nvPr/>
          </p:nvSpPr>
          <p:spPr>
            <a:xfrm>
              <a:off x="6975227" y="5074455"/>
              <a:ext cx="87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erase()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70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176253-70E1-4ABE-99DF-F1849BD3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제거 알고리즘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494EB-94AB-420E-8218-A84B2325DF08}"/>
              </a:ext>
            </a:extLst>
          </p:cNvPr>
          <p:cNvSpPr txBox="1"/>
          <p:nvPr/>
        </p:nvSpPr>
        <p:spPr>
          <a:xfrm>
            <a:off x="1137140" y="712177"/>
            <a:ext cx="9905998" cy="646330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remove_if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remove_if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) :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1245E-06FD-484D-AE8C-6C3DD1AAEF86}"/>
              </a:ext>
            </a:extLst>
          </p:cNvPr>
          <p:cNvSpPr txBox="1"/>
          <p:nvPr/>
        </p:nvSpPr>
        <p:spPr>
          <a:xfrm>
            <a:off x="7792953" y="1415562"/>
            <a:ext cx="3250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(int n)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pt-BR" altLang="ko-KR" sz="1400" dirty="0">
                <a:latin typeface="Arial Black" panose="020B0A04020102020204" pitchFamily="34" charset="0"/>
              </a:rPr>
              <a:t>	return 30 &lt;= n &amp;&amp; n &lt;= 40;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0D99F4-4147-4E29-B8E9-D5E92538D97A}"/>
              </a:ext>
            </a:extLst>
          </p:cNvPr>
          <p:cNvGrpSpPr/>
          <p:nvPr/>
        </p:nvGrpSpPr>
        <p:grpSpPr>
          <a:xfrm>
            <a:off x="7083657" y="3233760"/>
            <a:ext cx="3320203" cy="1849284"/>
            <a:chOff x="3478810" y="1615976"/>
            <a:chExt cx="3320203" cy="184928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7AF0664-6027-4492-9036-B39141C37725}"/>
                </a:ext>
              </a:extLst>
            </p:cNvPr>
            <p:cNvGrpSpPr/>
            <p:nvPr/>
          </p:nvGrpSpPr>
          <p:grpSpPr>
            <a:xfrm>
              <a:off x="3715846" y="1615976"/>
              <a:ext cx="3083167" cy="250019"/>
              <a:chOff x="2271345" y="2863265"/>
              <a:chExt cx="3083167" cy="25001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61C023C-BA53-492D-804A-DFA64C5A5818}"/>
                  </a:ext>
                </a:extLst>
              </p:cNvPr>
              <p:cNvSpPr/>
              <p:nvPr/>
            </p:nvSpPr>
            <p:spPr>
              <a:xfrm>
                <a:off x="2271345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3010DD-318E-41F4-BB21-A9959EDD1451}"/>
                  </a:ext>
                </a:extLst>
              </p:cNvPr>
              <p:cNvSpPr/>
              <p:nvPr/>
            </p:nvSpPr>
            <p:spPr>
              <a:xfrm>
                <a:off x="2801814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20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D978804-5BFA-45F9-973E-49DE6BA737C0}"/>
                  </a:ext>
                </a:extLst>
              </p:cNvPr>
              <p:cNvSpPr/>
              <p:nvPr/>
            </p:nvSpPr>
            <p:spPr>
              <a:xfrm>
                <a:off x="3332283" y="2864169"/>
                <a:ext cx="430823" cy="2461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30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A61DE5A-E6C6-42EE-A9FA-0930F26432D7}"/>
                  </a:ext>
                </a:extLst>
              </p:cNvPr>
              <p:cNvSpPr/>
              <p:nvPr/>
            </p:nvSpPr>
            <p:spPr>
              <a:xfrm>
                <a:off x="3862752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EBBA836-5A49-4993-95B9-4A56EEED1055}"/>
                  </a:ext>
                </a:extLst>
              </p:cNvPr>
              <p:cNvSpPr/>
              <p:nvPr/>
            </p:nvSpPr>
            <p:spPr>
              <a:xfrm>
                <a:off x="4393221" y="2864169"/>
                <a:ext cx="430823" cy="2461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324FE5D-A252-42B7-8F80-CD4F000529CE}"/>
                  </a:ext>
                </a:extLst>
              </p:cNvPr>
              <p:cNvSpPr/>
              <p:nvPr/>
            </p:nvSpPr>
            <p:spPr>
              <a:xfrm>
                <a:off x="4923689" y="2863265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05A55-81F8-4F59-8CE9-13FCD0FD468E}"/>
                </a:ext>
              </a:extLst>
            </p:cNvPr>
            <p:cNvSpPr txBox="1"/>
            <p:nvPr/>
          </p:nvSpPr>
          <p:spPr>
            <a:xfrm>
              <a:off x="5112341" y="208326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덮어쓰기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C52493D-D8C0-4EC8-9DAB-554B88EA67C2}"/>
                </a:ext>
              </a:extLst>
            </p:cNvPr>
            <p:cNvGrpSpPr/>
            <p:nvPr/>
          </p:nvGrpSpPr>
          <p:grpSpPr>
            <a:xfrm>
              <a:off x="3717308" y="2391044"/>
              <a:ext cx="3081705" cy="254976"/>
              <a:chOff x="2271345" y="2864169"/>
              <a:chExt cx="3081705" cy="25497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A145891-EFD7-455E-8025-67B777D19B04}"/>
                  </a:ext>
                </a:extLst>
              </p:cNvPr>
              <p:cNvSpPr/>
              <p:nvPr/>
            </p:nvSpPr>
            <p:spPr>
              <a:xfrm>
                <a:off x="2271345" y="2864169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8AF50B6-02AD-4255-BADC-538ABFD4C61D}"/>
                  </a:ext>
                </a:extLst>
              </p:cNvPr>
              <p:cNvSpPr/>
              <p:nvPr/>
            </p:nvSpPr>
            <p:spPr>
              <a:xfrm>
                <a:off x="2801814" y="2867100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20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3A1929-80BC-4501-9B9E-821879E22D28}"/>
                  </a:ext>
                </a:extLst>
              </p:cNvPr>
              <p:cNvSpPr/>
              <p:nvPr/>
            </p:nvSpPr>
            <p:spPr>
              <a:xfrm>
                <a:off x="3332283" y="2872961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AB1AFCF-DB8E-46A2-AE50-E14C2BD30AAC}"/>
                  </a:ext>
                </a:extLst>
              </p:cNvPr>
              <p:cNvSpPr/>
              <p:nvPr/>
            </p:nvSpPr>
            <p:spPr>
              <a:xfrm>
                <a:off x="3862752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8410A76-5E3D-454F-933C-E3EBBD714D2D}"/>
                  </a:ext>
                </a:extLst>
              </p:cNvPr>
              <p:cNvSpPr/>
              <p:nvPr/>
            </p:nvSpPr>
            <p:spPr>
              <a:xfrm>
                <a:off x="4922227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D180EB-B873-40A8-8B65-6348C0B7589B}"/>
                </a:ext>
              </a:extLst>
            </p:cNvPr>
            <p:cNvSpPr/>
            <p:nvPr/>
          </p:nvSpPr>
          <p:spPr>
            <a:xfrm>
              <a:off x="4764573" y="2941244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1CEE670-DFA9-40E7-B761-297AD2FEB1E7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4979985" y="2633513"/>
              <a:ext cx="2" cy="307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688D2E-64CB-4B9F-B28B-1230D47CB003}"/>
                </a:ext>
              </a:extLst>
            </p:cNvPr>
            <p:cNvSpPr txBox="1"/>
            <p:nvPr/>
          </p:nvSpPr>
          <p:spPr>
            <a:xfrm>
              <a:off x="4545409" y="3187428"/>
              <a:ext cx="86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Iter_end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337CA0B-A198-4FCB-9C33-D26B1280CF2B}"/>
                </a:ext>
              </a:extLst>
            </p:cNvPr>
            <p:cNvCxnSpPr>
              <a:cxnSpLocks/>
              <a:stCxn id="27" idx="2"/>
              <a:endCxn id="25" idx="2"/>
            </p:cNvCxnSpPr>
            <p:nvPr/>
          </p:nvCxnSpPr>
          <p:spPr>
            <a:xfrm rot="5400000">
              <a:off x="5522665" y="1332595"/>
              <a:ext cx="12700" cy="106093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29A3ACB-F113-4D9B-9C9C-E91EB8540486}"/>
                </a:ext>
              </a:extLst>
            </p:cNvPr>
            <p:cNvSpPr/>
            <p:nvPr/>
          </p:nvSpPr>
          <p:spPr>
            <a:xfrm>
              <a:off x="5839184" y="2399836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61170D-F2F1-4160-B59F-2133E45A8687}"/>
                </a:ext>
              </a:extLst>
            </p:cNvPr>
            <p:cNvSpPr/>
            <p:nvPr/>
          </p:nvSpPr>
          <p:spPr>
            <a:xfrm>
              <a:off x="3713586" y="2942077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07EA46A-31FD-4A77-B35F-1026E6A3A80B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3928998" y="2634346"/>
              <a:ext cx="2" cy="307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B508E-8F82-4C6B-A47B-718BEBFD2F81}"/>
                </a:ext>
              </a:extLst>
            </p:cNvPr>
            <p:cNvSpPr txBox="1"/>
            <p:nvPr/>
          </p:nvSpPr>
          <p:spPr>
            <a:xfrm>
              <a:off x="3478810" y="3188261"/>
              <a:ext cx="900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v.begin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733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176253-70E1-4ABE-99DF-F1849BD3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제거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63CA3-DF0A-4079-94B9-95CEAEB62542}"/>
              </a:ext>
            </a:extLst>
          </p:cNvPr>
          <p:cNvSpPr txBox="1"/>
          <p:nvPr/>
        </p:nvSpPr>
        <p:spPr>
          <a:xfrm>
            <a:off x="1137140" y="71217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remove_copy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v2(5);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remove_copy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v2.begin(), 30)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"[v2.begin(),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)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v2.begin();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A659A7-EF41-45B1-AA55-FADB569093B7}"/>
              </a:ext>
            </a:extLst>
          </p:cNvPr>
          <p:cNvGrpSpPr/>
          <p:nvPr/>
        </p:nvGrpSpPr>
        <p:grpSpPr>
          <a:xfrm>
            <a:off x="7394378" y="1805697"/>
            <a:ext cx="3477975" cy="3600635"/>
            <a:chOff x="2963055" y="829751"/>
            <a:chExt cx="3477975" cy="360063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855B85A-66BD-427E-88DF-B894CA76D49A}"/>
                </a:ext>
              </a:extLst>
            </p:cNvPr>
            <p:cNvGrpSpPr/>
            <p:nvPr/>
          </p:nvGrpSpPr>
          <p:grpSpPr>
            <a:xfrm>
              <a:off x="3346569" y="867540"/>
              <a:ext cx="3083167" cy="250019"/>
              <a:chOff x="2271345" y="2863265"/>
              <a:chExt cx="3083167" cy="250019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77D5A28-7A70-43F7-B2F3-AB8B7E21E3CB}"/>
                  </a:ext>
                </a:extLst>
              </p:cNvPr>
              <p:cNvSpPr/>
              <p:nvPr/>
            </p:nvSpPr>
            <p:spPr>
              <a:xfrm>
                <a:off x="2271345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5E4E0B69-6492-4C4F-90DE-311AAB312702}"/>
                  </a:ext>
                </a:extLst>
              </p:cNvPr>
              <p:cNvSpPr/>
              <p:nvPr/>
            </p:nvSpPr>
            <p:spPr>
              <a:xfrm>
                <a:off x="2801814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20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64F10C5-AF3F-4523-85D6-46BB37B2F9C5}"/>
                  </a:ext>
                </a:extLst>
              </p:cNvPr>
              <p:cNvSpPr/>
              <p:nvPr/>
            </p:nvSpPr>
            <p:spPr>
              <a:xfrm>
                <a:off x="3332283" y="2864169"/>
                <a:ext cx="430823" cy="2461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30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F9DC135-F145-4ACC-9225-CDBC9006D11C}"/>
                  </a:ext>
                </a:extLst>
              </p:cNvPr>
              <p:cNvSpPr/>
              <p:nvPr/>
            </p:nvSpPr>
            <p:spPr>
              <a:xfrm>
                <a:off x="3862752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52B08C-2476-4DAC-93E3-EE1AE2934AE7}"/>
                  </a:ext>
                </a:extLst>
              </p:cNvPr>
              <p:cNvSpPr/>
              <p:nvPr/>
            </p:nvSpPr>
            <p:spPr>
              <a:xfrm>
                <a:off x="4393221" y="2864169"/>
                <a:ext cx="430823" cy="2461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E0F77E3-391D-4245-9D66-0953E519B9DB}"/>
                  </a:ext>
                </a:extLst>
              </p:cNvPr>
              <p:cNvSpPr/>
              <p:nvPr/>
            </p:nvSpPr>
            <p:spPr>
              <a:xfrm>
                <a:off x="4923689" y="2863265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A759FA-DA8D-49D8-878A-2598689BA9F4}"/>
                </a:ext>
              </a:extLst>
            </p:cNvPr>
            <p:cNvSpPr txBox="1"/>
            <p:nvPr/>
          </p:nvSpPr>
          <p:spPr>
            <a:xfrm>
              <a:off x="4743064" y="133483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덮어쓰기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287D2CA-56A9-4320-8238-5CBAD0089B71}"/>
                </a:ext>
              </a:extLst>
            </p:cNvPr>
            <p:cNvGrpSpPr/>
            <p:nvPr/>
          </p:nvGrpSpPr>
          <p:grpSpPr>
            <a:xfrm>
              <a:off x="3356255" y="3356170"/>
              <a:ext cx="3081705" cy="254976"/>
              <a:chOff x="2271345" y="2864169"/>
              <a:chExt cx="3081705" cy="254976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51F664DF-E4AF-403E-B51D-F9A1EE36BFE2}"/>
                  </a:ext>
                </a:extLst>
              </p:cNvPr>
              <p:cNvSpPr/>
              <p:nvPr/>
            </p:nvSpPr>
            <p:spPr>
              <a:xfrm>
                <a:off x="2271345" y="2864169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69D7A11-B5F1-439B-BC23-41BC7D4E4496}"/>
                  </a:ext>
                </a:extLst>
              </p:cNvPr>
              <p:cNvSpPr/>
              <p:nvPr/>
            </p:nvSpPr>
            <p:spPr>
              <a:xfrm>
                <a:off x="2801814" y="2867100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20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3A059D1-0F57-4110-9F0F-53CEF32806DA}"/>
                  </a:ext>
                </a:extLst>
              </p:cNvPr>
              <p:cNvSpPr/>
              <p:nvPr/>
            </p:nvSpPr>
            <p:spPr>
              <a:xfrm>
                <a:off x="3332283" y="2872961"/>
                <a:ext cx="430823" cy="24618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0A17A40-E6CE-4195-A2FD-CCC01C4B103F}"/>
                  </a:ext>
                </a:extLst>
              </p:cNvPr>
              <p:cNvSpPr/>
              <p:nvPr/>
            </p:nvSpPr>
            <p:spPr>
              <a:xfrm>
                <a:off x="3862752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AD5085B-0B9D-490D-A1E7-6B7955953EC4}"/>
                  </a:ext>
                </a:extLst>
              </p:cNvPr>
              <p:cNvSpPr/>
              <p:nvPr/>
            </p:nvSpPr>
            <p:spPr>
              <a:xfrm>
                <a:off x="4922227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2B376A4-42DB-4499-A993-8B809AB84E7E}"/>
                </a:ext>
              </a:extLst>
            </p:cNvPr>
            <p:cNvSpPr/>
            <p:nvPr/>
          </p:nvSpPr>
          <p:spPr>
            <a:xfrm>
              <a:off x="4403520" y="3906370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AED570D-09CD-4EEB-9FA8-3112A427B6E7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4618932" y="3598639"/>
              <a:ext cx="2" cy="307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4920AF-B15A-41DC-9521-4471431D4940}"/>
                </a:ext>
              </a:extLst>
            </p:cNvPr>
            <p:cNvSpPr txBox="1"/>
            <p:nvPr/>
          </p:nvSpPr>
          <p:spPr>
            <a:xfrm>
              <a:off x="4184356" y="4152554"/>
              <a:ext cx="86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Iter_end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D609A08B-6704-4339-BC91-14F9D220E238}"/>
                </a:ext>
              </a:extLst>
            </p:cNvPr>
            <p:cNvCxnSpPr>
              <a:cxnSpLocks/>
              <a:stCxn id="80" idx="2"/>
              <a:endCxn id="78" idx="2"/>
            </p:cNvCxnSpPr>
            <p:nvPr/>
          </p:nvCxnSpPr>
          <p:spPr>
            <a:xfrm rot="5400000">
              <a:off x="5153388" y="584159"/>
              <a:ext cx="12700" cy="106093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445C519-53C7-4E15-8EB0-FE232386CF9C}"/>
                </a:ext>
              </a:extLst>
            </p:cNvPr>
            <p:cNvSpPr/>
            <p:nvPr/>
          </p:nvSpPr>
          <p:spPr>
            <a:xfrm>
              <a:off x="5478131" y="3364962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93C629A-AE15-414C-812D-D0770B240565}"/>
                </a:ext>
              </a:extLst>
            </p:cNvPr>
            <p:cNvSpPr/>
            <p:nvPr/>
          </p:nvSpPr>
          <p:spPr>
            <a:xfrm>
              <a:off x="3352533" y="3907203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B3EA48F-CB5B-47B1-98F4-142795540FB1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3567945" y="3599472"/>
              <a:ext cx="2" cy="307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0CFD3A-E063-48AC-A400-D20BF37B97F9}"/>
                </a:ext>
              </a:extLst>
            </p:cNvPr>
            <p:cNvSpPr txBox="1"/>
            <p:nvPr/>
          </p:nvSpPr>
          <p:spPr>
            <a:xfrm>
              <a:off x="3117757" y="4153387"/>
              <a:ext cx="900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v.begin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F93E463-FA98-4A25-94E6-918195D3A4DA}"/>
                </a:ext>
              </a:extLst>
            </p:cNvPr>
            <p:cNvGrpSpPr/>
            <p:nvPr/>
          </p:nvGrpSpPr>
          <p:grpSpPr>
            <a:xfrm>
              <a:off x="3357863" y="1606442"/>
              <a:ext cx="3083167" cy="250019"/>
              <a:chOff x="2271345" y="2863265"/>
              <a:chExt cx="3083167" cy="250019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B0D8BD2-67D8-48FC-9395-8BF26184AB00}"/>
                  </a:ext>
                </a:extLst>
              </p:cNvPr>
              <p:cNvSpPr/>
              <p:nvPr/>
            </p:nvSpPr>
            <p:spPr>
              <a:xfrm>
                <a:off x="2271345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7BFA5AC1-5156-4783-B3F3-763C56E6160B}"/>
                  </a:ext>
                </a:extLst>
              </p:cNvPr>
              <p:cNvSpPr/>
              <p:nvPr/>
            </p:nvSpPr>
            <p:spPr>
              <a:xfrm>
                <a:off x="2801814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4357BFD-A06D-433F-A5C7-1D9075D72358}"/>
                  </a:ext>
                </a:extLst>
              </p:cNvPr>
              <p:cNvSpPr/>
              <p:nvPr/>
            </p:nvSpPr>
            <p:spPr>
              <a:xfrm>
                <a:off x="3332283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B9CA8E6-6853-443C-A16A-0EFA44F99356}"/>
                  </a:ext>
                </a:extLst>
              </p:cNvPr>
              <p:cNvSpPr/>
              <p:nvPr/>
            </p:nvSpPr>
            <p:spPr>
              <a:xfrm>
                <a:off x="3862752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E074EE-6F82-4C8C-845A-1E4BC1098FED}"/>
                  </a:ext>
                </a:extLst>
              </p:cNvPr>
              <p:cNvSpPr/>
              <p:nvPr/>
            </p:nvSpPr>
            <p:spPr>
              <a:xfrm>
                <a:off x="4393221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04D0D8A-73BF-475E-9A78-F476E3353957}"/>
                  </a:ext>
                </a:extLst>
              </p:cNvPr>
              <p:cNvSpPr/>
              <p:nvPr/>
            </p:nvSpPr>
            <p:spPr>
              <a:xfrm>
                <a:off x="4923689" y="2863265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F8DCCA-6C2A-4F24-800B-6EED548FA7B7}"/>
                </a:ext>
              </a:extLst>
            </p:cNvPr>
            <p:cNvSpPr txBox="1"/>
            <p:nvPr/>
          </p:nvSpPr>
          <p:spPr>
            <a:xfrm>
              <a:off x="2969238" y="82975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v1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5992BCD-C9C3-46CF-945C-72AB23C8F2A2}"/>
                </a:ext>
              </a:extLst>
            </p:cNvPr>
            <p:cNvSpPr txBox="1"/>
            <p:nvPr/>
          </p:nvSpPr>
          <p:spPr>
            <a:xfrm>
              <a:off x="2963055" y="1560257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v2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6DF5F6-AF56-42F9-89D8-884190B22943}"/>
                </a:ext>
              </a:extLst>
            </p:cNvPr>
            <p:cNvSpPr txBox="1"/>
            <p:nvPr/>
          </p:nvSpPr>
          <p:spPr>
            <a:xfrm>
              <a:off x="2963055" y="3318777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v2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6" name="화살표: 아래쪽 55">
              <a:extLst>
                <a:ext uri="{FF2B5EF4-FFF2-40B4-BE49-F238E27FC236}">
                  <a16:creationId xmlns:a16="http://schemas.microsoft.com/office/drawing/2014/main" id="{7640214D-F0B5-458A-A9B6-CF72F6ED7861}"/>
                </a:ext>
              </a:extLst>
            </p:cNvPr>
            <p:cNvSpPr/>
            <p:nvPr/>
          </p:nvSpPr>
          <p:spPr>
            <a:xfrm>
              <a:off x="4511933" y="1958304"/>
              <a:ext cx="523528" cy="738606"/>
            </a:xfrm>
            <a:prstGeom prst="downArrow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3F8B062-1F25-4B26-8D12-9BA815E0B645}"/>
                </a:ext>
              </a:extLst>
            </p:cNvPr>
            <p:cNvGrpSpPr/>
            <p:nvPr/>
          </p:nvGrpSpPr>
          <p:grpSpPr>
            <a:xfrm>
              <a:off x="3356255" y="2805555"/>
              <a:ext cx="3083167" cy="250019"/>
              <a:chOff x="2271345" y="2863265"/>
              <a:chExt cx="3083167" cy="250019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00FCF2A-99D6-4E3B-B38E-528018C5DC7F}"/>
                  </a:ext>
                </a:extLst>
              </p:cNvPr>
              <p:cNvSpPr/>
              <p:nvPr/>
            </p:nvSpPr>
            <p:spPr>
              <a:xfrm>
                <a:off x="2271345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C34DBD0-F300-4A5B-AFCD-8FC0AD466A80}"/>
                  </a:ext>
                </a:extLst>
              </p:cNvPr>
              <p:cNvSpPr/>
              <p:nvPr/>
            </p:nvSpPr>
            <p:spPr>
              <a:xfrm>
                <a:off x="2801814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20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CCB4F10-707D-4C71-9AF5-25D52ACD02BE}"/>
                  </a:ext>
                </a:extLst>
              </p:cNvPr>
              <p:cNvSpPr/>
              <p:nvPr/>
            </p:nvSpPr>
            <p:spPr>
              <a:xfrm>
                <a:off x="3332283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30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B1FB69A-CB1F-4D3E-B111-8136696EBBF7}"/>
                  </a:ext>
                </a:extLst>
              </p:cNvPr>
              <p:cNvSpPr/>
              <p:nvPr/>
            </p:nvSpPr>
            <p:spPr>
              <a:xfrm>
                <a:off x="3862752" y="2867100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8620CCB-72E4-4D8B-99D0-183C0F22A012}"/>
                  </a:ext>
                </a:extLst>
              </p:cNvPr>
              <p:cNvSpPr/>
              <p:nvPr/>
            </p:nvSpPr>
            <p:spPr>
              <a:xfrm>
                <a:off x="4393221" y="2864169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10B20E7-C756-41F2-9ADF-DCE334448697}"/>
                  </a:ext>
                </a:extLst>
              </p:cNvPr>
              <p:cNvSpPr/>
              <p:nvPr/>
            </p:nvSpPr>
            <p:spPr>
              <a:xfrm>
                <a:off x="4923689" y="2863265"/>
                <a:ext cx="430823" cy="246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N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2C60D5-2F7E-434C-9753-44B7C667E54D}"/>
                </a:ext>
              </a:extLst>
            </p:cNvPr>
            <p:cNvSpPr txBox="1"/>
            <p:nvPr/>
          </p:nvSpPr>
          <p:spPr>
            <a:xfrm>
              <a:off x="2978924" y="276776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v1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606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176253-70E1-4ABE-99DF-F1849BD3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제거 알고리즘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BD5C-9673-46D3-8588-0541ED494676}"/>
              </a:ext>
            </a:extLst>
          </p:cNvPr>
          <p:cNvSpPr txBox="1"/>
          <p:nvPr/>
        </p:nvSpPr>
        <p:spPr>
          <a:xfrm>
            <a:off x="1137140" y="712177"/>
            <a:ext cx="9905998" cy="575542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unique()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unique(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D03EC9-49D9-484B-80A7-3C6A005F7603}"/>
              </a:ext>
            </a:extLst>
          </p:cNvPr>
          <p:cNvSpPr/>
          <p:nvPr/>
        </p:nvSpPr>
        <p:spPr>
          <a:xfrm>
            <a:off x="4331675" y="1312149"/>
            <a:ext cx="67114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)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5C963D-BA3D-42F1-910D-5980709C13C2}"/>
              </a:ext>
            </a:extLst>
          </p:cNvPr>
          <p:cNvGrpSpPr/>
          <p:nvPr/>
        </p:nvGrpSpPr>
        <p:grpSpPr>
          <a:xfrm>
            <a:off x="5533839" y="2706220"/>
            <a:ext cx="5372645" cy="2371867"/>
            <a:chOff x="2799431" y="1580805"/>
            <a:chExt cx="5372645" cy="2371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272299-9A63-4A14-A601-4819CF9AC869}"/>
                </a:ext>
              </a:extLst>
            </p:cNvPr>
            <p:cNvSpPr/>
            <p:nvPr/>
          </p:nvSpPr>
          <p:spPr>
            <a:xfrm>
              <a:off x="3496038" y="1581710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9DA9FA-E943-43E9-90B6-193E206A5E4A}"/>
                </a:ext>
              </a:extLst>
            </p:cNvPr>
            <p:cNvSpPr/>
            <p:nvPr/>
          </p:nvSpPr>
          <p:spPr>
            <a:xfrm>
              <a:off x="4026507" y="158464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3B3C6E-983E-4ACD-A104-7A5A1067BD08}"/>
                </a:ext>
              </a:extLst>
            </p:cNvPr>
            <p:cNvSpPr/>
            <p:nvPr/>
          </p:nvSpPr>
          <p:spPr>
            <a:xfrm>
              <a:off x="4556976" y="1581710"/>
              <a:ext cx="430823" cy="24618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9138A5-ED4E-42A0-9C9A-139E1D327BD9}"/>
                </a:ext>
              </a:extLst>
            </p:cNvPr>
            <p:cNvSpPr/>
            <p:nvPr/>
          </p:nvSpPr>
          <p:spPr>
            <a:xfrm>
              <a:off x="5619374" y="1581710"/>
              <a:ext cx="430823" cy="24618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962094-19E7-483D-9046-66C76E39DE59}"/>
                </a:ext>
              </a:extLst>
            </p:cNvPr>
            <p:cNvSpPr/>
            <p:nvPr/>
          </p:nvSpPr>
          <p:spPr>
            <a:xfrm>
              <a:off x="6680315" y="1580805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D26FE2-DCEB-4AB2-BAD1-B2795D631C72}"/>
                </a:ext>
              </a:extLst>
            </p:cNvPr>
            <p:cNvSpPr/>
            <p:nvPr/>
          </p:nvSpPr>
          <p:spPr>
            <a:xfrm>
              <a:off x="7741253" y="1580805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260557F-C25F-4006-A14B-A78BCC8CB8B4}"/>
                </a:ext>
              </a:extLst>
            </p:cNvPr>
            <p:cNvSpPr/>
            <p:nvPr/>
          </p:nvSpPr>
          <p:spPr>
            <a:xfrm>
              <a:off x="7210784" y="1580805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BE2D82-DCEA-46E5-B2B4-720ED1EEC406}"/>
                </a:ext>
              </a:extLst>
            </p:cNvPr>
            <p:cNvSpPr/>
            <p:nvPr/>
          </p:nvSpPr>
          <p:spPr>
            <a:xfrm>
              <a:off x="5088907" y="1581710"/>
              <a:ext cx="430823" cy="24618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1137E4-2D30-4382-8D72-63F451BE9290}"/>
                </a:ext>
              </a:extLst>
            </p:cNvPr>
            <p:cNvSpPr/>
            <p:nvPr/>
          </p:nvSpPr>
          <p:spPr>
            <a:xfrm>
              <a:off x="6152771" y="1581710"/>
              <a:ext cx="430823" cy="24618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A06CA821-BE52-4F8E-9DD3-0284749207CC}"/>
                </a:ext>
              </a:extLst>
            </p:cNvPr>
            <p:cNvCxnSpPr>
              <a:stCxn id="14" idx="2"/>
              <a:endCxn id="9" idx="2"/>
            </p:cNvCxnSpPr>
            <p:nvPr/>
          </p:nvCxnSpPr>
          <p:spPr>
            <a:xfrm rot="5400000">
              <a:off x="5038354" y="1561929"/>
              <a:ext cx="12700" cy="531931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12151B5-DD98-4E39-B3C3-4EF6B4E187FE}"/>
                </a:ext>
              </a:extLst>
            </p:cNvPr>
            <p:cNvCxnSpPr>
              <a:stCxn id="15" idx="2"/>
              <a:endCxn id="10" idx="2"/>
            </p:cNvCxnSpPr>
            <p:nvPr/>
          </p:nvCxnSpPr>
          <p:spPr>
            <a:xfrm rot="5400000">
              <a:off x="6101485" y="1561196"/>
              <a:ext cx="12700" cy="533397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4780AF-B09D-4A2F-AC1F-9C25ADBAC611}"/>
                </a:ext>
              </a:extLst>
            </p:cNvPr>
            <p:cNvSpPr txBox="1"/>
            <p:nvPr/>
          </p:nvSpPr>
          <p:spPr>
            <a:xfrm>
              <a:off x="4556976" y="2073172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인접 중복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A0A471-2B96-41F6-8410-6E9297E3DF69}"/>
                </a:ext>
              </a:extLst>
            </p:cNvPr>
            <p:cNvSpPr txBox="1"/>
            <p:nvPr/>
          </p:nvSpPr>
          <p:spPr>
            <a:xfrm>
              <a:off x="5614938" y="2040353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인접 중복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6A6FA5-7679-40E7-A126-5165EB872D8B}"/>
                </a:ext>
              </a:extLst>
            </p:cNvPr>
            <p:cNvSpPr/>
            <p:nvPr/>
          </p:nvSpPr>
          <p:spPr>
            <a:xfrm>
              <a:off x="3490175" y="2463965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AE59BF-075A-4425-AC7A-2A3774140327}"/>
                </a:ext>
              </a:extLst>
            </p:cNvPr>
            <p:cNvSpPr/>
            <p:nvPr/>
          </p:nvSpPr>
          <p:spPr>
            <a:xfrm>
              <a:off x="4020644" y="2466896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5996CE-C79A-471B-993B-631CA134A75D}"/>
                </a:ext>
              </a:extLst>
            </p:cNvPr>
            <p:cNvSpPr/>
            <p:nvPr/>
          </p:nvSpPr>
          <p:spPr>
            <a:xfrm>
              <a:off x="4551113" y="2463965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3947F1B-27D4-4FBF-AB70-8355360B6209}"/>
                </a:ext>
              </a:extLst>
            </p:cNvPr>
            <p:cNvSpPr/>
            <p:nvPr/>
          </p:nvSpPr>
          <p:spPr>
            <a:xfrm>
              <a:off x="5613511" y="2463965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B8DE262-B74A-4781-ABF1-24A5E111D24E}"/>
                </a:ext>
              </a:extLst>
            </p:cNvPr>
            <p:cNvSpPr/>
            <p:nvPr/>
          </p:nvSpPr>
          <p:spPr>
            <a:xfrm>
              <a:off x="6674452" y="2463060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4D938E-7C98-42A5-8A5C-AF4F28923DF3}"/>
                </a:ext>
              </a:extLst>
            </p:cNvPr>
            <p:cNvSpPr/>
            <p:nvPr/>
          </p:nvSpPr>
          <p:spPr>
            <a:xfrm>
              <a:off x="7735390" y="2463060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27A6BBF-4D53-4BD2-9959-684B256AFDC7}"/>
                </a:ext>
              </a:extLst>
            </p:cNvPr>
            <p:cNvSpPr/>
            <p:nvPr/>
          </p:nvSpPr>
          <p:spPr>
            <a:xfrm>
              <a:off x="7204921" y="2463060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64ACD2-D285-4441-8272-588566B1DAD0}"/>
                </a:ext>
              </a:extLst>
            </p:cNvPr>
            <p:cNvSpPr/>
            <p:nvPr/>
          </p:nvSpPr>
          <p:spPr>
            <a:xfrm>
              <a:off x="5083044" y="2463965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E9FE018-4282-47E8-9564-746CFFC7A680}"/>
                </a:ext>
              </a:extLst>
            </p:cNvPr>
            <p:cNvSpPr/>
            <p:nvPr/>
          </p:nvSpPr>
          <p:spPr>
            <a:xfrm>
              <a:off x="6146908" y="2463965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7421A81-3568-455E-9D70-FDDF3E595DCD}"/>
                </a:ext>
              </a:extLst>
            </p:cNvPr>
            <p:cNvSpPr/>
            <p:nvPr/>
          </p:nvSpPr>
          <p:spPr>
            <a:xfrm>
              <a:off x="6675916" y="3016975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2686A47-7D11-433D-AA81-C17345ABB596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91328" y="2709244"/>
              <a:ext cx="2" cy="307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96C51C-3709-4780-9744-ACADE8225C4C}"/>
                </a:ext>
              </a:extLst>
            </p:cNvPr>
            <p:cNvSpPr txBox="1"/>
            <p:nvPr/>
          </p:nvSpPr>
          <p:spPr>
            <a:xfrm>
              <a:off x="6456752" y="3263159"/>
              <a:ext cx="86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Iter_end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D92C59-A7B6-470A-8A29-A41F281AD1A8}"/>
                </a:ext>
              </a:extLst>
            </p:cNvPr>
            <p:cNvSpPr txBox="1"/>
            <p:nvPr/>
          </p:nvSpPr>
          <p:spPr>
            <a:xfrm>
              <a:off x="2799431" y="1580805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size:8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13A483-6EC0-4386-86AA-D947E3BE6688}"/>
                </a:ext>
              </a:extLst>
            </p:cNvPr>
            <p:cNvSpPr txBox="1"/>
            <p:nvPr/>
          </p:nvSpPr>
          <p:spPr>
            <a:xfrm>
              <a:off x="2799431" y="2432263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size:8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CF8A43-5DD6-497C-A6B7-F1F8DDBC2EB9}"/>
                </a:ext>
              </a:extLst>
            </p:cNvPr>
            <p:cNvSpPr txBox="1"/>
            <p:nvPr/>
          </p:nvSpPr>
          <p:spPr>
            <a:xfrm>
              <a:off x="3546985" y="3614118"/>
              <a:ext cx="4203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인접하지 않은 중복 원소를 제거하지 않는다</a:t>
              </a:r>
              <a:r>
                <a:rPr lang="en-US" altLang="ko-KR" sz="16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88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176253-70E1-4ABE-99DF-F1849BD3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제거 알고리즘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DA073-D344-46E4-A75C-401420C1A8D4}"/>
              </a:ext>
            </a:extLst>
          </p:cNvPr>
          <p:cNvSpPr txBox="1"/>
          <p:nvPr/>
        </p:nvSpPr>
        <p:spPr>
          <a:xfrm>
            <a:off x="1137140" y="712177"/>
            <a:ext cx="9905998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버전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unique()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(11);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(32);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unique(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"[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)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D5B9EA-60A2-420B-A510-AAE3353DC3D6}"/>
              </a:ext>
            </a:extLst>
          </p:cNvPr>
          <p:cNvSpPr/>
          <p:nvPr/>
        </p:nvSpPr>
        <p:spPr>
          <a:xfrm>
            <a:off x="7751884" y="1017620"/>
            <a:ext cx="32912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(int left, int right)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return abs(right - left) &lt; 10;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9D1438F-4ACB-4705-B999-21A9AC9A8788}"/>
              </a:ext>
            </a:extLst>
          </p:cNvPr>
          <p:cNvGrpSpPr/>
          <p:nvPr/>
        </p:nvGrpSpPr>
        <p:grpSpPr>
          <a:xfrm>
            <a:off x="6598075" y="2884021"/>
            <a:ext cx="4351393" cy="3211298"/>
            <a:chOff x="3661444" y="740885"/>
            <a:chExt cx="4351393" cy="321129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412B21-88D2-4F74-BDA6-6CBDDF627BD4}"/>
                </a:ext>
              </a:extLst>
            </p:cNvPr>
            <p:cNvSpPr/>
            <p:nvPr/>
          </p:nvSpPr>
          <p:spPr>
            <a:xfrm>
              <a:off x="4392853" y="1202552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4FE911-D6D0-4601-9AF8-A02795749009}"/>
                </a:ext>
              </a:extLst>
            </p:cNvPr>
            <p:cNvSpPr/>
            <p:nvPr/>
          </p:nvSpPr>
          <p:spPr>
            <a:xfrm>
              <a:off x="4923322" y="1205483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11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1EA089-190B-4AAA-8B2B-181114094F2A}"/>
                </a:ext>
              </a:extLst>
            </p:cNvPr>
            <p:cNvSpPr/>
            <p:nvPr/>
          </p:nvSpPr>
          <p:spPr>
            <a:xfrm>
              <a:off x="5453791" y="1202552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946B83-E5A5-4553-BF83-C7CFA19834E2}"/>
                </a:ext>
              </a:extLst>
            </p:cNvPr>
            <p:cNvSpPr/>
            <p:nvPr/>
          </p:nvSpPr>
          <p:spPr>
            <a:xfrm>
              <a:off x="5984260" y="1205483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32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A53C96-1134-48EB-8B59-FB0E7A1933D2}"/>
                </a:ext>
              </a:extLst>
            </p:cNvPr>
            <p:cNvSpPr/>
            <p:nvPr/>
          </p:nvSpPr>
          <p:spPr>
            <a:xfrm>
              <a:off x="7045197" y="1201252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633529E-62F5-4E66-A7BA-A899A641A88A}"/>
                </a:ext>
              </a:extLst>
            </p:cNvPr>
            <p:cNvSpPr/>
            <p:nvPr/>
          </p:nvSpPr>
          <p:spPr>
            <a:xfrm>
              <a:off x="7575665" y="120034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9204E4-77FD-4599-8DE2-7E7F6CD6C0BC}"/>
                </a:ext>
              </a:extLst>
            </p:cNvPr>
            <p:cNvSpPr/>
            <p:nvPr/>
          </p:nvSpPr>
          <p:spPr>
            <a:xfrm>
              <a:off x="6515611" y="3429000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E8B31FD-A09D-46AD-8BF5-07C42FC949D6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6731023" y="3121269"/>
              <a:ext cx="2" cy="307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58F14B-1F7E-4453-B398-7ADF8FC3E4A6}"/>
                </a:ext>
              </a:extLst>
            </p:cNvPr>
            <p:cNvSpPr txBox="1"/>
            <p:nvPr/>
          </p:nvSpPr>
          <p:spPr>
            <a:xfrm>
              <a:off x="6296447" y="3675184"/>
              <a:ext cx="86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Iter_end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31F36-4D40-4526-B724-366A93E58B47}"/>
                </a:ext>
              </a:extLst>
            </p:cNvPr>
            <p:cNvSpPr txBox="1"/>
            <p:nvPr/>
          </p:nvSpPr>
          <p:spPr>
            <a:xfrm>
              <a:off x="3661445" y="1187135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size:6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2F8D2C-A883-48F9-A054-ED8DB6C96B7E}"/>
                </a:ext>
              </a:extLst>
            </p:cNvPr>
            <p:cNvSpPr/>
            <p:nvPr/>
          </p:nvSpPr>
          <p:spPr>
            <a:xfrm>
              <a:off x="6518479" y="1201252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8BE4788E-CB4B-478B-8780-135D0F1870E4}"/>
                </a:ext>
              </a:extLst>
            </p:cNvPr>
            <p:cNvCxnSpPr>
              <a:stCxn id="8" idx="2"/>
              <a:endCxn id="7" idx="2"/>
            </p:cNvCxnSpPr>
            <p:nvPr/>
          </p:nvCxnSpPr>
          <p:spPr>
            <a:xfrm rot="5400000" flipH="1">
              <a:off x="4872034" y="1184968"/>
              <a:ext cx="2931" cy="530469"/>
            </a:xfrm>
            <a:prstGeom prst="bentConnector3">
              <a:avLst>
                <a:gd name="adj1" fmla="val -7799386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5D0DFE49-C294-47BC-AF08-73704FE9003D}"/>
                </a:ext>
              </a:extLst>
            </p:cNvPr>
            <p:cNvCxnSpPr>
              <a:stCxn id="9" idx="0"/>
              <a:endCxn id="8" idx="0"/>
            </p:cNvCxnSpPr>
            <p:nvPr/>
          </p:nvCxnSpPr>
          <p:spPr>
            <a:xfrm rot="16200000" flipH="1" flipV="1">
              <a:off x="5402503" y="938782"/>
              <a:ext cx="2931" cy="530469"/>
            </a:xfrm>
            <a:prstGeom prst="bentConnector3">
              <a:avLst>
                <a:gd name="adj1" fmla="val -7799386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760C02-89AE-42C5-ABF5-0C7213414A45}"/>
                </a:ext>
              </a:extLst>
            </p:cNvPr>
            <p:cNvSpPr txBox="1"/>
            <p:nvPr/>
          </p:nvSpPr>
          <p:spPr>
            <a:xfrm>
              <a:off x="5158795" y="74088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이동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A794EC-F939-410F-B4AA-FEC9067F532F}"/>
                </a:ext>
              </a:extLst>
            </p:cNvPr>
            <p:cNvSpPr txBox="1"/>
            <p:nvPr/>
          </p:nvSpPr>
          <p:spPr>
            <a:xfrm>
              <a:off x="4041281" y="1691990"/>
              <a:ext cx="1620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차 </a:t>
              </a: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10</a:t>
              </a:r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이하 인접 중복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7ABF1FF-2BAE-4733-9E9A-20C0F5F18228}"/>
                </a:ext>
              </a:extLst>
            </p:cNvPr>
            <p:cNvSpPr/>
            <p:nvPr/>
          </p:nvSpPr>
          <p:spPr>
            <a:xfrm>
              <a:off x="4392852" y="2022354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AD9615-8CB3-4714-AF6C-0155CBBE73C9}"/>
                </a:ext>
              </a:extLst>
            </p:cNvPr>
            <p:cNvSpPr/>
            <p:nvPr/>
          </p:nvSpPr>
          <p:spPr>
            <a:xfrm>
              <a:off x="4923321" y="2025285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683D4A9-9F9C-49DA-8AC2-01EDB4EEB500}"/>
                </a:ext>
              </a:extLst>
            </p:cNvPr>
            <p:cNvSpPr/>
            <p:nvPr/>
          </p:nvSpPr>
          <p:spPr>
            <a:xfrm>
              <a:off x="5453790" y="2022354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48E31A-7E4C-48A3-A6BF-27F8D1BEE16E}"/>
                </a:ext>
              </a:extLst>
            </p:cNvPr>
            <p:cNvSpPr/>
            <p:nvPr/>
          </p:nvSpPr>
          <p:spPr>
            <a:xfrm>
              <a:off x="5984259" y="2025285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32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3AEC363-08E7-4097-856C-7A9D96C71DD4}"/>
                </a:ext>
              </a:extLst>
            </p:cNvPr>
            <p:cNvSpPr/>
            <p:nvPr/>
          </p:nvSpPr>
          <p:spPr>
            <a:xfrm>
              <a:off x="7045196" y="2021054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3555B2-042A-46E6-8EF6-0FFD686038E5}"/>
                </a:ext>
              </a:extLst>
            </p:cNvPr>
            <p:cNvSpPr/>
            <p:nvPr/>
          </p:nvSpPr>
          <p:spPr>
            <a:xfrm>
              <a:off x="7575664" y="2020150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E94B73-D4AE-4ED9-83CF-494A9452256F}"/>
                </a:ext>
              </a:extLst>
            </p:cNvPr>
            <p:cNvSpPr txBox="1"/>
            <p:nvPr/>
          </p:nvSpPr>
          <p:spPr>
            <a:xfrm>
              <a:off x="3661444" y="2006937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size:6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D435C06-4F15-45AE-9AE0-82122284ED2E}"/>
                </a:ext>
              </a:extLst>
            </p:cNvPr>
            <p:cNvSpPr/>
            <p:nvPr/>
          </p:nvSpPr>
          <p:spPr>
            <a:xfrm>
              <a:off x="6518478" y="2021054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542A723-DA41-48B8-9C2F-6659DC22E676}"/>
                </a:ext>
              </a:extLst>
            </p:cNvPr>
            <p:cNvCxnSpPr>
              <a:cxnSpLocks/>
              <a:stCxn id="25" idx="2"/>
              <a:endCxn id="23" idx="2"/>
            </p:cNvCxnSpPr>
            <p:nvPr/>
          </p:nvCxnSpPr>
          <p:spPr>
            <a:xfrm rot="5400000">
              <a:off x="5669202" y="1741000"/>
              <a:ext cx="12700" cy="106093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60099E4E-A3CB-452B-B14C-D811C6EE39C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H="1" flipV="1">
              <a:off x="6187970" y="1479012"/>
              <a:ext cx="3878" cy="1087962"/>
            </a:xfrm>
            <a:prstGeom prst="bentConnector4">
              <a:avLst>
                <a:gd name="adj1" fmla="val -5894791"/>
                <a:gd name="adj2" fmla="val 100307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C1C75E-23C5-4DB7-BC6E-722654DE4035}"/>
                </a:ext>
              </a:extLst>
            </p:cNvPr>
            <p:cNvSpPr txBox="1"/>
            <p:nvPr/>
          </p:nvSpPr>
          <p:spPr>
            <a:xfrm>
              <a:off x="5964930" y="156033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이동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B84E84-2F58-49DB-81D1-2FECDEB32773}"/>
                </a:ext>
              </a:extLst>
            </p:cNvPr>
            <p:cNvSpPr txBox="1"/>
            <p:nvPr/>
          </p:nvSpPr>
          <p:spPr>
            <a:xfrm>
              <a:off x="4894654" y="2506210"/>
              <a:ext cx="1620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차 </a:t>
              </a: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10</a:t>
              </a:r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이하 인접 중복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5C23C00-B3EA-49A7-A439-EF0B2B5A9BB0}"/>
                </a:ext>
              </a:extLst>
            </p:cNvPr>
            <p:cNvSpPr/>
            <p:nvPr/>
          </p:nvSpPr>
          <p:spPr>
            <a:xfrm>
              <a:off x="4399202" y="2861241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563EC89-7430-4BCE-931C-5EE455DCA414}"/>
                </a:ext>
              </a:extLst>
            </p:cNvPr>
            <p:cNvSpPr/>
            <p:nvPr/>
          </p:nvSpPr>
          <p:spPr>
            <a:xfrm>
              <a:off x="4929671" y="2864172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818A2FE-1BB6-45C1-B79E-5646C2BA7D0A}"/>
                </a:ext>
              </a:extLst>
            </p:cNvPr>
            <p:cNvSpPr/>
            <p:nvPr/>
          </p:nvSpPr>
          <p:spPr>
            <a:xfrm>
              <a:off x="5460140" y="2861241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4A75ED4-F67D-4A49-87CD-4C184CBA990B}"/>
                </a:ext>
              </a:extLst>
            </p:cNvPr>
            <p:cNvSpPr/>
            <p:nvPr/>
          </p:nvSpPr>
          <p:spPr>
            <a:xfrm>
              <a:off x="5990609" y="2864172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F76276-D0CC-48E2-8F7E-AE03400EB100}"/>
                </a:ext>
              </a:extLst>
            </p:cNvPr>
            <p:cNvSpPr/>
            <p:nvPr/>
          </p:nvSpPr>
          <p:spPr>
            <a:xfrm>
              <a:off x="7051546" y="285994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2DD3D8C-6095-4C22-85EE-A37D0656A617}"/>
                </a:ext>
              </a:extLst>
            </p:cNvPr>
            <p:cNvSpPr/>
            <p:nvPr/>
          </p:nvSpPr>
          <p:spPr>
            <a:xfrm>
              <a:off x="7582014" y="2859037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F109E-B324-476B-9F07-228FC4E717D8}"/>
                </a:ext>
              </a:extLst>
            </p:cNvPr>
            <p:cNvSpPr txBox="1"/>
            <p:nvPr/>
          </p:nvSpPr>
          <p:spPr>
            <a:xfrm>
              <a:off x="3667794" y="2845824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size:6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D36A68-8F8F-415A-AC81-F055780F451E}"/>
                </a:ext>
              </a:extLst>
            </p:cNvPr>
            <p:cNvSpPr/>
            <p:nvPr/>
          </p:nvSpPr>
          <p:spPr>
            <a:xfrm>
              <a:off x="6524828" y="285994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005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변경 알고리즘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11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3C607D6-46FD-47CB-85FF-203E6DD8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변경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B0987-442C-4D50-AD68-18859AB41847}"/>
              </a:ext>
            </a:extLst>
          </p:cNvPr>
          <p:cNvSpPr txBox="1"/>
          <p:nvPr/>
        </p:nvSpPr>
        <p:spPr>
          <a:xfrm>
            <a:off x="1137140" y="710874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순차열의 원소가 서로 교환하거나 이동하여 </a:t>
            </a:r>
            <a:r>
              <a:rPr lang="ko-KR" altLang="en-US" dirty="0" err="1"/>
              <a:t>순차열</a:t>
            </a:r>
            <a:r>
              <a:rPr lang="ko-KR" altLang="en-US" dirty="0"/>
              <a:t> 원소의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순서</a:t>
            </a:r>
            <a:r>
              <a:rPr lang="ko-KR" altLang="en-US" dirty="0"/>
              <a:t>를 변경하는 알고리즘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75ACD2-F2E7-4B46-84B8-DDC69646D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11946"/>
              </p:ext>
            </p:extLst>
          </p:nvPr>
        </p:nvGraphicFramePr>
        <p:xfrm>
          <a:off x="1213338" y="1080206"/>
          <a:ext cx="9768254" cy="537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61847">
                  <a:extLst>
                    <a:ext uri="{9D8B030D-6E8A-4147-A177-3AD203B41FA5}">
                      <a16:colId xmlns:a16="http://schemas.microsoft.com/office/drawing/2014/main" val="1432799743"/>
                    </a:ext>
                  </a:extLst>
                </a:gridCol>
                <a:gridCol w="7306407">
                  <a:extLst>
                    <a:ext uri="{9D8B030D-6E8A-4147-A177-3AD203B41FA5}">
                      <a16:colId xmlns:a16="http://schemas.microsoft.com/office/drawing/2014/main" val="1740494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설명에 사용되는 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반복자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2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bool=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next_permutation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순차열을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사전순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다음 순열이 되게 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더 이상 다음 순열이 없는 마지막 순열이라면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bool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false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7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bool=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next_permutation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순차열을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사전순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다음 순열이 되게 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비교에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사용한다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더 이상 다음 순열이 없는 마지막 순열이라면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bool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false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53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bool=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prev_permutation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순차열을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사전순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이전 순열이 되게 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더 이상 이전 순열이 없는 첫 순열이라면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bool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false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4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bool=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prev_permutation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순차열을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사전순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이전 순열이 되게 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비교에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사용한다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더 이상 이전 순열이 없는 첫 순열이라면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bool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false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4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p=partition(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b,ef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중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if(*p)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가 참인 원소는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b,p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순차열에 거짓인 원소는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p,e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순차열로 분류한다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6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random_shuffle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순차열을 랜덤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기본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랜덤기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으로 뒤섞는다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32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random_shuffle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랜덤기로 사용하여 뒤섞는다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98797"/>
                  </a:ext>
                </a:extLst>
              </a:tr>
              <a:tr h="298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reverse(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순차열을 뒤집는다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20739"/>
                  </a:ext>
                </a:extLst>
              </a:tr>
              <a:tr h="261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reverse_copy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b,e,t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순차열을 뒤집어 목적지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복사한다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40822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rotate(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b,m,e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순차열을 왼쪽으로 회전시킨다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첫 원소와 마지막 원소가 연결된 것처럼 모든 원소가 왼쪽으로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(m-b)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만큼씩 이동한다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04161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rotate_copy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b,m,e,t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순차열을 회전하여 목적지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복사한다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52528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stable_partition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Patrition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알고리즘과 같고 원소의 상대적인 순서를 유지한다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0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31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4F90B2-99DF-429C-8178-79A0EF7F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변경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28E3A-F9AE-4271-A8E1-7E06E5AC8FB6}"/>
              </a:ext>
            </a:extLst>
          </p:cNvPr>
          <p:cNvSpPr txBox="1"/>
          <p:nvPr/>
        </p:nvSpPr>
        <p:spPr>
          <a:xfrm>
            <a:off x="1137140" y="712177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 </a:t>
            </a:r>
            <a:r>
              <a:rPr lang="ko-KR" altLang="en-US" sz="1600" dirty="0">
                <a:latin typeface="Arial Black" panose="020B0A04020102020204" pitchFamily="34" charset="0"/>
              </a:rPr>
              <a:t>마지막 순열이므로 </a:t>
            </a:r>
            <a:r>
              <a:rPr lang="en-US" altLang="ko-KR" sz="1600" dirty="0" err="1">
                <a:latin typeface="Arial Black" panose="020B0A04020102020204" pitchFamily="34" charset="0"/>
              </a:rPr>
              <a:t>next_permutation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은 </a:t>
            </a:r>
            <a:r>
              <a:rPr lang="en-US" altLang="ko-KR" sz="1600" dirty="0">
                <a:latin typeface="Arial Black" panose="020B0A04020102020204" pitchFamily="34" charset="0"/>
              </a:rPr>
              <a:t>false </a:t>
            </a:r>
            <a:r>
              <a:rPr lang="ko-KR" altLang="en-US" sz="1600" dirty="0">
                <a:latin typeface="Arial Black" panose="020B0A04020102020204" pitchFamily="34" charset="0"/>
              </a:rPr>
              <a:t>반환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ABECA4-9BC6-4E06-8AB7-FB2D2206A579}"/>
              </a:ext>
            </a:extLst>
          </p:cNvPr>
          <p:cNvGrpSpPr/>
          <p:nvPr/>
        </p:nvGrpSpPr>
        <p:grpSpPr>
          <a:xfrm>
            <a:off x="6858187" y="835269"/>
            <a:ext cx="3790622" cy="2136302"/>
            <a:chOff x="1389372" y="1653414"/>
            <a:chExt cx="3790622" cy="21363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65B83D-526A-4968-94F1-BA10EEAC1439}"/>
                </a:ext>
              </a:extLst>
            </p:cNvPr>
            <p:cNvSpPr/>
            <p:nvPr/>
          </p:nvSpPr>
          <p:spPr>
            <a:xfrm>
              <a:off x="3153138" y="1675150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967618-6725-40D1-A843-9E20757999CD}"/>
                </a:ext>
              </a:extLst>
            </p:cNvPr>
            <p:cNvSpPr/>
            <p:nvPr/>
          </p:nvSpPr>
          <p:spPr>
            <a:xfrm>
              <a:off x="3683607" y="167808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406035-E15C-4834-99EC-EDB44081C7B2}"/>
                </a:ext>
              </a:extLst>
            </p:cNvPr>
            <p:cNvSpPr/>
            <p:nvPr/>
          </p:nvSpPr>
          <p:spPr>
            <a:xfrm>
              <a:off x="4214076" y="1675150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CC34F0-3146-43C6-A3BE-19CAE5E10C83}"/>
                </a:ext>
              </a:extLst>
            </p:cNvPr>
            <p:cNvSpPr/>
            <p:nvPr/>
          </p:nvSpPr>
          <p:spPr>
            <a:xfrm>
              <a:off x="4745634" y="1688353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97D70A-9E22-4845-8C19-D4A322A0B5A1}"/>
                </a:ext>
              </a:extLst>
            </p:cNvPr>
            <p:cNvSpPr txBox="1"/>
            <p:nvPr/>
          </p:nvSpPr>
          <p:spPr>
            <a:xfrm>
              <a:off x="1675842" y="1653414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사전 순 첫 순열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A69EC9-5718-4527-AFFB-D45134F1A4BE}"/>
                </a:ext>
              </a:extLst>
            </p:cNvPr>
            <p:cNvSpPr/>
            <p:nvPr/>
          </p:nvSpPr>
          <p:spPr>
            <a:xfrm>
              <a:off x="3153138" y="204735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D79B42-64AB-412D-93F4-FA2BAB8CBA83}"/>
                </a:ext>
              </a:extLst>
            </p:cNvPr>
            <p:cNvSpPr/>
            <p:nvPr/>
          </p:nvSpPr>
          <p:spPr>
            <a:xfrm>
              <a:off x="3683607" y="205028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92240F0-DA9C-45A2-B8E1-CEAA7C479EF4}"/>
                </a:ext>
              </a:extLst>
            </p:cNvPr>
            <p:cNvSpPr/>
            <p:nvPr/>
          </p:nvSpPr>
          <p:spPr>
            <a:xfrm>
              <a:off x="4214076" y="204735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73E13A-3E2A-4CF9-8521-13F78A7BE06D}"/>
                </a:ext>
              </a:extLst>
            </p:cNvPr>
            <p:cNvSpPr/>
            <p:nvPr/>
          </p:nvSpPr>
          <p:spPr>
            <a:xfrm>
              <a:off x="4745634" y="206056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D83E1B8B-8E55-4792-855B-5B69DEE0079E}"/>
                </a:ext>
              </a:extLst>
            </p:cNvPr>
            <p:cNvCxnSpPr>
              <a:stCxn id="7" idx="1"/>
              <a:endCxn id="12" idx="1"/>
            </p:cNvCxnSpPr>
            <p:nvPr/>
          </p:nvCxnSpPr>
          <p:spPr>
            <a:xfrm rot="10800000" flipV="1">
              <a:off x="3153138" y="1798242"/>
              <a:ext cx="12700" cy="37220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EB086B-9F1D-4480-B7F1-B5572E4629D5}"/>
                </a:ext>
              </a:extLst>
            </p:cNvPr>
            <p:cNvSpPr/>
            <p:nvPr/>
          </p:nvSpPr>
          <p:spPr>
            <a:xfrm>
              <a:off x="3153137" y="2419566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C909A0B-59FB-4F8A-9623-8DB07A983D1C}"/>
                </a:ext>
              </a:extLst>
            </p:cNvPr>
            <p:cNvSpPr/>
            <p:nvPr/>
          </p:nvSpPr>
          <p:spPr>
            <a:xfrm>
              <a:off x="3683606" y="2422497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59A5745-AE74-46B3-AE13-6759EE949064}"/>
                </a:ext>
              </a:extLst>
            </p:cNvPr>
            <p:cNvSpPr/>
            <p:nvPr/>
          </p:nvSpPr>
          <p:spPr>
            <a:xfrm>
              <a:off x="4214075" y="2419566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1969A77-FBA8-411F-8A7A-2F4B6602195E}"/>
                </a:ext>
              </a:extLst>
            </p:cNvPr>
            <p:cNvSpPr/>
            <p:nvPr/>
          </p:nvSpPr>
          <p:spPr>
            <a:xfrm>
              <a:off x="4745633" y="2423977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C4CFF71-D011-46BE-854C-B9923A9D6C24}"/>
                </a:ext>
              </a:extLst>
            </p:cNvPr>
            <p:cNvSpPr/>
            <p:nvPr/>
          </p:nvSpPr>
          <p:spPr>
            <a:xfrm>
              <a:off x="3153137" y="2788843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B30A09-AA29-433A-92E1-85CAECE25E0A}"/>
                </a:ext>
              </a:extLst>
            </p:cNvPr>
            <p:cNvSpPr/>
            <p:nvPr/>
          </p:nvSpPr>
          <p:spPr>
            <a:xfrm>
              <a:off x="3683606" y="2791774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D7F8FA-A74A-4E4B-B4F6-53A12B715939}"/>
                </a:ext>
              </a:extLst>
            </p:cNvPr>
            <p:cNvSpPr/>
            <p:nvPr/>
          </p:nvSpPr>
          <p:spPr>
            <a:xfrm>
              <a:off x="4214075" y="2788843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0BE3E85-2F16-45B0-AB45-3B3136C69C63}"/>
                </a:ext>
              </a:extLst>
            </p:cNvPr>
            <p:cNvSpPr/>
            <p:nvPr/>
          </p:nvSpPr>
          <p:spPr>
            <a:xfrm>
              <a:off x="4745633" y="2793254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4C287F1-7131-450A-A12B-FB70833C7DC6}"/>
                </a:ext>
              </a:extLst>
            </p:cNvPr>
            <p:cNvSpPr/>
            <p:nvPr/>
          </p:nvSpPr>
          <p:spPr>
            <a:xfrm>
              <a:off x="3153137" y="3163982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D11286A-7889-46FC-9D5B-E6DD826562D0}"/>
                </a:ext>
              </a:extLst>
            </p:cNvPr>
            <p:cNvSpPr/>
            <p:nvPr/>
          </p:nvSpPr>
          <p:spPr>
            <a:xfrm>
              <a:off x="3683606" y="3166913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8A8609A-B271-4104-8864-D8E2E4B011C0}"/>
                </a:ext>
              </a:extLst>
            </p:cNvPr>
            <p:cNvSpPr/>
            <p:nvPr/>
          </p:nvSpPr>
          <p:spPr>
            <a:xfrm>
              <a:off x="4214075" y="3163982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D3278F-7D17-4746-ADD8-0EED475EF8FB}"/>
                </a:ext>
              </a:extLst>
            </p:cNvPr>
            <p:cNvSpPr/>
            <p:nvPr/>
          </p:nvSpPr>
          <p:spPr>
            <a:xfrm>
              <a:off x="4745633" y="3168393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E7BE93B-62FD-4F03-9D01-FF64495CB637}"/>
                </a:ext>
              </a:extLst>
            </p:cNvPr>
            <p:cNvSpPr/>
            <p:nvPr/>
          </p:nvSpPr>
          <p:spPr>
            <a:xfrm>
              <a:off x="3156675" y="353912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1F71A-5335-4741-9A21-6738665B7767}"/>
                </a:ext>
              </a:extLst>
            </p:cNvPr>
            <p:cNvSpPr/>
            <p:nvPr/>
          </p:nvSpPr>
          <p:spPr>
            <a:xfrm>
              <a:off x="3687144" y="3542052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27CA3D3-15CC-4DB4-BB97-0E3A17CE2EF2}"/>
                </a:ext>
              </a:extLst>
            </p:cNvPr>
            <p:cNvSpPr/>
            <p:nvPr/>
          </p:nvSpPr>
          <p:spPr>
            <a:xfrm>
              <a:off x="4217613" y="353912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0D857F-3F09-4B18-A8BF-31B9F83361C2}"/>
                </a:ext>
              </a:extLst>
            </p:cNvPr>
            <p:cNvSpPr/>
            <p:nvPr/>
          </p:nvSpPr>
          <p:spPr>
            <a:xfrm>
              <a:off x="4749171" y="3543532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EC478211-8B9B-4339-8816-EFEC4E03D13C}"/>
                </a:ext>
              </a:extLst>
            </p:cNvPr>
            <p:cNvCxnSpPr/>
            <p:nvPr/>
          </p:nvCxnSpPr>
          <p:spPr>
            <a:xfrm rot="10800000" flipV="1">
              <a:off x="3155580" y="2175090"/>
              <a:ext cx="12700" cy="37220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A13C455C-4122-4B53-AD09-E686BE82D096}"/>
                </a:ext>
              </a:extLst>
            </p:cNvPr>
            <p:cNvCxnSpPr/>
            <p:nvPr/>
          </p:nvCxnSpPr>
          <p:spPr>
            <a:xfrm rot="10800000" flipV="1">
              <a:off x="3155580" y="2538018"/>
              <a:ext cx="12700" cy="37220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D260C7E0-9E39-40B2-864C-7F949C866FF5}"/>
                </a:ext>
              </a:extLst>
            </p:cNvPr>
            <p:cNvCxnSpPr/>
            <p:nvPr/>
          </p:nvCxnSpPr>
          <p:spPr>
            <a:xfrm rot="10800000" flipV="1">
              <a:off x="3155697" y="2910226"/>
              <a:ext cx="12700" cy="37220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45B86037-EA6B-460A-99DB-8E41AB888671}"/>
                </a:ext>
              </a:extLst>
            </p:cNvPr>
            <p:cNvCxnSpPr/>
            <p:nvPr/>
          </p:nvCxnSpPr>
          <p:spPr>
            <a:xfrm rot="10800000" flipV="1">
              <a:off x="3156859" y="3290005"/>
              <a:ext cx="12700" cy="37220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4113BEB8-A655-4D61-BADF-50837F18B095}"/>
                </a:ext>
              </a:extLst>
            </p:cNvPr>
            <p:cNvCxnSpPr>
              <a:stCxn id="32" idx="3"/>
              <a:endCxn id="10" idx="3"/>
            </p:cNvCxnSpPr>
            <p:nvPr/>
          </p:nvCxnSpPr>
          <p:spPr>
            <a:xfrm flipH="1" flipV="1">
              <a:off x="5176457" y="1811445"/>
              <a:ext cx="3537" cy="1855179"/>
            </a:xfrm>
            <a:prstGeom prst="bentConnector3">
              <a:avLst>
                <a:gd name="adj1" fmla="val -646310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6DCBBC-BB49-4BBE-99FC-30E5720012E0}"/>
                </a:ext>
              </a:extLst>
            </p:cNvPr>
            <p:cNvSpPr txBox="1"/>
            <p:nvPr/>
          </p:nvSpPr>
          <p:spPr>
            <a:xfrm>
              <a:off x="1389372" y="3508306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사전 </a:t>
              </a:r>
              <a:r>
                <a:rPr lang="ko-KR" alt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순 마지막 </a:t>
              </a:r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순열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11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4F90B2-99DF-429C-8178-79A0EF7F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변경 알고리즘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7EC30-22D1-45BF-B69B-30EEDF9D139A}"/>
              </a:ext>
            </a:extLst>
          </p:cNvPr>
          <p:cNvSpPr txBox="1"/>
          <p:nvPr/>
        </p:nvSpPr>
        <p:spPr>
          <a:xfrm>
            <a:off x="1137140" y="712177"/>
            <a:ext cx="9905998" cy="609397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버전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예제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vector&lt;Point&gt; v;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(Point(5, 1));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(Point(7, 2));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(Point(5, 3));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// Point</a:t>
            </a:r>
            <a:r>
              <a:rPr lang="ko-KR" altLang="en-US" sz="1200" dirty="0">
                <a:latin typeface="Arial Black" panose="020B0A04020102020204" pitchFamily="34" charset="0"/>
              </a:rPr>
              <a:t>의 </a:t>
            </a:r>
            <a:r>
              <a:rPr lang="en-US" altLang="ko-KR" sz="1200" dirty="0">
                <a:latin typeface="Arial Black" panose="020B0A04020102020204" pitchFamily="34" charset="0"/>
              </a:rPr>
              <a:t>y</a:t>
            </a:r>
            <a:r>
              <a:rPr lang="ko-KR" altLang="en-US" sz="1200" dirty="0">
                <a:latin typeface="Arial Black" panose="020B0A04020102020204" pitchFamily="34" charset="0"/>
              </a:rPr>
              <a:t>를 기준으로 마지막 순열이므로 </a:t>
            </a:r>
            <a:r>
              <a:rPr lang="en-US" altLang="ko-KR" sz="1200" dirty="0" err="1">
                <a:latin typeface="Arial Black" panose="020B0A04020102020204" pitchFamily="34" charset="0"/>
              </a:rPr>
              <a:t>next_permutation</a:t>
            </a:r>
            <a:r>
              <a:rPr lang="en-US" altLang="ko-KR" sz="1200" dirty="0">
                <a:latin typeface="Arial Black" panose="020B0A04020102020204" pitchFamily="34" charset="0"/>
              </a:rPr>
              <a:t>()</a:t>
            </a:r>
            <a:r>
              <a:rPr lang="ko-KR" altLang="en-US" sz="1200" dirty="0">
                <a:latin typeface="Arial Black" panose="020B0A04020102020204" pitchFamily="34" charset="0"/>
              </a:rPr>
              <a:t>은 </a:t>
            </a:r>
            <a:r>
              <a:rPr lang="en-US" altLang="ko-KR" sz="1200" dirty="0">
                <a:latin typeface="Arial Black" panose="020B0A04020102020204" pitchFamily="34" charset="0"/>
              </a:rPr>
              <a:t>false </a:t>
            </a:r>
            <a:r>
              <a:rPr lang="ko-KR" altLang="en-US" sz="1200" dirty="0">
                <a:latin typeface="Arial Black" panose="020B0A04020102020204" pitchFamily="34" charset="0"/>
              </a:rPr>
              <a:t>반환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next_permutation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;;</a:t>
            </a: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cout &lt;&lt; "v : " &lt;&lt; v[0] &lt;&lt; " " &lt;&lt; v[1] &lt;&lt; " " &lt;&lt; v[2] &lt;&lt; endl;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408A6-900B-4568-9D31-9DD1B2103E7A}"/>
              </a:ext>
            </a:extLst>
          </p:cNvPr>
          <p:cNvSpPr txBox="1"/>
          <p:nvPr/>
        </p:nvSpPr>
        <p:spPr>
          <a:xfrm>
            <a:off x="6192952" y="712177"/>
            <a:ext cx="486190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class Point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	int x, y;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explicit Point(int _x = 0, int _y = 0) :x(_x), y(_y) { }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int </a:t>
            </a:r>
            <a:r>
              <a:rPr lang="en-US" altLang="ko-KR" sz="1200" dirty="0" err="1">
                <a:latin typeface="Arial Black" panose="020B0A04020102020204" pitchFamily="34" charset="0"/>
              </a:rPr>
              <a:t>GetX</a:t>
            </a:r>
            <a:r>
              <a:rPr lang="en-US" altLang="ko-KR" sz="1200" dirty="0">
                <a:latin typeface="Arial Black" panose="020B0A04020102020204" pitchFamily="34" charset="0"/>
              </a:rPr>
              <a:t>() const { return x; }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int </a:t>
            </a:r>
            <a:r>
              <a:rPr lang="en-US" altLang="ko-KR" sz="1200" dirty="0" err="1">
                <a:latin typeface="Arial Black" panose="020B0A04020102020204" pitchFamily="34" charset="0"/>
              </a:rPr>
              <a:t>GetY</a:t>
            </a:r>
            <a:r>
              <a:rPr lang="en-US" altLang="ko-KR" sz="1200" dirty="0">
                <a:latin typeface="Arial Black" panose="020B0A04020102020204" pitchFamily="34" charset="0"/>
              </a:rPr>
              <a:t>() const { return y; }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};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 err="1">
                <a:latin typeface="Arial Black" panose="020B0A04020102020204" pitchFamily="34" charset="0"/>
              </a:rPr>
              <a:t>ostream</a:t>
            </a:r>
            <a:r>
              <a:rPr lang="en-US" altLang="ko-KR" sz="1200" dirty="0">
                <a:latin typeface="Arial Black" panose="020B0A04020102020204" pitchFamily="34" charset="0"/>
              </a:rPr>
              <a:t>&amp; operator&lt;&lt;(</a:t>
            </a:r>
            <a:r>
              <a:rPr lang="en-US" altLang="ko-KR" sz="1200" dirty="0" err="1">
                <a:latin typeface="Arial Black" panose="020B0A04020102020204" pitchFamily="34" charset="0"/>
              </a:rPr>
              <a:t>ostream</a:t>
            </a:r>
            <a:r>
              <a:rPr lang="en-US" altLang="ko-KR" sz="1200" dirty="0">
                <a:latin typeface="Arial Black" panose="020B0A04020102020204" pitchFamily="34" charset="0"/>
              </a:rPr>
              <a:t>&amp; out, const Point&amp; </a:t>
            </a:r>
            <a:r>
              <a:rPr lang="en-US" altLang="ko-KR" sz="1200" dirty="0" err="1">
                <a:latin typeface="Arial Black" panose="020B0A04020102020204" pitchFamily="34" charset="0"/>
              </a:rPr>
              <a:t>arg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   //Point </a:t>
            </a:r>
            <a:r>
              <a:rPr lang="ko-KR" altLang="en-US" sz="1200" dirty="0">
                <a:latin typeface="Arial Black" panose="020B0A04020102020204" pitchFamily="34" charset="0"/>
              </a:rPr>
              <a:t>객체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ko-KR" altLang="en-US" sz="1200" dirty="0">
                <a:latin typeface="Arial Black" panose="020B0A04020102020204" pitchFamily="34" charset="0"/>
              </a:rPr>
              <a:t>출력을 위한 연산자 오버로딩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	out &lt;&lt; "("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arg.GetX</a:t>
            </a:r>
            <a:r>
              <a:rPr lang="en-US" altLang="ko-KR" sz="1200" dirty="0">
                <a:latin typeface="Arial Black" panose="020B0A04020102020204" pitchFamily="34" charset="0"/>
              </a:rPr>
              <a:t>() &lt;&lt; ","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arg.GetY</a:t>
            </a:r>
            <a:r>
              <a:rPr lang="en-US" altLang="ko-KR" sz="1200" dirty="0">
                <a:latin typeface="Arial Black" panose="020B0A04020102020204" pitchFamily="34" charset="0"/>
              </a:rPr>
              <a:t>() &lt;&lt; ")";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	return out;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bool </a:t>
            </a:r>
            <a:r>
              <a:rPr lang="en-US" altLang="ko-KR" sz="1200" dirty="0" err="1">
                <a:latin typeface="Arial Black" panose="020B0A04020102020204" pitchFamily="34" charset="0"/>
              </a:rPr>
              <a:t>Pred</a:t>
            </a:r>
            <a:r>
              <a:rPr lang="en-US" altLang="ko-KR" sz="1200" dirty="0">
                <a:latin typeface="Arial Black" panose="020B0A04020102020204" pitchFamily="34" charset="0"/>
              </a:rPr>
              <a:t>(const Point&amp; left, const Point&amp; right)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   //</a:t>
            </a:r>
            <a:r>
              <a:rPr lang="ko-KR" altLang="en-US" sz="1200" dirty="0">
                <a:latin typeface="Arial Black" panose="020B0A04020102020204" pitchFamily="34" charset="0"/>
              </a:rPr>
              <a:t>순열의 비교 기준으로 사용될 이항 </a:t>
            </a:r>
            <a:r>
              <a:rPr lang="ko-KR" altLang="en-US" sz="1200" dirty="0" err="1">
                <a:latin typeface="Arial Black" panose="020B0A04020102020204" pitchFamily="34" charset="0"/>
              </a:rPr>
              <a:t>조건자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	return </a:t>
            </a:r>
            <a:r>
              <a:rPr lang="en-US" altLang="ko-KR" sz="1200" dirty="0" err="1">
                <a:latin typeface="Arial Black" panose="020B0A04020102020204" pitchFamily="34" charset="0"/>
              </a:rPr>
              <a:t>left.GetY</a:t>
            </a:r>
            <a:r>
              <a:rPr lang="en-US" altLang="ko-KR" sz="1200" dirty="0">
                <a:latin typeface="Arial Black" panose="020B0A04020102020204" pitchFamily="34" charset="0"/>
              </a:rPr>
              <a:t>() &lt; </a:t>
            </a:r>
            <a:r>
              <a:rPr lang="en-US" altLang="ko-KR" sz="1200" dirty="0" err="1">
                <a:latin typeface="Arial Black" panose="020B0A04020102020204" pitchFamily="34" charset="0"/>
              </a:rPr>
              <a:t>right.GetY</a:t>
            </a:r>
            <a:r>
              <a:rPr lang="en-US" altLang="ko-KR" sz="12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82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4F90B2-99DF-429C-8178-79A0EF7F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변경 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31527-9EC9-441A-8C66-4CF9306A60DC}"/>
              </a:ext>
            </a:extLst>
          </p:cNvPr>
          <p:cNvSpPr txBox="1"/>
          <p:nvPr/>
        </p:nvSpPr>
        <p:spPr>
          <a:xfrm>
            <a:off x="1137140" y="71217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partition()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(60);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2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sv-SE" altLang="ko-KR" sz="1400" dirty="0">
                <a:latin typeface="Arial Black" panose="020B0A04020102020204" pitchFamily="34" charset="0"/>
              </a:rPr>
              <a:t>vector&lt;int&gt;::iterator iter_sep;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원소를 기준으로 미만과 이상을 분류한다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iter_sep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partition(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"40</a:t>
            </a:r>
            <a:r>
              <a:rPr lang="ko-KR" altLang="en-US" sz="1400" dirty="0">
                <a:latin typeface="Arial Black" panose="020B0A04020102020204" pitchFamily="34" charset="0"/>
              </a:rPr>
              <a:t>미만의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400" dirty="0">
                <a:latin typeface="Arial Black" panose="020B0A04020102020204" pitchFamily="34" charset="0"/>
              </a:rPr>
              <a:t>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iter_sep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428E88-074D-4902-B72D-10BE7CD27347}"/>
              </a:ext>
            </a:extLst>
          </p:cNvPr>
          <p:cNvSpPr/>
          <p:nvPr/>
        </p:nvSpPr>
        <p:spPr>
          <a:xfrm>
            <a:off x="4542691" y="874042"/>
            <a:ext cx="65004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"40</a:t>
            </a:r>
            <a:r>
              <a:rPr lang="ko-KR" altLang="en-US" sz="1400" dirty="0">
                <a:latin typeface="Arial Black" panose="020B0A04020102020204" pitchFamily="34" charset="0"/>
              </a:rPr>
              <a:t>이상의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400" dirty="0">
                <a:latin typeface="Arial Black" panose="020B0A04020102020204" pitchFamily="34" charset="0"/>
              </a:rPr>
              <a:t>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iter_sep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(int n)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return n &lt; 40;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A033A3-61F2-4FB4-90EE-11BA68C7DDA0}"/>
              </a:ext>
            </a:extLst>
          </p:cNvPr>
          <p:cNvGrpSpPr/>
          <p:nvPr/>
        </p:nvGrpSpPr>
        <p:grpSpPr>
          <a:xfrm>
            <a:off x="6518944" y="3058039"/>
            <a:ext cx="4380932" cy="3486536"/>
            <a:chOff x="3265791" y="1194070"/>
            <a:chExt cx="4380932" cy="34865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99C551-B7B4-43F6-9080-96314B591D02}"/>
                </a:ext>
              </a:extLst>
            </p:cNvPr>
            <p:cNvSpPr/>
            <p:nvPr/>
          </p:nvSpPr>
          <p:spPr>
            <a:xfrm>
              <a:off x="3997199" y="160481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61EC97C-2765-4E46-8BA5-FA21B07D39C3}"/>
                </a:ext>
              </a:extLst>
            </p:cNvPr>
            <p:cNvSpPr/>
            <p:nvPr/>
          </p:nvSpPr>
          <p:spPr>
            <a:xfrm>
              <a:off x="4527668" y="1607742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6B1238-A700-41D6-B6C2-E8EA094FF44C}"/>
                </a:ext>
              </a:extLst>
            </p:cNvPr>
            <p:cNvSpPr/>
            <p:nvPr/>
          </p:nvSpPr>
          <p:spPr>
            <a:xfrm>
              <a:off x="5058137" y="160481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DBD311-BE8D-457D-9A50-AA3858571656}"/>
                </a:ext>
              </a:extLst>
            </p:cNvPr>
            <p:cNvSpPr/>
            <p:nvPr/>
          </p:nvSpPr>
          <p:spPr>
            <a:xfrm>
              <a:off x="5588606" y="1607742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079A55F-94C3-4BDE-8536-0846F0FB15D6}"/>
                </a:ext>
              </a:extLst>
            </p:cNvPr>
            <p:cNvSpPr/>
            <p:nvPr/>
          </p:nvSpPr>
          <p:spPr>
            <a:xfrm>
              <a:off x="6649543" y="160351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60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BBF593-47A0-44B5-9B22-32BEF1033F62}"/>
                </a:ext>
              </a:extLst>
            </p:cNvPr>
            <p:cNvSpPr/>
            <p:nvPr/>
          </p:nvSpPr>
          <p:spPr>
            <a:xfrm>
              <a:off x="7180011" y="1602607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71F2CB-D619-4E6E-AB3F-F0E296B3D830}"/>
                </a:ext>
              </a:extLst>
            </p:cNvPr>
            <p:cNvSpPr/>
            <p:nvPr/>
          </p:nvSpPr>
          <p:spPr>
            <a:xfrm>
              <a:off x="5606698" y="4157423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98705DB-3C24-481B-9C36-2193D4D3F1E4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822110" y="3849692"/>
              <a:ext cx="2" cy="307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666A3F-BF01-4D77-964C-8F632C5B2BED}"/>
                </a:ext>
              </a:extLst>
            </p:cNvPr>
            <p:cNvSpPr txBox="1"/>
            <p:nvPr/>
          </p:nvSpPr>
          <p:spPr>
            <a:xfrm>
              <a:off x="5391542" y="4403607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Iter_sep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10EA62-E101-4A76-8E61-064300CCFB5A}"/>
                </a:ext>
              </a:extLst>
            </p:cNvPr>
            <p:cNvSpPr txBox="1"/>
            <p:nvPr/>
          </p:nvSpPr>
          <p:spPr>
            <a:xfrm>
              <a:off x="3265791" y="1589394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size:6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6A3185-7EF1-4C4A-9EDB-EAA9FBF56878}"/>
                </a:ext>
              </a:extLst>
            </p:cNvPr>
            <p:cNvSpPr/>
            <p:nvPr/>
          </p:nvSpPr>
          <p:spPr>
            <a:xfrm>
              <a:off x="6122825" y="1603511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0F12E109-6614-4D64-BE8D-0B50D0E765CF}"/>
                </a:ext>
              </a:extLst>
            </p:cNvPr>
            <p:cNvCxnSpPr>
              <a:cxnSpLocks/>
              <a:stCxn id="9" idx="2"/>
              <a:endCxn id="18" idx="2"/>
            </p:cNvCxnSpPr>
            <p:nvPr/>
          </p:nvCxnSpPr>
          <p:spPr>
            <a:xfrm rot="5400000" flipH="1" flipV="1">
              <a:off x="5538542" y="1054232"/>
              <a:ext cx="4231" cy="1595157"/>
            </a:xfrm>
            <a:prstGeom prst="bentConnector3">
              <a:avLst>
                <a:gd name="adj1" fmla="val -5402978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6B1E13-215D-49F2-823F-16435BCE4EA2}"/>
                </a:ext>
              </a:extLst>
            </p:cNvPr>
            <p:cNvSpPr txBox="1"/>
            <p:nvPr/>
          </p:nvSpPr>
          <p:spPr>
            <a:xfrm>
              <a:off x="4548154" y="1217206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p1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29F67E-5849-40C7-9606-658BB15C1432}"/>
                </a:ext>
              </a:extLst>
            </p:cNvPr>
            <p:cNvSpPr txBox="1"/>
            <p:nvPr/>
          </p:nvSpPr>
          <p:spPr>
            <a:xfrm>
              <a:off x="5330660" y="2068077"/>
              <a:ext cx="492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교환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C592F2-4AA4-4535-9626-DD61253532A6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4743079" y="1425830"/>
              <a:ext cx="1" cy="18191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1732EF-5528-40DC-A663-AC1879A1F4A3}"/>
                </a:ext>
              </a:extLst>
            </p:cNvPr>
            <p:cNvSpPr txBox="1"/>
            <p:nvPr/>
          </p:nvSpPr>
          <p:spPr>
            <a:xfrm>
              <a:off x="6150356" y="119407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p2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F314A2D-D2C8-41EB-88E0-7132E31EC0C0}"/>
                </a:ext>
              </a:extLst>
            </p:cNvPr>
            <p:cNvCxnSpPr/>
            <p:nvPr/>
          </p:nvCxnSpPr>
          <p:spPr>
            <a:xfrm>
              <a:off x="6345281" y="1402694"/>
              <a:ext cx="1" cy="18191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3E61FAB-C422-4C5C-AC85-5637D5FF1505}"/>
                </a:ext>
              </a:extLst>
            </p:cNvPr>
            <p:cNvSpPr/>
            <p:nvPr/>
          </p:nvSpPr>
          <p:spPr>
            <a:xfrm>
              <a:off x="4004643" y="263595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7BB1E9-F6F6-4F83-A6CC-A6F2E859BC69}"/>
                </a:ext>
              </a:extLst>
            </p:cNvPr>
            <p:cNvSpPr/>
            <p:nvPr/>
          </p:nvSpPr>
          <p:spPr>
            <a:xfrm>
              <a:off x="4535112" y="2638890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9CF88D3-4CD5-4D95-8621-446075B7EEBD}"/>
                </a:ext>
              </a:extLst>
            </p:cNvPr>
            <p:cNvSpPr/>
            <p:nvPr/>
          </p:nvSpPr>
          <p:spPr>
            <a:xfrm>
              <a:off x="5065581" y="2635959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0347174-9E54-4DEC-8C65-7B8822A3E75E}"/>
                </a:ext>
              </a:extLst>
            </p:cNvPr>
            <p:cNvSpPr/>
            <p:nvPr/>
          </p:nvSpPr>
          <p:spPr>
            <a:xfrm>
              <a:off x="5596050" y="2638890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4F30571-0276-4CF2-A6B5-6CC126083BE1}"/>
                </a:ext>
              </a:extLst>
            </p:cNvPr>
            <p:cNvSpPr/>
            <p:nvPr/>
          </p:nvSpPr>
          <p:spPr>
            <a:xfrm>
              <a:off x="6656987" y="263465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60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89EC866-3686-4526-858F-6DC28B1DE42B}"/>
                </a:ext>
              </a:extLst>
            </p:cNvPr>
            <p:cNvSpPr/>
            <p:nvPr/>
          </p:nvSpPr>
          <p:spPr>
            <a:xfrm>
              <a:off x="7187455" y="2633755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F2CC417-E517-427A-8162-240FADD20D41}"/>
                </a:ext>
              </a:extLst>
            </p:cNvPr>
            <p:cNvSpPr/>
            <p:nvPr/>
          </p:nvSpPr>
          <p:spPr>
            <a:xfrm>
              <a:off x="6130269" y="263465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98D7A82B-F843-4309-A129-72569966C1F8}"/>
                </a:ext>
              </a:extLst>
            </p:cNvPr>
            <p:cNvCxnSpPr>
              <a:cxnSpLocks/>
              <a:stCxn id="27" idx="2"/>
              <a:endCxn id="28" idx="2"/>
            </p:cNvCxnSpPr>
            <p:nvPr/>
          </p:nvCxnSpPr>
          <p:spPr>
            <a:xfrm rot="16200000" flipH="1">
              <a:off x="5544762" y="2618373"/>
              <a:ext cx="2931" cy="530469"/>
            </a:xfrm>
            <a:prstGeom prst="bentConnector3">
              <a:avLst>
                <a:gd name="adj1" fmla="val 7899386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37E186-8A77-41E3-B0C1-CE40FE03A3F0}"/>
                </a:ext>
              </a:extLst>
            </p:cNvPr>
            <p:cNvSpPr txBox="1"/>
            <p:nvPr/>
          </p:nvSpPr>
          <p:spPr>
            <a:xfrm>
              <a:off x="5038366" y="222519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p1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E18F1C-0532-46F0-BE0B-8CDF7A51137A}"/>
                </a:ext>
              </a:extLst>
            </p:cNvPr>
            <p:cNvSpPr txBox="1"/>
            <p:nvPr/>
          </p:nvSpPr>
          <p:spPr>
            <a:xfrm>
              <a:off x="5338197" y="3099197"/>
              <a:ext cx="492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교환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5C78C028-0686-4667-9E69-23F3A8179656}"/>
                </a:ext>
              </a:extLst>
            </p:cNvPr>
            <p:cNvCxnSpPr>
              <a:cxnSpLocks/>
            </p:cNvCxnSpPr>
            <p:nvPr/>
          </p:nvCxnSpPr>
          <p:spPr>
            <a:xfrm>
              <a:off x="5233198" y="2433842"/>
              <a:ext cx="1" cy="18191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C2B075-0A2E-4D58-A3A1-371E2B95D92C}"/>
                </a:ext>
              </a:extLst>
            </p:cNvPr>
            <p:cNvSpPr txBox="1"/>
            <p:nvPr/>
          </p:nvSpPr>
          <p:spPr>
            <a:xfrm>
              <a:off x="5601367" y="223208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p2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D8B014D-CC91-4510-B4FA-2514520A0F08}"/>
                </a:ext>
              </a:extLst>
            </p:cNvPr>
            <p:cNvCxnSpPr/>
            <p:nvPr/>
          </p:nvCxnSpPr>
          <p:spPr>
            <a:xfrm>
              <a:off x="5796199" y="2440735"/>
              <a:ext cx="1" cy="18191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CCF5B1-DC4C-459C-8360-BE98054083CD}"/>
                </a:ext>
              </a:extLst>
            </p:cNvPr>
            <p:cNvSpPr txBox="1"/>
            <p:nvPr/>
          </p:nvSpPr>
          <p:spPr>
            <a:xfrm>
              <a:off x="3265791" y="2633755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size:6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AC8BE7-DCB0-474D-A30F-524AC91E0DF8}"/>
                </a:ext>
              </a:extLst>
            </p:cNvPr>
            <p:cNvSpPr/>
            <p:nvPr/>
          </p:nvSpPr>
          <p:spPr>
            <a:xfrm>
              <a:off x="4033088" y="362242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3B2A267-C6F9-4947-843D-BE64B1917F0C}"/>
                </a:ext>
              </a:extLst>
            </p:cNvPr>
            <p:cNvSpPr/>
            <p:nvPr/>
          </p:nvSpPr>
          <p:spPr>
            <a:xfrm>
              <a:off x="4563557" y="362535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3E7F9DF-EDBA-47C8-9502-9192E70CA39E}"/>
                </a:ext>
              </a:extLst>
            </p:cNvPr>
            <p:cNvSpPr/>
            <p:nvPr/>
          </p:nvSpPr>
          <p:spPr>
            <a:xfrm>
              <a:off x="5094026" y="362242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686D553-2913-4E73-95C4-B3BAB0427EBB}"/>
                </a:ext>
              </a:extLst>
            </p:cNvPr>
            <p:cNvSpPr/>
            <p:nvPr/>
          </p:nvSpPr>
          <p:spPr>
            <a:xfrm>
              <a:off x="5624495" y="362535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F9F2855-2D25-4BB7-88C7-885EE2373D5C}"/>
                </a:ext>
              </a:extLst>
            </p:cNvPr>
            <p:cNvSpPr/>
            <p:nvPr/>
          </p:nvSpPr>
          <p:spPr>
            <a:xfrm>
              <a:off x="6685432" y="362112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60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D1D3AF9-ABEA-49C6-AC9A-EEB587507408}"/>
                </a:ext>
              </a:extLst>
            </p:cNvPr>
            <p:cNvSpPr/>
            <p:nvPr/>
          </p:nvSpPr>
          <p:spPr>
            <a:xfrm>
              <a:off x="7215900" y="3620224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6620493-A42D-4EBC-9632-E998A7051EB9}"/>
                </a:ext>
              </a:extLst>
            </p:cNvPr>
            <p:cNvSpPr/>
            <p:nvPr/>
          </p:nvSpPr>
          <p:spPr>
            <a:xfrm>
              <a:off x="6158714" y="362112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E312D2-FF8D-4146-87AF-7C35DD1C3305}"/>
                </a:ext>
              </a:extLst>
            </p:cNvPr>
            <p:cNvSpPr txBox="1"/>
            <p:nvPr/>
          </p:nvSpPr>
          <p:spPr>
            <a:xfrm>
              <a:off x="3294236" y="3620224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size:6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AB4345-CFD6-4226-8DAF-1D00508938DE}"/>
                </a:ext>
              </a:extLst>
            </p:cNvPr>
            <p:cNvSpPr txBox="1"/>
            <p:nvPr/>
          </p:nvSpPr>
          <p:spPr>
            <a:xfrm>
              <a:off x="5620743" y="323088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p1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E05FFEE-5C90-4FD9-BD41-C7A1862A8804}"/>
                </a:ext>
              </a:extLst>
            </p:cNvPr>
            <p:cNvCxnSpPr>
              <a:cxnSpLocks/>
            </p:cNvCxnSpPr>
            <p:nvPr/>
          </p:nvCxnSpPr>
          <p:spPr>
            <a:xfrm>
              <a:off x="5815575" y="3439533"/>
              <a:ext cx="1" cy="18191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244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4F90B2-99DF-429C-8178-79A0EF7F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변경 알고리즘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213D4-70A4-4937-900F-3F76B891661E}"/>
              </a:ext>
            </a:extLst>
          </p:cNvPr>
          <p:cNvSpPr txBox="1"/>
          <p:nvPr/>
        </p:nvSpPr>
        <p:spPr>
          <a:xfrm>
            <a:off x="1137140" y="702605"/>
            <a:ext cx="9905998" cy="66171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stable_partition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dirty="0"/>
              <a:t>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(60);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sv-SE" altLang="ko-KR" sz="1400" dirty="0">
                <a:latin typeface="Arial Black" panose="020B0A04020102020204" pitchFamily="34" charset="0"/>
              </a:rPr>
              <a:t>vector&lt;int&gt;::iterator iter_sep;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원소들의 상대적인 순서를 유지하며 </a:t>
            </a:r>
            <a:r>
              <a:rPr lang="en-US" altLang="ko-KR" sz="1400" dirty="0">
                <a:latin typeface="Arial Black" panose="020B0A04020102020204" pitchFamily="34" charset="0"/>
              </a:rPr>
              <a:t>40 </a:t>
            </a:r>
            <a:r>
              <a:rPr lang="ko-KR" altLang="en-US" sz="1400" dirty="0">
                <a:latin typeface="Arial Black" panose="020B0A04020102020204" pitchFamily="34" charset="0"/>
              </a:rPr>
              <a:t>원소를 기준으로 미만과 이상을 분류한다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iter_sep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stable_partition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"40</a:t>
            </a:r>
            <a:r>
              <a:rPr lang="ko-KR" altLang="en-US" sz="1400" dirty="0">
                <a:latin typeface="Arial Black" panose="020B0A04020102020204" pitchFamily="34" charset="0"/>
              </a:rPr>
              <a:t>미만의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400" dirty="0">
                <a:latin typeface="Arial Black" panose="020B0A04020102020204" pitchFamily="34" charset="0"/>
              </a:rPr>
              <a:t>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iter_sep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"40</a:t>
            </a:r>
            <a:r>
              <a:rPr lang="ko-KR" altLang="en-US" sz="1400" dirty="0">
                <a:latin typeface="Arial Black" panose="020B0A04020102020204" pitchFamily="34" charset="0"/>
              </a:rPr>
              <a:t>이상의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400" dirty="0">
                <a:latin typeface="Arial Black" panose="020B0A04020102020204" pitchFamily="34" charset="0"/>
              </a:rPr>
              <a:t>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iter_sep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3A0A99-AB05-4819-B8FB-12876A33309F}"/>
              </a:ext>
            </a:extLst>
          </p:cNvPr>
          <p:cNvSpPr/>
          <p:nvPr/>
        </p:nvSpPr>
        <p:spPr>
          <a:xfrm>
            <a:off x="4234962" y="947300"/>
            <a:ext cx="2236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(int n)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return n &lt; 40;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D1538E-AE85-43C3-B6E5-CD68CF686075}"/>
              </a:ext>
            </a:extLst>
          </p:cNvPr>
          <p:cNvGrpSpPr/>
          <p:nvPr/>
        </p:nvGrpSpPr>
        <p:grpSpPr>
          <a:xfrm>
            <a:off x="6471139" y="712177"/>
            <a:ext cx="4380932" cy="3463400"/>
            <a:chOff x="3265791" y="1217206"/>
            <a:chExt cx="4380932" cy="34634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A4FACC-7D5C-40E1-A3E7-12B386E6EA7F}"/>
                </a:ext>
              </a:extLst>
            </p:cNvPr>
            <p:cNvSpPr/>
            <p:nvPr/>
          </p:nvSpPr>
          <p:spPr>
            <a:xfrm>
              <a:off x="3997199" y="160481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6C4EF4-FE14-4828-AC97-186551FD313F}"/>
                </a:ext>
              </a:extLst>
            </p:cNvPr>
            <p:cNvSpPr/>
            <p:nvPr/>
          </p:nvSpPr>
          <p:spPr>
            <a:xfrm>
              <a:off x="4527668" y="1607742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2799CEE-3550-4174-9CC0-1CAF4563B0A4}"/>
                </a:ext>
              </a:extLst>
            </p:cNvPr>
            <p:cNvSpPr/>
            <p:nvPr/>
          </p:nvSpPr>
          <p:spPr>
            <a:xfrm>
              <a:off x="5058137" y="160481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1F9B0E-E1A6-4E79-A47A-A6F9B212B8B3}"/>
                </a:ext>
              </a:extLst>
            </p:cNvPr>
            <p:cNvSpPr/>
            <p:nvPr/>
          </p:nvSpPr>
          <p:spPr>
            <a:xfrm>
              <a:off x="5588606" y="1607742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AFC293-38FA-4B6F-86CC-58DEC9F2E8C5}"/>
                </a:ext>
              </a:extLst>
            </p:cNvPr>
            <p:cNvSpPr/>
            <p:nvPr/>
          </p:nvSpPr>
          <p:spPr>
            <a:xfrm>
              <a:off x="6649543" y="160351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60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C1B684-86F9-4B82-A6D8-B01D9A69FCC5}"/>
                </a:ext>
              </a:extLst>
            </p:cNvPr>
            <p:cNvSpPr/>
            <p:nvPr/>
          </p:nvSpPr>
          <p:spPr>
            <a:xfrm>
              <a:off x="7180011" y="1602607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07FB248-DA0A-4F2D-8D8E-85BAB6C8B88F}"/>
                </a:ext>
              </a:extLst>
            </p:cNvPr>
            <p:cNvSpPr/>
            <p:nvPr/>
          </p:nvSpPr>
          <p:spPr>
            <a:xfrm>
              <a:off x="5606698" y="4157423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E3A7DFD-84BA-431F-BFCD-804D9E0DA79E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822110" y="3849692"/>
              <a:ext cx="2" cy="307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8B97AA-E418-46AE-89FC-3C112E213690}"/>
                </a:ext>
              </a:extLst>
            </p:cNvPr>
            <p:cNvSpPr txBox="1"/>
            <p:nvPr/>
          </p:nvSpPr>
          <p:spPr>
            <a:xfrm>
              <a:off x="5391542" y="4403607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Iter_sep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821DD1-DEB9-4524-989C-392EFB273426}"/>
                </a:ext>
              </a:extLst>
            </p:cNvPr>
            <p:cNvSpPr txBox="1"/>
            <p:nvPr/>
          </p:nvSpPr>
          <p:spPr>
            <a:xfrm>
              <a:off x="3265791" y="1589394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size:6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3E369D-D74E-469D-BF3C-EFEBF9E98236}"/>
                </a:ext>
              </a:extLst>
            </p:cNvPr>
            <p:cNvSpPr/>
            <p:nvPr/>
          </p:nvSpPr>
          <p:spPr>
            <a:xfrm>
              <a:off x="6122825" y="1603511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80CE7CA6-7E72-4809-8620-85A34EC09DD9}"/>
                </a:ext>
              </a:extLst>
            </p:cNvPr>
            <p:cNvCxnSpPr>
              <a:cxnSpLocks/>
              <a:stCxn id="8" idx="2"/>
              <a:endCxn id="10" idx="2"/>
            </p:cNvCxnSpPr>
            <p:nvPr/>
          </p:nvCxnSpPr>
          <p:spPr>
            <a:xfrm rot="16200000" flipH="1">
              <a:off x="5273549" y="1323457"/>
              <a:ext cx="12700" cy="106093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7098D-6363-43C0-BB56-560721BBFA57}"/>
                </a:ext>
              </a:extLst>
            </p:cNvPr>
            <p:cNvSpPr txBox="1"/>
            <p:nvPr/>
          </p:nvSpPr>
          <p:spPr>
            <a:xfrm>
              <a:off x="4548154" y="1217206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p1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E2F74E-B9F7-430B-AA9B-3E16C85E43A9}"/>
                </a:ext>
              </a:extLst>
            </p:cNvPr>
            <p:cNvSpPr txBox="1"/>
            <p:nvPr/>
          </p:nvSpPr>
          <p:spPr>
            <a:xfrm>
              <a:off x="4986976" y="2059647"/>
              <a:ext cx="492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교환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2F253BF-6095-4AE7-A0B2-9986D0177ADE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4743079" y="1425830"/>
              <a:ext cx="1" cy="18191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705BA4-7383-4EC0-BD3B-5667291355E2}"/>
                </a:ext>
              </a:extLst>
            </p:cNvPr>
            <p:cNvSpPr txBox="1"/>
            <p:nvPr/>
          </p:nvSpPr>
          <p:spPr>
            <a:xfrm>
              <a:off x="5615443" y="122301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p2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898E159-BF7D-4111-A494-CE7B71AB3FF8}"/>
                </a:ext>
              </a:extLst>
            </p:cNvPr>
            <p:cNvCxnSpPr/>
            <p:nvPr/>
          </p:nvCxnSpPr>
          <p:spPr>
            <a:xfrm>
              <a:off x="5810368" y="1431634"/>
              <a:ext cx="1" cy="18191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C8F0E1-F396-4779-8569-FF140B06F489}"/>
                </a:ext>
              </a:extLst>
            </p:cNvPr>
            <p:cNvSpPr/>
            <p:nvPr/>
          </p:nvSpPr>
          <p:spPr>
            <a:xfrm>
              <a:off x="4004643" y="263595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925126-C2B5-495F-9501-9B8423E2ADCA}"/>
                </a:ext>
              </a:extLst>
            </p:cNvPr>
            <p:cNvSpPr/>
            <p:nvPr/>
          </p:nvSpPr>
          <p:spPr>
            <a:xfrm>
              <a:off x="4535112" y="2638890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736C1FE-A4A1-4C0D-87C4-570F766EB165}"/>
                </a:ext>
              </a:extLst>
            </p:cNvPr>
            <p:cNvSpPr/>
            <p:nvPr/>
          </p:nvSpPr>
          <p:spPr>
            <a:xfrm>
              <a:off x="5065581" y="2635959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EF63667-1642-4144-A5D9-4D820F62D310}"/>
                </a:ext>
              </a:extLst>
            </p:cNvPr>
            <p:cNvSpPr/>
            <p:nvPr/>
          </p:nvSpPr>
          <p:spPr>
            <a:xfrm>
              <a:off x="5596050" y="2638890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18547F7-B20D-4962-A441-CEE0DEB4FD59}"/>
                </a:ext>
              </a:extLst>
            </p:cNvPr>
            <p:cNvSpPr/>
            <p:nvPr/>
          </p:nvSpPr>
          <p:spPr>
            <a:xfrm>
              <a:off x="6656987" y="263465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60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60970C6-0313-4BBB-854D-D4CB0ECE1969}"/>
                </a:ext>
              </a:extLst>
            </p:cNvPr>
            <p:cNvSpPr/>
            <p:nvPr/>
          </p:nvSpPr>
          <p:spPr>
            <a:xfrm>
              <a:off x="7187455" y="2633755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B534F2B-7534-4403-BF53-36B790DE1666}"/>
                </a:ext>
              </a:extLst>
            </p:cNvPr>
            <p:cNvSpPr/>
            <p:nvPr/>
          </p:nvSpPr>
          <p:spPr>
            <a:xfrm>
              <a:off x="6130269" y="2634659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F69220E2-B144-4D11-9929-F527B8655969}"/>
                </a:ext>
              </a:extLst>
            </p:cNvPr>
            <p:cNvCxnSpPr>
              <a:cxnSpLocks/>
              <a:stCxn id="26" idx="2"/>
              <a:endCxn id="30" idx="2"/>
            </p:cNvCxnSpPr>
            <p:nvPr/>
          </p:nvCxnSpPr>
          <p:spPr>
            <a:xfrm rot="5400000" flipH="1" flipV="1">
              <a:off x="5812687" y="2349149"/>
              <a:ext cx="1300" cy="1064688"/>
            </a:xfrm>
            <a:prstGeom prst="bentConnector3">
              <a:avLst>
                <a:gd name="adj1" fmla="val -17584615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FD982-300A-4436-88EB-7ED03D295063}"/>
                </a:ext>
              </a:extLst>
            </p:cNvPr>
            <p:cNvSpPr txBox="1"/>
            <p:nvPr/>
          </p:nvSpPr>
          <p:spPr>
            <a:xfrm>
              <a:off x="5038366" y="222519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p1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7F2920-ADA2-4F63-B4C8-F2C9F98938E2}"/>
                </a:ext>
              </a:extLst>
            </p:cNvPr>
            <p:cNvSpPr txBox="1"/>
            <p:nvPr/>
          </p:nvSpPr>
          <p:spPr>
            <a:xfrm>
              <a:off x="5575886" y="3101810"/>
              <a:ext cx="492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교환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84E2D9E-94A4-4815-9C3F-13489B3B6B37}"/>
                </a:ext>
              </a:extLst>
            </p:cNvPr>
            <p:cNvCxnSpPr>
              <a:cxnSpLocks/>
            </p:cNvCxnSpPr>
            <p:nvPr/>
          </p:nvCxnSpPr>
          <p:spPr>
            <a:xfrm>
              <a:off x="5233198" y="2433842"/>
              <a:ext cx="1" cy="18191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51B980-F503-4A9E-BA99-D1AC0F2473E9}"/>
                </a:ext>
              </a:extLst>
            </p:cNvPr>
            <p:cNvSpPr txBox="1"/>
            <p:nvPr/>
          </p:nvSpPr>
          <p:spPr>
            <a:xfrm>
              <a:off x="6147005" y="224190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p2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7B335AE-D0FE-4AC0-88B9-4DF4FB22DE7D}"/>
                </a:ext>
              </a:extLst>
            </p:cNvPr>
            <p:cNvCxnSpPr/>
            <p:nvPr/>
          </p:nvCxnSpPr>
          <p:spPr>
            <a:xfrm>
              <a:off x="6341837" y="2450552"/>
              <a:ext cx="1" cy="18191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4A8339-7B1B-4F0C-BC38-DB6F8BF875A2}"/>
                </a:ext>
              </a:extLst>
            </p:cNvPr>
            <p:cNvSpPr txBox="1"/>
            <p:nvPr/>
          </p:nvSpPr>
          <p:spPr>
            <a:xfrm>
              <a:off x="3265791" y="2633755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size:6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09AE641-A7CB-4AB0-94BD-C71A2590DDD3}"/>
                </a:ext>
              </a:extLst>
            </p:cNvPr>
            <p:cNvSpPr/>
            <p:nvPr/>
          </p:nvSpPr>
          <p:spPr>
            <a:xfrm>
              <a:off x="4033088" y="362242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567FCD-1E87-4380-ACCF-781EE9384B7B}"/>
                </a:ext>
              </a:extLst>
            </p:cNvPr>
            <p:cNvSpPr/>
            <p:nvPr/>
          </p:nvSpPr>
          <p:spPr>
            <a:xfrm>
              <a:off x="4563557" y="362535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C52549B-8262-422E-B392-985B395CA141}"/>
                </a:ext>
              </a:extLst>
            </p:cNvPr>
            <p:cNvSpPr/>
            <p:nvPr/>
          </p:nvSpPr>
          <p:spPr>
            <a:xfrm>
              <a:off x="5094026" y="362242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A31C3F1-EA62-466E-853B-ECF141BC25A0}"/>
                </a:ext>
              </a:extLst>
            </p:cNvPr>
            <p:cNvSpPr/>
            <p:nvPr/>
          </p:nvSpPr>
          <p:spPr>
            <a:xfrm>
              <a:off x="5624495" y="362535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F3414A5-4F05-426C-841B-818EB56F6ADB}"/>
                </a:ext>
              </a:extLst>
            </p:cNvPr>
            <p:cNvSpPr/>
            <p:nvPr/>
          </p:nvSpPr>
          <p:spPr>
            <a:xfrm>
              <a:off x="6685432" y="362112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60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87DE49A-8235-495D-B5C4-49F1DE62131D}"/>
                </a:ext>
              </a:extLst>
            </p:cNvPr>
            <p:cNvSpPr/>
            <p:nvPr/>
          </p:nvSpPr>
          <p:spPr>
            <a:xfrm>
              <a:off x="7215900" y="3620224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DDE28B9-7DB5-4202-9472-9835A0B034F3}"/>
                </a:ext>
              </a:extLst>
            </p:cNvPr>
            <p:cNvSpPr/>
            <p:nvPr/>
          </p:nvSpPr>
          <p:spPr>
            <a:xfrm>
              <a:off x="6158714" y="362112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4E7C80-BC31-4F8E-BB9C-1178E348BD54}"/>
                </a:ext>
              </a:extLst>
            </p:cNvPr>
            <p:cNvSpPr txBox="1"/>
            <p:nvPr/>
          </p:nvSpPr>
          <p:spPr>
            <a:xfrm>
              <a:off x="3294236" y="3620224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size:6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DD97F3-6800-4039-844F-21796C26F79D}"/>
                </a:ext>
              </a:extLst>
            </p:cNvPr>
            <p:cNvSpPr txBox="1"/>
            <p:nvPr/>
          </p:nvSpPr>
          <p:spPr>
            <a:xfrm>
              <a:off x="5620743" y="323088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p1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897336C-8F22-4036-89BA-3E7550470E08}"/>
                </a:ext>
              </a:extLst>
            </p:cNvPr>
            <p:cNvCxnSpPr>
              <a:cxnSpLocks/>
            </p:cNvCxnSpPr>
            <p:nvPr/>
          </p:nvCxnSpPr>
          <p:spPr>
            <a:xfrm>
              <a:off x="5815575" y="3439533"/>
              <a:ext cx="1" cy="18191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9136B4E-E5F4-455C-AF50-976585C4D551}"/>
              </a:ext>
            </a:extLst>
          </p:cNvPr>
          <p:cNvSpPr txBox="1"/>
          <p:nvPr/>
        </p:nvSpPr>
        <p:spPr>
          <a:xfrm>
            <a:off x="7984316" y="5026384"/>
            <a:ext cx="2979479" cy="9541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40</a:t>
            </a:r>
            <a:r>
              <a:rPr lang="ko-KR" altLang="en-US" sz="1400" dirty="0">
                <a:latin typeface="Arial Black" panose="020B0A04020102020204" pitchFamily="34" charset="0"/>
              </a:rPr>
              <a:t>이 기준이므로 기분으로 왼쪽은 </a:t>
            </a:r>
            <a:r>
              <a:rPr lang="en-US" altLang="ko-KR" sz="1400" dirty="0">
                <a:latin typeface="Arial Black" panose="020B0A04020102020204" pitchFamily="34" charset="0"/>
              </a:rPr>
              <a:t>40</a:t>
            </a:r>
            <a:r>
              <a:rPr lang="ko-KR" altLang="en-US" sz="1400" dirty="0">
                <a:latin typeface="Arial Black" panose="020B0A04020102020204" pitchFamily="34" charset="0"/>
              </a:rPr>
              <a:t>미만이 오른쪽은 </a:t>
            </a:r>
            <a:r>
              <a:rPr lang="en-US" altLang="ko-KR" sz="1400" dirty="0">
                <a:latin typeface="Arial Black" panose="020B0A04020102020204" pitchFamily="34" charset="0"/>
              </a:rPr>
              <a:t>40</a:t>
            </a:r>
            <a:r>
              <a:rPr lang="ko-KR" altLang="en-US" sz="1400" dirty="0">
                <a:latin typeface="Arial Black" panose="020B0A04020102020204" pitchFamily="34" charset="0"/>
              </a:rPr>
              <a:t>이상이 배치되는 상대적인 순서를 지키게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061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4F90B2-99DF-429C-8178-79A0EF7F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변경 알고리즘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35B2D-CEC5-45A1-86C8-1F463BC5F15A}"/>
              </a:ext>
            </a:extLst>
          </p:cNvPr>
          <p:cNvSpPr txBox="1"/>
          <p:nvPr/>
        </p:nvSpPr>
        <p:spPr>
          <a:xfrm>
            <a:off x="1137140" y="712177"/>
            <a:ext cx="9905998" cy="560153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random_shuffle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//#include &lt;</a:t>
            </a:r>
            <a:r>
              <a:rPr lang="en-US" altLang="ko-KR" sz="1400" dirty="0" err="1">
                <a:latin typeface="Arial Black" panose="020B0A04020102020204" pitchFamily="34" charset="0"/>
              </a:rPr>
              <a:t>ctime</a:t>
            </a:r>
            <a:r>
              <a:rPr lang="en-US" altLang="ko-KR" sz="1400" dirty="0">
                <a:latin typeface="Arial Black" panose="020B0A04020102020204" pitchFamily="34" charset="0"/>
              </a:rPr>
              <a:t>&gt;, #include &lt;</a:t>
            </a:r>
            <a:r>
              <a:rPr lang="en-US" altLang="ko-KR" sz="1400" dirty="0" err="1">
                <a:latin typeface="Arial Black" panose="020B0A04020102020204" pitchFamily="34" charset="0"/>
              </a:rPr>
              <a:t>cstdlib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ko-KR" altLang="en-US" sz="1400" dirty="0">
                <a:latin typeface="Arial Black" panose="020B0A04020102020204" pitchFamily="34" charset="0"/>
              </a:rPr>
              <a:t>추가 랜덤 초기값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srand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 (unsigned)time(NULL) 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원소를 뒤섞는다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random_shuffle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13783F-0251-4902-BC39-5CEA08A10CC2}"/>
              </a:ext>
            </a:extLst>
          </p:cNvPr>
          <p:cNvSpPr/>
          <p:nvPr/>
        </p:nvSpPr>
        <p:spPr>
          <a:xfrm>
            <a:off x="5835161" y="1112286"/>
            <a:ext cx="520797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원소를 뒤섞는다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random_shuffle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79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4F90B2-99DF-429C-8178-79A0EF7F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변경 알고리즘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F9DE0-8EBE-4143-8CFA-C5A7C9450144}"/>
              </a:ext>
            </a:extLst>
          </p:cNvPr>
          <p:cNvSpPr txBox="1"/>
          <p:nvPr/>
        </p:nvSpPr>
        <p:spPr>
          <a:xfrm>
            <a:off x="1137140" y="712177"/>
            <a:ext cx="9844452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 [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</a:rPr>
              <a:t>v.end</a:t>
            </a:r>
            <a:r>
              <a:rPr lang="en-US" altLang="ko-KR" sz="1600" dirty="0">
                <a:latin typeface="Arial Black" panose="020B0A04020102020204" pitchFamily="34" charset="0"/>
              </a:rPr>
              <a:t>()) </a:t>
            </a:r>
            <a:r>
              <a:rPr lang="ko-KR" altLang="en-US" sz="1600" dirty="0" err="1">
                <a:latin typeface="Arial Black" panose="020B0A04020102020204" pitchFamily="34" charset="0"/>
              </a:rPr>
              <a:t>순차열</a:t>
            </a:r>
            <a:r>
              <a:rPr lang="ko-KR" altLang="en-US" sz="1600" dirty="0">
                <a:latin typeface="Arial Black" panose="020B0A04020102020204" pitchFamily="34" charset="0"/>
              </a:rPr>
              <a:t> 뒤집기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nl-NL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reverse(v.begin(), v.end())</a:t>
            </a:r>
            <a:r>
              <a:rPr lang="nl-NL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nl-NL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92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4F90B2-99DF-429C-8178-79A0EF7F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변경 알고리즘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BEBF9-BF53-455C-BD4E-430935BD123E}"/>
              </a:ext>
            </a:extLst>
          </p:cNvPr>
          <p:cNvSpPr txBox="1"/>
          <p:nvPr/>
        </p:nvSpPr>
        <p:spPr>
          <a:xfrm>
            <a:off x="1137140" y="712177"/>
            <a:ext cx="9905998" cy="581697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reverse_copy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v2(5); //size : 5 </a:t>
            </a:r>
            <a:r>
              <a:rPr lang="ko-KR" altLang="en-US" sz="1400" dirty="0">
                <a:latin typeface="Arial Black" panose="020B0A04020102020204" pitchFamily="34" charset="0"/>
              </a:rPr>
              <a:t>인 </a:t>
            </a:r>
            <a:r>
              <a:rPr lang="en-US" altLang="ko-KR" sz="1400" dirty="0">
                <a:latin typeface="Arial Black" panose="020B0A04020102020204" pitchFamily="34" charset="0"/>
              </a:rPr>
              <a:t>vector </a:t>
            </a:r>
            <a:r>
              <a:rPr lang="ko-KR" altLang="en-US" sz="1400" dirty="0">
                <a:latin typeface="Arial Black" panose="020B0A04020102020204" pitchFamily="34" charset="0"/>
              </a:rPr>
              <a:t>생성 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ko-KR" altLang="en-US" sz="1400" dirty="0" err="1">
                <a:latin typeface="Arial Black" panose="020B0A04020102020204" pitchFamily="34" charset="0"/>
              </a:rPr>
              <a:t>덮어쓰기이므로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reverse_copy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v2.begin())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v2.begin();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64741"/>
              </p:ext>
            </p:extLst>
          </p:nvPr>
        </p:nvGraphicFramePr>
        <p:xfrm>
          <a:off x="1230922" y="833967"/>
          <a:ext cx="9715502" cy="573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6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설명에 사용되는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p</a:t>
                      </a:r>
                      <a:r>
                        <a:rPr lang="ko-KR" altLang="en-US" baseline="0" dirty="0"/>
                        <a:t>는 구간</a:t>
                      </a:r>
                      <a:r>
                        <a:rPr lang="en-US" altLang="ko-KR" baseline="0" dirty="0"/>
                        <a:t>[</a:t>
                      </a:r>
                      <a:r>
                        <a:rPr lang="en-US" altLang="ko-KR" baseline="0" dirty="0" err="1"/>
                        <a:t>b,e</a:t>
                      </a:r>
                      <a:r>
                        <a:rPr lang="en-US" altLang="ko-KR" baseline="0" dirty="0"/>
                        <a:t>)</a:t>
                      </a:r>
                      <a:r>
                        <a:rPr lang="ko-KR" altLang="en-US" baseline="0" dirty="0"/>
                        <a:t>의 반복자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p=copy(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원소를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모두 복사한다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copy_backward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원소를 마지막 원소부터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모두 복사한다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fill(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b,e,x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채운다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fill_n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b,n,x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b,b+n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 원소를 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로 채운다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for_each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원소에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f(*p)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동작을 적용한다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.f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다시 되돌려 준다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generate(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f()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채운다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generate_n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b,n,f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b,b+n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f()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채운다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iter_swap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p,q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반복자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p,q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가리키는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*p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*q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원소를 교환한다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p=merge(b,e,b2,e2,t)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정렬된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병합 정렬한다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p=merge(b,e,b2,e2,t,f)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정렬된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순차열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[b2,e2)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병합 정렬한다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F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사용해서 비교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replace(b,e,x,x2)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인 원소를 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x2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로 수정한다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replace_if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(b,e,f,x2)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f(*p)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참인 원소를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수정한다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replace_copy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(b,e,t,x,x2)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인 원소를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x2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수정한다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replace_copy_if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(b,e,t,f,x2)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f(*p)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가 참인 원소를 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x2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로 수정하여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baseline="0" dirty="0" err="1">
                          <a:latin typeface="Arial Black" panose="020B0A04020102020204" pitchFamily="34" charset="0"/>
                        </a:rPr>
                        <a:t>t,p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로 복사한다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861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4F90B2-99DF-429C-8178-79A0EF7F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변경 알고리즘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83332-A58A-45F9-A348-2E60D3B94116}"/>
              </a:ext>
            </a:extLst>
          </p:cNvPr>
          <p:cNvSpPr txBox="1"/>
          <p:nvPr/>
        </p:nvSpPr>
        <p:spPr>
          <a:xfrm>
            <a:off x="1137140" y="712177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rotate()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vector&lt;int&gt;::iterator middle = 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 + 2;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 </a:t>
            </a:r>
            <a:r>
              <a:rPr lang="ko-KR" altLang="en-US" sz="1600" dirty="0">
                <a:latin typeface="Arial Black" panose="020B0A04020102020204" pitchFamily="34" charset="0"/>
              </a:rPr>
              <a:t>모든 원소를 왼쪽으로 </a:t>
            </a:r>
            <a:r>
              <a:rPr lang="en-US" altLang="ko-KR" sz="1600" dirty="0">
                <a:latin typeface="Arial Black" panose="020B0A04020102020204" pitchFamily="34" charset="0"/>
              </a:rPr>
              <a:t>2</a:t>
            </a:r>
            <a:r>
              <a:rPr lang="ko-KR" altLang="en-US" sz="1600" dirty="0">
                <a:latin typeface="Arial Black" panose="020B0A04020102020204" pitchFamily="34" charset="0"/>
              </a:rPr>
              <a:t>만큼씩 회전한다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rotate(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middle,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3D5DCC-BA7B-4EB0-9386-13B1B13207F9}"/>
              </a:ext>
            </a:extLst>
          </p:cNvPr>
          <p:cNvGrpSpPr/>
          <p:nvPr/>
        </p:nvGrpSpPr>
        <p:grpSpPr>
          <a:xfrm>
            <a:off x="7205868" y="916204"/>
            <a:ext cx="3458067" cy="2701771"/>
            <a:chOff x="4225275" y="290608"/>
            <a:chExt cx="3458067" cy="27017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FA16D3-9462-4EE6-8E62-D83A8E88291E}"/>
                </a:ext>
              </a:extLst>
            </p:cNvPr>
            <p:cNvSpPr/>
            <p:nvPr/>
          </p:nvSpPr>
          <p:spPr>
            <a:xfrm>
              <a:off x="4450555" y="1082197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60F4253-1FA4-4242-9D96-A8FE9F4DD0AD}"/>
                </a:ext>
              </a:extLst>
            </p:cNvPr>
            <p:cNvSpPr/>
            <p:nvPr/>
          </p:nvSpPr>
          <p:spPr>
            <a:xfrm>
              <a:off x="4981024" y="108512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3E4A80F-8754-4579-A48C-F32EC4AA8E82}"/>
                </a:ext>
              </a:extLst>
            </p:cNvPr>
            <p:cNvSpPr/>
            <p:nvPr/>
          </p:nvSpPr>
          <p:spPr>
            <a:xfrm>
              <a:off x="5511493" y="1082197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20A5E7D-F670-486B-9A38-7E0BF5D2FEE3}"/>
                </a:ext>
              </a:extLst>
            </p:cNvPr>
            <p:cNvSpPr/>
            <p:nvPr/>
          </p:nvSpPr>
          <p:spPr>
            <a:xfrm>
              <a:off x="6041962" y="108512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4A745-6934-4AF7-835C-71343427B81D}"/>
                </a:ext>
              </a:extLst>
            </p:cNvPr>
            <p:cNvSpPr/>
            <p:nvPr/>
          </p:nvSpPr>
          <p:spPr>
            <a:xfrm>
              <a:off x="7096612" y="1075572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5B85F7-6112-48C4-85D1-7BFD7F1BFCD1}"/>
                </a:ext>
              </a:extLst>
            </p:cNvPr>
            <p:cNvSpPr/>
            <p:nvPr/>
          </p:nvSpPr>
          <p:spPr>
            <a:xfrm>
              <a:off x="6576181" y="1080897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D02F4B-1150-4BCE-88E1-55E70C62C6B7}"/>
                </a:ext>
              </a:extLst>
            </p:cNvPr>
            <p:cNvSpPr/>
            <p:nvPr/>
          </p:nvSpPr>
          <p:spPr>
            <a:xfrm>
              <a:off x="4460049" y="152848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97E29D3-0D61-4FFC-8782-AFB32FB866B0}"/>
                </a:ext>
              </a:extLst>
            </p:cNvPr>
            <p:cNvSpPr/>
            <p:nvPr/>
          </p:nvSpPr>
          <p:spPr>
            <a:xfrm>
              <a:off x="4990518" y="1531419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501AC8-61DE-4249-B9EE-C875374E4E01}"/>
                </a:ext>
              </a:extLst>
            </p:cNvPr>
            <p:cNvSpPr/>
            <p:nvPr/>
          </p:nvSpPr>
          <p:spPr>
            <a:xfrm>
              <a:off x="5520987" y="152848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A9F3B0B-DFC8-4775-BE49-AB000E3A213D}"/>
                </a:ext>
              </a:extLst>
            </p:cNvPr>
            <p:cNvSpPr/>
            <p:nvPr/>
          </p:nvSpPr>
          <p:spPr>
            <a:xfrm>
              <a:off x="6051456" y="1531419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8D864E-BCE0-4F57-B3BF-2BDA889C6C99}"/>
                </a:ext>
              </a:extLst>
            </p:cNvPr>
            <p:cNvSpPr/>
            <p:nvPr/>
          </p:nvSpPr>
          <p:spPr>
            <a:xfrm>
              <a:off x="7106106" y="1521863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17FA91-14E4-4B1E-9C63-3BCBBD94B7D9}"/>
                </a:ext>
              </a:extLst>
            </p:cNvPr>
            <p:cNvSpPr/>
            <p:nvPr/>
          </p:nvSpPr>
          <p:spPr>
            <a:xfrm>
              <a:off x="6585675" y="152718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A1A3F5-11DC-47F3-9D02-442EE8BCBE5A}"/>
                </a:ext>
              </a:extLst>
            </p:cNvPr>
            <p:cNvSpPr/>
            <p:nvPr/>
          </p:nvSpPr>
          <p:spPr>
            <a:xfrm>
              <a:off x="4460050" y="1988873"/>
              <a:ext cx="430823" cy="24618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3E8207-3B07-474A-AC2D-07E2F25E2AA2}"/>
                </a:ext>
              </a:extLst>
            </p:cNvPr>
            <p:cNvSpPr/>
            <p:nvPr/>
          </p:nvSpPr>
          <p:spPr>
            <a:xfrm>
              <a:off x="4990519" y="1991804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B331B4-6855-44B0-BE8A-E4F71319F3A7}"/>
                </a:ext>
              </a:extLst>
            </p:cNvPr>
            <p:cNvSpPr/>
            <p:nvPr/>
          </p:nvSpPr>
          <p:spPr>
            <a:xfrm>
              <a:off x="5520988" y="1988873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EAC7E4C-AF34-43C1-8717-05E1883221D3}"/>
                </a:ext>
              </a:extLst>
            </p:cNvPr>
            <p:cNvSpPr/>
            <p:nvPr/>
          </p:nvSpPr>
          <p:spPr>
            <a:xfrm>
              <a:off x="6051457" y="1991804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6F3EF5-87B8-4BF1-8584-B49EA9EA7EC7}"/>
                </a:ext>
              </a:extLst>
            </p:cNvPr>
            <p:cNvSpPr/>
            <p:nvPr/>
          </p:nvSpPr>
          <p:spPr>
            <a:xfrm>
              <a:off x="7106107" y="1982248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1960D4-0052-4938-9555-0B65E1E33DDA}"/>
                </a:ext>
              </a:extLst>
            </p:cNvPr>
            <p:cNvSpPr/>
            <p:nvPr/>
          </p:nvSpPr>
          <p:spPr>
            <a:xfrm>
              <a:off x="6585676" y="1987573"/>
              <a:ext cx="430823" cy="246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7101FF-3E72-4685-B034-1111CBC49BD1}"/>
                </a:ext>
              </a:extLst>
            </p:cNvPr>
            <p:cNvSpPr/>
            <p:nvPr/>
          </p:nvSpPr>
          <p:spPr>
            <a:xfrm>
              <a:off x="7096610" y="524458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0CC75D-467E-48E4-99A8-505D66F11D8B}"/>
                </a:ext>
              </a:extLst>
            </p:cNvPr>
            <p:cNvSpPr txBox="1"/>
            <p:nvPr/>
          </p:nvSpPr>
          <p:spPr>
            <a:xfrm>
              <a:off x="6940702" y="290608"/>
              <a:ext cx="742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v.end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9CE15F0-065A-41EC-A5B9-A21EC2C9A98C}"/>
                </a:ext>
              </a:extLst>
            </p:cNvPr>
            <p:cNvCxnSpPr>
              <a:stCxn id="24" idx="2"/>
              <a:endCxn id="10" idx="0"/>
            </p:cNvCxnSpPr>
            <p:nvPr/>
          </p:nvCxnSpPr>
          <p:spPr>
            <a:xfrm>
              <a:off x="7312022" y="770642"/>
              <a:ext cx="2" cy="30493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1F06DAB-ED39-4E0D-AF11-CDB84056EC91}"/>
                </a:ext>
              </a:extLst>
            </p:cNvPr>
            <p:cNvSpPr/>
            <p:nvPr/>
          </p:nvSpPr>
          <p:spPr>
            <a:xfrm>
              <a:off x="4460050" y="538006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4B94A0-DCBC-41FF-A00C-76FEE7F10B9D}"/>
                </a:ext>
              </a:extLst>
            </p:cNvPr>
            <p:cNvSpPr txBox="1"/>
            <p:nvPr/>
          </p:nvSpPr>
          <p:spPr>
            <a:xfrm>
              <a:off x="4225275" y="304156"/>
              <a:ext cx="90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v.begin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9A91134-18CF-45CB-A2BE-66E0842D162A}"/>
                </a:ext>
              </a:extLst>
            </p:cNvPr>
            <p:cNvCxnSpPr>
              <a:stCxn id="27" idx="2"/>
            </p:cNvCxnSpPr>
            <p:nvPr/>
          </p:nvCxnSpPr>
          <p:spPr>
            <a:xfrm>
              <a:off x="4675462" y="784190"/>
              <a:ext cx="2" cy="30493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8384A09-1536-4D48-B728-6434DD5B8881}"/>
                </a:ext>
              </a:extLst>
            </p:cNvPr>
            <p:cNvSpPr/>
            <p:nvPr/>
          </p:nvSpPr>
          <p:spPr>
            <a:xfrm>
              <a:off x="5514619" y="538006"/>
              <a:ext cx="430823" cy="24618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877071-BAB2-49E8-8D4F-399B019F9C66}"/>
                </a:ext>
              </a:extLst>
            </p:cNvPr>
            <p:cNvSpPr txBox="1"/>
            <p:nvPr/>
          </p:nvSpPr>
          <p:spPr>
            <a:xfrm>
              <a:off x="5354833" y="304156"/>
              <a:ext cx="750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middle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FAC3787-640C-4B9A-B495-8D7BF20A09EE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5730031" y="784190"/>
              <a:ext cx="2" cy="30493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EAC6A4-3F83-46B8-AEF1-26335E3AE5C5}"/>
                </a:ext>
              </a:extLst>
            </p:cNvPr>
            <p:cNvSpPr txBox="1"/>
            <p:nvPr/>
          </p:nvSpPr>
          <p:spPr>
            <a:xfrm>
              <a:off x="4398739" y="2346048"/>
              <a:ext cx="3187115" cy="64633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v.begin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r>
                <a:rPr lang="ko-KR" altLang="en-US" sz="1200" dirty="0">
                  <a:latin typeface="Arial Black" panose="020B0A04020102020204" pitchFamily="34" charset="0"/>
                </a:rPr>
                <a:t>과 </a:t>
              </a:r>
              <a:r>
                <a:rPr lang="en-US" altLang="ko-KR" sz="1200" dirty="0" err="1">
                  <a:latin typeface="Arial Black" panose="020B0A04020102020204" pitchFamily="34" charset="0"/>
                </a:rPr>
                <a:t>middl</a:t>
              </a:r>
              <a:r>
                <a:rPr lang="ko-KR" altLang="en-US" sz="1200" dirty="0">
                  <a:latin typeface="Arial Black" panose="020B0A04020102020204" pitchFamily="34" charset="0"/>
                </a:rPr>
                <a:t>간의 차이만큼 회전을 실행한다</a:t>
              </a:r>
              <a:r>
                <a:rPr lang="en-US" altLang="ko-KR" sz="1200" dirty="0">
                  <a:latin typeface="Arial Black" panose="020B0A04020102020204" pitchFamily="34" charset="0"/>
                </a:rPr>
                <a:t>. </a:t>
              </a:r>
              <a:r>
                <a:rPr lang="ko-KR" altLang="en-US" sz="1200" dirty="0">
                  <a:latin typeface="Arial Black" panose="020B0A04020102020204" pitchFamily="34" charset="0"/>
                </a:rPr>
                <a:t>즉</a:t>
              </a:r>
              <a:r>
                <a:rPr lang="en-US" altLang="ko-KR" sz="1200" dirty="0">
                  <a:latin typeface="Arial Black" panose="020B0A04020102020204" pitchFamily="34" charset="0"/>
                </a:rPr>
                <a:t>, middle</a:t>
              </a:r>
              <a:r>
                <a:rPr lang="ko-KR" altLang="en-US" sz="1200" dirty="0">
                  <a:latin typeface="Arial Black" panose="020B0A04020102020204" pitchFamily="34" charset="0"/>
                </a:rPr>
                <a:t> </a:t>
              </a:r>
              <a:r>
                <a:rPr lang="en-US" altLang="ko-KR" sz="1200" dirty="0">
                  <a:latin typeface="Arial Black" panose="020B0A04020102020204" pitchFamily="34" charset="0"/>
                </a:rPr>
                <a:t>begin()</a:t>
              </a:r>
              <a:r>
                <a:rPr lang="ko-KR" altLang="en-US" sz="1200" dirty="0">
                  <a:latin typeface="Arial Black" panose="020B0A04020102020204" pitchFamily="34" charset="0"/>
                </a:rPr>
                <a:t>이 될 때까지</a:t>
              </a:r>
              <a:r>
                <a:rPr lang="en-US" altLang="ko-KR" sz="1200" dirty="0">
                  <a:latin typeface="Arial Black" panose="020B0A04020102020204" pitchFamily="34" charset="0"/>
                </a:rPr>
                <a:t>..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536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4F90B2-99DF-429C-8178-79A0EF7F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변경 알고리즘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51BDC-1450-477B-93D9-0FAE07563BD6}"/>
              </a:ext>
            </a:extLst>
          </p:cNvPr>
          <p:cNvSpPr txBox="1"/>
          <p:nvPr/>
        </p:nvSpPr>
        <p:spPr>
          <a:xfrm>
            <a:off x="1137140" y="712177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rotate_copy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v2(5);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middle = v1.begin() + 2;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모든 원소를 왼쪽으로 </a:t>
            </a:r>
            <a:r>
              <a:rPr lang="en-US" altLang="ko-KR" sz="1400" dirty="0">
                <a:latin typeface="Arial Black" panose="020B0A04020102020204" pitchFamily="34" charset="0"/>
              </a:rPr>
              <a:t>2</a:t>
            </a:r>
            <a:r>
              <a:rPr lang="ko-KR" altLang="en-US" sz="1400" dirty="0">
                <a:latin typeface="Arial Black" panose="020B0A04020102020204" pitchFamily="34" charset="0"/>
              </a:rPr>
              <a:t>만큼씩 회전하여 </a:t>
            </a:r>
            <a:r>
              <a:rPr lang="en-US" altLang="ko-KR" sz="1400" dirty="0">
                <a:latin typeface="Arial Black" panose="020B0A04020102020204" pitchFamily="34" charset="0"/>
              </a:rPr>
              <a:t>[v2.begin(),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) </a:t>
            </a:r>
            <a:r>
              <a:rPr lang="ko-KR" altLang="en-US" sz="1400" dirty="0">
                <a:latin typeface="Arial Black" panose="020B0A04020102020204" pitchFamily="34" charset="0"/>
              </a:rPr>
              <a:t>순차열에 복사한다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rotate_copy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middle, v1.end(), v2.begin())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v2.begin();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iter_end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49538"/>
              </p:ext>
            </p:extLst>
          </p:nvPr>
        </p:nvGraphicFramePr>
        <p:xfrm>
          <a:off x="1206767" y="2152130"/>
          <a:ext cx="9768254" cy="2514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설명에 사용되는</a:t>
                      </a:r>
                      <a:r>
                        <a:rPr lang="ko-KR" altLang="en-US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baseline="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baseline="0" dirty="0">
                          <a:latin typeface="Arial Black" panose="020B0A04020102020204" pitchFamily="34" charset="0"/>
                        </a:rPr>
                        <a:t>는 구간</a:t>
                      </a:r>
                      <a:r>
                        <a:rPr lang="en-US" altLang="ko-KR" baseline="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baseline="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baseline="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baseline="0" dirty="0">
                          <a:latin typeface="Arial Black" panose="020B0A04020102020204" pitchFamily="34" charset="0"/>
                        </a:rPr>
                        <a:t>의 반복자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swap(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a,</a:t>
                      </a:r>
                      <a:r>
                        <a:rPr lang="en-US" altLang="ko-KR" sz="1600" baseline="0" dirty="0" err="1">
                          <a:latin typeface="Arial Black" panose="020B0A04020102020204" pitchFamily="34" charset="0"/>
                        </a:rPr>
                        <a:t>b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a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교환한다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swap_ranges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(b,e,b2)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원소와 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[b2,b2+(e-b))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원소를 교환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p=transform(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b,e,t,f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f(*p)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하여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t,t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+(e-b))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에 저장한다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저장된 마지막 원소의 반복자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(t+(e-b))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p=transform(b,e,b2,t,f)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[b2,b2+(e-b))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두 순차열의 반복자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p,q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일 때 모든 원소를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f(*p,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*q)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하여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[</a:t>
                      </a:r>
                      <a:r>
                        <a:rPr lang="en-US" altLang="ko-KR" sz="1600" baseline="0" dirty="0" err="1">
                          <a:latin typeface="Arial Black" panose="020B0A04020102020204" pitchFamily="34" charset="0"/>
                        </a:rPr>
                        <a:t>t,t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+(e-b))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에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저장한다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. P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는 저장된 마지막 원소의 반복자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(t+(e-b))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54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9763" y="720943"/>
            <a:ext cx="9922168" cy="621708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copy() </a:t>
            </a:r>
            <a:r>
              <a:rPr lang="ko-KR" altLang="en-US" dirty="0">
                <a:latin typeface="Arial Black" panose="020B0A04020102020204" pitchFamily="34" charset="0"/>
              </a:rPr>
              <a:t>알고리즘 사용 예제</a:t>
            </a:r>
            <a:r>
              <a:rPr lang="en-US" altLang="ko-KR" dirty="0">
                <a:latin typeface="Arial Black" panose="020B0A04020102020204" pitchFamily="34" charset="0"/>
              </a:rPr>
              <a:t>..</a:t>
            </a:r>
          </a:p>
          <a:p>
            <a:endParaRPr lang="en-US" altLang="ko-KR" sz="1600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v2(5); //size 5</a:t>
            </a:r>
            <a:r>
              <a:rPr lang="ko-KR" altLang="en-US" sz="1400" dirty="0">
                <a:latin typeface="Arial Black" panose="020B0A04020102020204" pitchFamily="34" charset="0"/>
              </a:rPr>
              <a:t>인 </a:t>
            </a:r>
            <a:r>
              <a:rPr lang="en-US" altLang="ko-KR" sz="1400" dirty="0">
                <a:latin typeface="Arial Black" panose="020B0A04020102020204" pitchFamily="34" charset="0"/>
              </a:rPr>
              <a:t>vector </a:t>
            </a:r>
            <a:r>
              <a:rPr lang="ko-KR" altLang="en-US" sz="1400" dirty="0">
                <a:latin typeface="Arial Black" panose="020B0A04020102020204" pitchFamily="34" charset="0"/>
              </a:rPr>
              <a:t>생성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구간 </a:t>
            </a:r>
            <a:r>
              <a:rPr lang="en-US" altLang="ko-KR" sz="1400" dirty="0">
                <a:latin typeface="Arial Black" panose="020B0A04020102020204" pitchFamily="34" charset="0"/>
              </a:rPr>
              <a:t>[v1.begin(), v1.end())</a:t>
            </a:r>
            <a:r>
              <a:rPr lang="ko-KR" altLang="en-US" sz="1400" dirty="0">
                <a:latin typeface="Arial Black" panose="020B0A04020102020204" pitchFamily="34" charset="0"/>
              </a:rPr>
              <a:t>의 모든 원소를 </a:t>
            </a:r>
            <a:r>
              <a:rPr lang="en-US" altLang="ko-KR" sz="1400" dirty="0">
                <a:latin typeface="Arial Black" panose="020B0A04020102020204" pitchFamily="34" charset="0"/>
              </a:rPr>
              <a:t>[v2.begin(),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순차열로</a:t>
            </a:r>
            <a:r>
              <a:rPr lang="ko-KR" altLang="en-US" sz="1400" dirty="0">
                <a:latin typeface="Arial Black" panose="020B0A04020102020204" pitchFamily="34" charset="0"/>
              </a:rPr>
              <a:t> 복사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copy(v1.begin(), v1.end(), v2.begin())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</a:t>
            </a:r>
            <a:r>
              <a:rPr lang="ko-KR" altLang="en-US" sz="1400" dirty="0">
                <a:latin typeface="Arial Black" panose="020B0A04020102020204" pitchFamily="34" charset="0"/>
              </a:rPr>
              <a:t>마지막 원소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*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- 1)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9539" y="1635369"/>
            <a:ext cx="5671037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주의사항 </a:t>
            </a:r>
            <a:r>
              <a:rPr lang="en-US" altLang="ko-KR" sz="1600" dirty="0">
                <a:latin typeface="Arial Black" panose="020B0A04020102020204" pitchFamily="34" charset="0"/>
              </a:rPr>
              <a:t>: [v2.begin(),v2.end())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ko-KR" altLang="en-US" sz="1600" dirty="0" err="1">
                <a:latin typeface="Arial Black" panose="020B0A04020102020204" pitchFamily="34" charset="0"/>
              </a:rPr>
              <a:t>순차열은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[v1.begin(),v1.end()) </a:t>
            </a:r>
            <a:r>
              <a:rPr lang="ko-KR" altLang="en-US" sz="1600" dirty="0" err="1">
                <a:latin typeface="Arial Black" panose="020B0A04020102020204" pitchFamily="34" charset="0"/>
              </a:rPr>
              <a:t>순차열</a:t>
            </a:r>
            <a:r>
              <a:rPr lang="ko-KR" altLang="en-US" sz="1600" dirty="0">
                <a:latin typeface="Arial Black" panose="020B0A04020102020204" pitchFamily="34" charset="0"/>
              </a:rPr>
              <a:t> 이상의 원소를 가져야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9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5415" y="720941"/>
            <a:ext cx="9917723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copy_backward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v2(10); //size 10</a:t>
            </a:r>
            <a:r>
              <a:rPr lang="ko-KR" altLang="en-US" sz="1400" dirty="0">
                <a:latin typeface="Arial Black" panose="020B0A04020102020204" pitchFamily="34" charset="0"/>
              </a:rPr>
              <a:t>인 </a:t>
            </a:r>
            <a:r>
              <a:rPr lang="en-US" altLang="ko-KR" sz="1400" dirty="0">
                <a:latin typeface="Arial Black" panose="020B0A04020102020204" pitchFamily="34" charset="0"/>
              </a:rPr>
              <a:t>vector </a:t>
            </a:r>
            <a:r>
              <a:rPr lang="ko-KR" altLang="en-US" sz="1400" dirty="0">
                <a:latin typeface="Arial Black" panose="020B0A04020102020204" pitchFamily="34" charset="0"/>
              </a:rPr>
              <a:t>생성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구간 </a:t>
            </a:r>
            <a:r>
              <a:rPr lang="en-US" altLang="ko-KR" sz="1400" dirty="0">
                <a:latin typeface="Arial Black" panose="020B0A04020102020204" pitchFamily="34" charset="0"/>
              </a:rPr>
              <a:t>[v1.begin(), v1.end())</a:t>
            </a:r>
            <a:r>
              <a:rPr lang="ko-KR" altLang="en-US" sz="1400" dirty="0">
                <a:latin typeface="Arial Black" panose="020B0A04020102020204" pitchFamily="34" charset="0"/>
              </a:rPr>
              <a:t>의 모든 원소를 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[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, v2.end())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순차열로</a:t>
            </a:r>
            <a:r>
              <a:rPr lang="ko-KR" altLang="en-US" sz="1400" dirty="0">
                <a:latin typeface="Arial Black" panose="020B0A04020102020204" pitchFamily="34" charset="0"/>
              </a:rPr>
              <a:t> 마지막 원소부터 복사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copy_backward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(v1.begin(), v1.end(), v2.end())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+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</a:t>
            </a:r>
            <a:r>
              <a:rPr lang="ko-KR" altLang="en-US" sz="1400" dirty="0">
                <a:latin typeface="Arial Black" panose="020B0A04020102020204" pitchFamily="34" charset="0"/>
              </a:rPr>
              <a:t>첫 원소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;+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}-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9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4207" y="720969"/>
            <a:ext cx="9926516" cy="646330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fill(),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fill_n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구간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모든 원소를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채운다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fill(</a:t>
            </a:r>
            <a:r>
              <a:rPr lang="en-US" altLang="ko-KR" sz="1600" b="1" dirty="0" err="1">
                <a:solidFill>
                  <a:srgbClr val="00B0F0"/>
                </a:solidFill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(), 0)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구간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()+3)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모든 원소를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55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채운다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fill_n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3, 55);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31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7140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원소를 수정하는 알고리즘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703385"/>
            <a:ext cx="9926515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알고리즘을 사용한 원소의 수정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Func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&amp; r)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 += 5;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2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8005</TotalTime>
  <Words>10098</Words>
  <Application>Microsoft Office PowerPoint</Application>
  <PresentationFormat>와이드스크린</PresentationFormat>
  <Paragraphs>1529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Arial</vt:lpstr>
      <vt:lpstr>Arial Black</vt:lpstr>
      <vt:lpstr>Tw Cen MT</vt:lpstr>
      <vt:lpstr>회로</vt:lpstr>
      <vt:lpstr>STL -CHAPTER5-</vt:lpstr>
      <vt:lpstr>목차</vt:lpstr>
      <vt:lpstr>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1. 원소를 수정하는 알고리즘</vt:lpstr>
      <vt:lpstr>제거 알고리즘</vt:lpstr>
      <vt:lpstr>2. 제거 알고리즘</vt:lpstr>
      <vt:lpstr>2. 제거 알고리즘</vt:lpstr>
      <vt:lpstr>2. 제거 알고리즘</vt:lpstr>
      <vt:lpstr>2. 제거 알고리즘</vt:lpstr>
      <vt:lpstr>2. 제거 알고리즘</vt:lpstr>
      <vt:lpstr>2. 제거 알고리즘</vt:lpstr>
      <vt:lpstr>2. 제거 알고리즘</vt:lpstr>
      <vt:lpstr>변경 알고리즘</vt:lpstr>
      <vt:lpstr>3. 변경 알고리즘</vt:lpstr>
      <vt:lpstr>3. 변경 알고리즘</vt:lpstr>
      <vt:lpstr>3. 변경 알고리즘</vt:lpstr>
      <vt:lpstr>3. 변경 알고리즘</vt:lpstr>
      <vt:lpstr>3. 변경 알고리즘</vt:lpstr>
      <vt:lpstr>3. 변경 알고리즘</vt:lpstr>
      <vt:lpstr>3. 변경 알고리즘</vt:lpstr>
      <vt:lpstr>3. 변경 알고리즘</vt:lpstr>
      <vt:lpstr>3. 변경 알고리즘</vt:lpstr>
      <vt:lpstr>3. 변경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614</cp:revision>
  <dcterms:created xsi:type="dcterms:W3CDTF">2019-03-03T04:04:47Z</dcterms:created>
  <dcterms:modified xsi:type="dcterms:W3CDTF">2020-01-03T08:34:53Z</dcterms:modified>
</cp:coreProperties>
</file>