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75" r:id="rId4"/>
    <p:sldId id="274" r:id="rId5"/>
    <p:sldId id="291" r:id="rId6"/>
    <p:sldId id="292" r:id="rId7"/>
    <p:sldId id="294" r:id="rId8"/>
    <p:sldId id="295" r:id="rId9"/>
    <p:sldId id="296" r:id="rId10"/>
    <p:sldId id="297" r:id="rId11"/>
    <p:sldId id="298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99" r:id="rId20"/>
    <p:sldId id="300" r:id="rId21"/>
    <p:sldId id="301" r:id="rId22"/>
    <p:sldId id="302" r:id="rId23"/>
    <p:sldId id="310" r:id="rId24"/>
    <p:sldId id="311" r:id="rId25"/>
    <p:sldId id="312" r:id="rId26"/>
    <p:sldId id="315" r:id="rId27"/>
    <p:sldId id="313" r:id="rId28"/>
    <p:sldId id="314" r:id="rId29"/>
    <p:sldId id="31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85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6EE2-205C-4297-B0E2-893BC24B72A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F7964-8FDC-4CAB-B225-73F871E1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9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1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21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5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83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87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87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2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44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8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3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4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4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kr/get-unity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BE69F-234F-4C08-AEDE-8B7E1A58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rial Black" pitchFamily="34" charset="0"/>
              </a:rPr>
              <a:t>Unity 3d</a:t>
            </a:r>
            <a:br>
              <a:rPr lang="en-US" altLang="ko-KR" dirty="0">
                <a:latin typeface="Arial Black" pitchFamily="34" charset="0"/>
              </a:rPr>
            </a:br>
            <a:r>
              <a:rPr lang="en-US" altLang="ko-KR" dirty="0">
                <a:latin typeface="Arial Black" pitchFamily="34" charset="0"/>
              </a:rPr>
              <a:t>-Chapter1-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5E6CD-C823-4625-998A-BCB96BAF6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latin typeface="Arial Black" pitchFamily="34" charset="0"/>
              </a:rPr>
              <a:t>soulseek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2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3. Make project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138" y="580240"/>
            <a:ext cx="99177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latin typeface="Arial Black" pitchFamily="34" charset="0"/>
              </a:rPr>
              <a:t>Unity3D </a:t>
            </a:r>
            <a:r>
              <a:rPr lang="ko-KR" altLang="en-US" sz="2000" dirty="0">
                <a:latin typeface="Arial Black" pitchFamily="34" charset="0"/>
              </a:rPr>
              <a:t>프로젝트 만들기</a:t>
            </a:r>
            <a:endParaRPr lang="en-US" altLang="ko-KR" sz="2000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2F811BE-8823-4B19-98D9-2688F9F8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17" y="1156996"/>
            <a:ext cx="9770188" cy="54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3. Make project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138" y="580240"/>
            <a:ext cx="99177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latin typeface="Arial Black" pitchFamily="34" charset="0"/>
              </a:rPr>
              <a:t>Unity3D </a:t>
            </a:r>
            <a:r>
              <a:rPr lang="ko-KR" altLang="en-US" sz="2000" dirty="0">
                <a:latin typeface="Arial Black" pitchFamily="34" charset="0"/>
              </a:rPr>
              <a:t>프로젝트 만들기</a:t>
            </a:r>
            <a:endParaRPr lang="en-US" altLang="ko-KR" sz="2000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5CB14FB-0EFD-462E-AC45-8509B7D3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58" y="980350"/>
            <a:ext cx="10151706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0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3. Make project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138" y="580240"/>
            <a:ext cx="99177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latin typeface="Arial Black" pitchFamily="34" charset="0"/>
              </a:rPr>
              <a:t>Unity3D </a:t>
            </a:r>
            <a:r>
              <a:rPr lang="ko-KR" altLang="en-US" sz="2000" dirty="0">
                <a:latin typeface="Arial Black" pitchFamily="34" charset="0"/>
              </a:rPr>
              <a:t>프로젝트 만들기</a:t>
            </a:r>
            <a:endParaRPr lang="en-US" altLang="ko-KR" sz="2000" dirty="0">
              <a:latin typeface="Arial Black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098D72C-6D9B-45F3-804E-0E5B4620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34" y="1042676"/>
            <a:ext cx="10338354" cy="58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0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itchFamily="34" charset="0"/>
              </a:rPr>
              <a:t>Asset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0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Asset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127C1D-86D5-4D16-86C9-A1CC5799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39" y="673553"/>
            <a:ext cx="9797143" cy="55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Asset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6" name="그림 5" descr="사진이(가) 표시된 사진&#10;&#10;자동 생성된 설명">
            <a:extLst>
              <a:ext uri="{FF2B5EF4-FFF2-40B4-BE49-F238E27FC236}">
                <a16:creationId xmlns:a16="http://schemas.microsoft.com/office/drawing/2014/main" id="{770E0701-BC8D-4F0F-88F9-411B72FE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578840"/>
            <a:ext cx="10168293" cy="57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5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Asset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AAF56-E4FF-45D3-886D-F4FE9DDA3F02}"/>
              </a:ext>
            </a:extLst>
          </p:cNvPr>
          <p:cNvSpPr txBox="1"/>
          <p:nvPr/>
        </p:nvSpPr>
        <p:spPr>
          <a:xfrm>
            <a:off x="1141412" y="578840"/>
            <a:ext cx="99059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Asset Package</a:t>
            </a:r>
            <a:r>
              <a:rPr lang="ko-KR" altLang="en-US" dirty="0">
                <a:latin typeface="Arial Black" panose="020B0A04020102020204" pitchFamily="34" charset="0"/>
              </a:rPr>
              <a:t>와 </a:t>
            </a:r>
            <a:r>
              <a:rPr lang="en-US" altLang="ko-KR" dirty="0">
                <a:latin typeface="Arial Black" panose="020B0A04020102020204" pitchFamily="34" charset="0"/>
              </a:rPr>
              <a:t>Unity Package</a:t>
            </a:r>
            <a:r>
              <a:rPr lang="ko-KR" altLang="en-US" dirty="0">
                <a:latin typeface="Arial Black" panose="020B0A04020102020204" pitchFamily="34" charset="0"/>
              </a:rPr>
              <a:t>가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Asset Package : Unity Asset Store</a:t>
            </a:r>
            <a:r>
              <a:rPr lang="ko-KR" altLang="en-US" dirty="0">
                <a:latin typeface="Arial Black" panose="020B0A04020102020204" pitchFamily="34" charset="0"/>
              </a:rPr>
              <a:t>에서 제공되고</a:t>
            </a:r>
            <a:r>
              <a:rPr lang="en-US" altLang="ko-KR" dirty="0">
                <a:latin typeface="Arial Black" panose="020B0A04020102020204" pitchFamily="34" charset="0"/>
              </a:rPr>
              <a:t>, Unity Project</a:t>
            </a:r>
            <a:r>
              <a:rPr lang="ko-KR" altLang="en-US" dirty="0">
                <a:latin typeface="Arial Black" panose="020B0A04020102020204" pitchFamily="34" charset="0"/>
              </a:rPr>
              <a:t>와 </a:t>
            </a:r>
            <a:r>
              <a:rPr lang="en-US" altLang="ko-KR" dirty="0">
                <a:latin typeface="Arial Black" panose="020B0A04020102020204" pitchFamily="34" charset="0"/>
              </a:rPr>
              <a:t>Asset Collection</a:t>
            </a:r>
            <a:r>
              <a:rPr lang="ko-KR" altLang="en-US" dirty="0">
                <a:latin typeface="Arial Black" panose="020B0A04020102020204" pitchFamily="34" charset="0"/>
              </a:rPr>
              <a:t>을 공유하고 재사용하는 기능을 지원한다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Asset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Unity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Standard Asset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en-US" altLang="ko-KR" dirty="0">
                <a:latin typeface="Arial Black" panose="020B0A04020102020204" pitchFamily="34" charset="0"/>
              </a:rPr>
              <a:t>Unity Asset Store</a:t>
            </a:r>
            <a:r>
              <a:rPr lang="ko-KR" altLang="en-US" dirty="0">
                <a:latin typeface="Arial Black" panose="020B0A04020102020204" pitchFamily="34" charset="0"/>
              </a:rPr>
              <a:t>의 아이템 패키지로 제공된다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패키지는 </a:t>
            </a:r>
            <a:r>
              <a:rPr lang="en-US" altLang="ko-KR" dirty="0">
                <a:latin typeface="Arial Black" panose="020B0A04020102020204" pitchFamily="34" charset="0"/>
              </a:rPr>
              <a:t>Unity Project</a:t>
            </a:r>
            <a:r>
              <a:rPr lang="ko-KR" altLang="en-US" dirty="0">
                <a:latin typeface="Arial Black" panose="020B0A04020102020204" pitchFamily="34" charset="0"/>
              </a:rPr>
              <a:t>의 파일 및 데이터 컬렉션 또는 프로젝트 요소로</a:t>
            </a:r>
            <a:r>
              <a:rPr lang="en-US" altLang="ko-KR" dirty="0">
                <a:latin typeface="Arial Black" panose="020B0A04020102020204" pitchFamily="34" charset="0"/>
              </a:rPr>
              <a:t>, zip </a:t>
            </a:r>
            <a:r>
              <a:rPr lang="ko-KR" altLang="en-US" dirty="0">
                <a:latin typeface="Arial Black" panose="020B0A04020102020204" pitchFamily="34" charset="0"/>
              </a:rPr>
              <a:t>파일과 유사하게 파일 하나로 압축되어 저장된다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패키지의 압축을 풀면 </a:t>
            </a:r>
            <a:r>
              <a:rPr lang="en-US" altLang="ko-KR" dirty="0">
                <a:latin typeface="Arial Black" panose="020B0A04020102020204" pitchFamily="34" charset="0"/>
              </a:rPr>
              <a:t>zip</a:t>
            </a:r>
            <a:r>
              <a:rPr lang="ko-KR" altLang="en-US" dirty="0">
                <a:latin typeface="Arial Black" panose="020B0A04020102020204" pitchFamily="34" charset="0"/>
              </a:rPr>
              <a:t>파일과 마찬가지로 원래의 디렉토리 구조와 </a:t>
            </a:r>
            <a:r>
              <a:rPr lang="en-US" altLang="ko-KR" dirty="0">
                <a:latin typeface="Arial Black" panose="020B0A04020102020204" pitchFamily="34" charset="0"/>
              </a:rPr>
              <a:t>Asset</a:t>
            </a:r>
            <a:r>
              <a:rPr lang="ko-KR" altLang="en-US" dirty="0">
                <a:latin typeface="Arial Black" panose="020B0A04020102020204" pitchFamily="34" charset="0"/>
              </a:rPr>
              <a:t>에 대한 메타 데이터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 err="1">
                <a:latin typeface="Arial Black" panose="020B0A04020102020204" pitchFamily="34" charset="0"/>
              </a:rPr>
              <a:t>임포트</a:t>
            </a:r>
            <a:r>
              <a:rPr lang="ko-KR" altLang="en-US" dirty="0">
                <a:latin typeface="Arial Black" panose="020B0A04020102020204" pitchFamily="34" charset="0"/>
              </a:rPr>
              <a:t> 설정과 다른 </a:t>
            </a:r>
            <a:r>
              <a:rPr lang="en-US" altLang="ko-KR" dirty="0">
                <a:latin typeface="Arial Black" panose="020B0A04020102020204" pitchFamily="34" charset="0"/>
              </a:rPr>
              <a:t>Asset</a:t>
            </a:r>
            <a:r>
              <a:rPr lang="ko-KR" altLang="en-US" dirty="0">
                <a:latin typeface="Arial Black" panose="020B0A04020102020204" pitchFamily="34" charset="0"/>
              </a:rPr>
              <a:t>으로 연결되는 링크 등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r>
              <a:rPr lang="ko-KR" altLang="en-US" dirty="0">
                <a:latin typeface="Arial Black" panose="020B0A04020102020204" pitchFamily="34" charset="0"/>
              </a:rPr>
              <a:t>가 유지된다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Export Package </a:t>
            </a:r>
            <a:r>
              <a:rPr lang="ko-KR" altLang="en-US" dirty="0">
                <a:latin typeface="Arial Black" panose="020B0A04020102020204" pitchFamily="34" charset="0"/>
              </a:rPr>
              <a:t>명령을 통해 압축 및 저장을 하여 패키지를 만들어낸다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Import Package </a:t>
            </a:r>
            <a:r>
              <a:rPr lang="ko-KR" altLang="en-US" dirty="0">
                <a:latin typeface="Arial Black" panose="020B0A04020102020204" pitchFamily="34" charset="0"/>
              </a:rPr>
              <a:t>명령을 통해 현재 열려 있는 </a:t>
            </a:r>
            <a:r>
              <a:rPr lang="en-US" altLang="ko-KR" dirty="0">
                <a:latin typeface="Arial Black" panose="020B0A04020102020204" pitchFamily="34" charset="0"/>
              </a:rPr>
              <a:t>Unity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Project</a:t>
            </a:r>
            <a:r>
              <a:rPr lang="ko-KR" altLang="en-US" dirty="0">
                <a:latin typeface="Arial Black" panose="020B0A04020102020204" pitchFamily="34" charset="0"/>
              </a:rPr>
              <a:t>에 컬렉션의 압축을 푼다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85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Asset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7017714-1193-4229-92E9-6FADE40B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70" y="564502"/>
            <a:ext cx="10184882" cy="57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Asset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AAE897-2D5B-42C7-B970-8BF652C6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83" y="634652"/>
            <a:ext cx="9935456" cy="55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itchFamily="34" charset="0"/>
              </a:rPr>
              <a:t>Interface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1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 Black" pitchFamily="34" charset="0"/>
              </a:rPr>
              <a:t>Game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 Black" pitchFamily="34" charset="0"/>
              </a:rPr>
              <a:t>Unity 3D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 Black" pitchFamily="34" charset="0"/>
              </a:rPr>
              <a:t>Make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 Black" pitchFamily="34" charset="0"/>
              </a:rPr>
              <a:t>Asset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 Black" pitchFamily="34" charset="0"/>
              </a:rPr>
              <a:t>Interface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9426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580240"/>
            <a:ext cx="99177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latin typeface="Arial Black" pitchFamily="34" charset="0"/>
              </a:rPr>
              <a:t>Unity Interface</a:t>
            </a:r>
          </a:p>
        </p:txBody>
      </p:sp>
      <p:pic>
        <p:nvPicPr>
          <p:cNvPr id="5122" name="Picture 2" descr="F:\강의자료\Unity3DSpecial\학습이미지\GIF\InterfaceInf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05677"/>
            <a:ext cx="10432972" cy="571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7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580240"/>
            <a:ext cx="991772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Scene View : Scene</a:t>
            </a:r>
            <a:r>
              <a:rPr lang="ko-KR" altLang="en-US" dirty="0">
                <a:latin typeface="Arial Black" pitchFamily="34" charset="0"/>
              </a:rPr>
              <a:t>을 시각적으로 탐색하고 편집할 수 있다</a:t>
            </a:r>
            <a:r>
              <a:rPr lang="en-US" altLang="ko-KR" dirty="0">
                <a:latin typeface="Arial Black" pitchFamily="34" charset="0"/>
              </a:rPr>
              <a:t>. Scene View</a:t>
            </a:r>
            <a:r>
              <a:rPr lang="ko-KR" altLang="en-US" dirty="0">
                <a:latin typeface="Arial Black" pitchFamily="34" charset="0"/>
              </a:rPr>
              <a:t>에는 작업중인 프로젝트 타입에 따라 </a:t>
            </a:r>
            <a:r>
              <a:rPr lang="en-US" altLang="ko-KR" dirty="0">
                <a:latin typeface="Arial Black" pitchFamily="34" charset="0"/>
              </a:rPr>
              <a:t>3D or 2D </a:t>
            </a:r>
            <a:r>
              <a:rPr lang="ko-KR" altLang="en-US" dirty="0">
                <a:latin typeface="Arial Black" pitchFamily="34" charset="0"/>
              </a:rPr>
              <a:t>원근이 표시된다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Project View : Project</a:t>
            </a:r>
            <a:r>
              <a:rPr lang="ko-KR" altLang="en-US" dirty="0">
                <a:latin typeface="Arial Black" pitchFamily="34" charset="0"/>
              </a:rPr>
              <a:t>에서 사용할 수 있는 </a:t>
            </a:r>
            <a:r>
              <a:rPr lang="ko-KR" altLang="en-US" dirty="0" err="1">
                <a:latin typeface="Arial Black" pitchFamily="34" charset="0"/>
              </a:rPr>
              <a:t>에셋</a:t>
            </a:r>
            <a:r>
              <a:rPr lang="ko-KR" altLang="en-US" dirty="0">
                <a:latin typeface="Arial Black" pitchFamily="34" charset="0"/>
              </a:rPr>
              <a:t> 라이브러리가 표시된다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프로젝트로 </a:t>
            </a:r>
            <a:r>
              <a:rPr lang="ko-KR" altLang="en-US" dirty="0" err="1">
                <a:latin typeface="Arial Black" pitchFamily="34" charset="0"/>
              </a:rPr>
              <a:t>에셋을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err="1">
                <a:latin typeface="Arial Black" pitchFamily="34" charset="0"/>
              </a:rPr>
              <a:t>임포트하면</a:t>
            </a:r>
            <a:r>
              <a:rPr lang="ko-KR" altLang="en-US" dirty="0">
                <a:latin typeface="Arial Black" pitchFamily="34" charset="0"/>
              </a:rPr>
              <a:t> 이 창에 표시된다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Hierarchy View : Scene</a:t>
            </a:r>
            <a:r>
              <a:rPr lang="ko-KR" altLang="en-US" dirty="0">
                <a:latin typeface="Arial Black" pitchFamily="34" charset="0"/>
              </a:rPr>
              <a:t>의 모든 오브젝트를 계층 구조에 텍스트로 표시한다</a:t>
            </a:r>
            <a:r>
              <a:rPr lang="en-US" altLang="ko-KR" dirty="0">
                <a:latin typeface="Arial Black" pitchFamily="34" charset="0"/>
              </a:rPr>
              <a:t>. Scene</a:t>
            </a:r>
            <a:r>
              <a:rPr lang="ko-KR" altLang="en-US" dirty="0">
                <a:latin typeface="Arial Black" pitchFamily="34" charset="0"/>
              </a:rPr>
              <a:t>에 있는 각 항목마다 </a:t>
            </a:r>
            <a:r>
              <a:rPr lang="en-US" altLang="ko-KR" dirty="0">
                <a:latin typeface="Arial Black" pitchFamily="34" charset="0"/>
              </a:rPr>
              <a:t>Hierarchy</a:t>
            </a:r>
            <a:r>
              <a:rPr lang="ko-KR" altLang="en-US" dirty="0">
                <a:latin typeface="Arial Black" pitchFamily="34" charset="0"/>
              </a:rPr>
              <a:t>에 </a:t>
            </a:r>
            <a:r>
              <a:rPr lang="ko-KR" altLang="en-US" dirty="0" err="1">
                <a:latin typeface="Arial Black" pitchFamily="34" charset="0"/>
              </a:rPr>
              <a:t>엔트리가</a:t>
            </a:r>
            <a:r>
              <a:rPr lang="ko-KR" altLang="en-US" dirty="0">
                <a:latin typeface="Arial Black" pitchFamily="34" charset="0"/>
              </a:rPr>
              <a:t> 있으므로 두 창은 본질적으로 연결되어 있다고 볼 수 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이 구조는 오브젝트의 상호 연결 방식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ko-KR" altLang="en-US" dirty="0">
                <a:latin typeface="Arial Black" pitchFamily="34" charset="0"/>
              </a:rPr>
              <a:t>부모 </a:t>
            </a:r>
            <a:r>
              <a:rPr lang="en-US" altLang="ko-KR" dirty="0">
                <a:latin typeface="Arial Black" pitchFamily="34" charset="0"/>
              </a:rPr>
              <a:t>– </a:t>
            </a:r>
            <a:r>
              <a:rPr lang="ko-KR" altLang="en-US" dirty="0">
                <a:latin typeface="Arial Black" pitchFamily="34" charset="0"/>
              </a:rPr>
              <a:t>자식 관계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을 구조로 나타낸다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Inspector View : </a:t>
            </a:r>
            <a:r>
              <a:rPr lang="ko-KR" altLang="en-US" dirty="0">
                <a:latin typeface="Arial Black" pitchFamily="34" charset="0"/>
              </a:rPr>
              <a:t>현재 선택된 오브젝트의 모든 </a:t>
            </a:r>
            <a:r>
              <a:rPr lang="ko-KR" altLang="en-US" dirty="0" err="1">
                <a:latin typeface="Arial Black" pitchFamily="34" charset="0"/>
              </a:rPr>
              <a:t>프로퍼티를</a:t>
            </a:r>
            <a:r>
              <a:rPr lang="ko-KR" altLang="en-US" dirty="0">
                <a:latin typeface="Arial Black" pitchFamily="34" charset="0"/>
              </a:rPr>
              <a:t> 보고 편집 할 수 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여러 오브젝트 타입마다 서로 다른 여러 </a:t>
            </a:r>
            <a:r>
              <a:rPr lang="ko-KR" altLang="en-US" dirty="0" err="1">
                <a:latin typeface="Arial Black" pitchFamily="34" charset="0"/>
              </a:rPr>
              <a:t>프로퍼티가</a:t>
            </a:r>
            <a:r>
              <a:rPr lang="ko-KR" altLang="en-US" dirty="0">
                <a:latin typeface="Arial Black" pitchFamily="34" charset="0"/>
              </a:rPr>
              <a:t> 있으므로 </a:t>
            </a:r>
            <a:r>
              <a:rPr lang="ko-KR" altLang="en-US" dirty="0" err="1">
                <a:latin typeface="Arial Black" pitchFamily="34" charset="0"/>
              </a:rPr>
              <a:t>인스펙터</a:t>
            </a:r>
            <a:r>
              <a:rPr lang="ko-KR" altLang="en-US" dirty="0">
                <a:latin typeface="Arial Black" pitchFamily="34" charset="0"/>
              </a:rPr>
              <a:t> 창의 레이아웃과 </a:t>
            </a:r>
            <a:r>
              <a:rPr lang="ko-KR" altLang="en-US" dirty="0" err="1">
                <a:latin typeface="Arial Black" pitchFamily="34" charset="0"/>
              </a:rPr>
              <a:t>컨텐츠는</a:t>
            </a:r>
            <a:r>
              <a:rPr lang="ko-KR" altLang="en-US" dirty="0">
                <a:latin typeface="Arial Black" pitchFamily="34" charset="0"/>
              </a:rPr>
              <a:t> 다양하다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Tool bar : </a:t>
            </a:r>
            <a:r>
              <a:rPr lang="ko-KR" altLang="en-US" dirty="0">
                <a:latin typeface="Arial Black" pitchFamily="34" charset="0"/>
              </a:rPr>
              <a:t>가장 필수적인 작업기능에 접근할 수 있게 해준다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일부 </a:t>
            </a:r>
            <a:r>
              <a:rPr lang="en-US" altLang="ko-KR" dirty="0">
                <a:latin typeface="Arial Black" pitchFamily="34" charset="0"/>
              </a:rPr>
              <a:t>Scene View</a:t>
            </a:r>
            <a:r>
              <a:rPr lang="ko-KR" altLang="en-US" dirty="0">
                <a:latin typeface="Arial Black" pitchFamily="34" charset="0"/>
              </a:rPr>
              <a:t>에 대한 버튼도 존재한다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Game View : </a:t>
            </a:r>
            <a:r>
              <a:rPr lang="ko-KR" altLang="en-US" dirty="0">
                <a:latin typeface="Arial Black" pitchFamily="34" charset="0"/>
              </a:rPr>
              <a:t>상단의 실행버튼을 활성화 하면 </a:t>
            </a:r>
            <a:r>
              <a:rPr lang="en-US" altLang="ko-KR" dirty="0">
                <a:latin typeface="Arial Black" pitchFamily="34" charset="0"/>
              </a:rPr>
              <a:t>Game View</a:t>
            </a:r>
            <a:r>
              <a:rPr lang="ko-KR" altLang="en-US" dirty="0">
                <a:latin typeface="Arial Black" pitchFamily="34" charset="0"/>
              </a:rPr>
              <a:t>에 카메라로 현재 </a:t>
            </a:r>
            <a:r>
              <a:rPr lang="en-US" altLang="ko-KR" dirty="0" err="1">
                <a:latin typeface="Arial Black" pitchFamily="34" charset="0"/>
              </a:rPr>
              <a:t>Randering</a:t>
            </a:r>
            <a:r>
              <a:rPr lang="ko-KR" altLang="en-US" dirty="0">
                <a:latin typeface="Arial Black" pitchFamily="34" charset="0"/>
              </a:rPr>
              <a:t>되어지고 있는 </a:t>
            </a:r>
            <a:r>
              <a:rPr lang="en-US" altLang="ko-KR" dirty="0">
                <a:latin typeface="Arial Black" pitchFamily="34" charset="0"/>
              </a:rPr>
              <a:t>Scene</a:t>
            </a:r>
            <a:r>
              <a:rPr lang="ko-KR" altLang="en-US" dirty="0">
                <a:latin typeface="Arial Black" pitchFamily="34" charset="0"/>
              </a:rPr>
              <a:t>를 보여준다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Asset Store : </a:t>
            </a:r>
            <a:r>
              <a:rPr lang="ko-KR" altLang="en-US" dirty="0">
                <a:latin typeface="Arial Black" pitchFamily="34" charset="0"/>
              </a:rPr>
              <a:t>유저들에 의해 제작된 </a:t>
            </a:r>
            <a:r>
              <a:rPr lang="en-US" altLang="ko-KR" dirty="0">
                <a:latin typeface="Arial Black" pitchFamily="34" charset="0"/>
              </a:rPr>
              <a:t>Custom Asset</a:t>
            </a:r>
            <a:r>
              <a:rPr lang="ko-KR" altLang="en-US" dirty="0">
                <a:latin typeface="Arial Black" pitchFamily="34" charset="0"/>
              </a:rPr>
              <a:t>을 구매할 수 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무료도 꽤 많다</a:t>
            </a:r>
            <a:r>
              <a:rPr lang="en-US" altLang="ko-KR" dirty="0">
                <a:latin typeface="Arial Black" pitchFamily="34" charset="0"/>
              </a:rPr>
              <a:t>. </a:t>
            </a:r>
            <a:endParaRPr lang="en-US" altLang="ko-KR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8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583F41C-7808-4AF6-9042-E462C525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96" y="574697"/>
            <a:ext cx="10148629" cy="57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47ED882-CF03-47BA-99FF-E8ED4C49E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9" y="513106"/>
            <a:ext cx="10367624" cy="58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23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595F1FC-CAB0-4F4A-9D49-E5B83E5C4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68" y="489857"/>
            <a:ext cx="10450286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492D933-CCB8-48E0-8DC8-33C2AAB2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79" y="613332"/>
            <a:ext cx="10011263" cy="56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42E95C1-E88B-4D8B-ACE7-4B686086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68" y="489857"/>
            <a:ext cx="10450286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71591-546D-4C5E-91C5-7CFF71D61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745724"/>
            <a:ext cx="9905998" cy="55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6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14D7179-0AE8-4C98-981A-7E5B687F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03" y="588145"/>
            <a:ext cx="10100816" cy="56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3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4. Interface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BDFA6D3-F022-4A59-8AC3-5700852C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76" y="578840"/>
            <a:ext cx="10447647" cy="5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itchFamily="34" charset="0"/>
              </a:rPr>
              <a:t>Game Engine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1. Game Engine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580240"/>
            <a:ext cx="991772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2000" dirty="0">
                <a:latin typeface="Arial Black" pitchFamily="34" charset="0"/>
              </a:rPr>
              <a:t>게임 개발에 기반이 되는 구성 요소들이 잘 융합된 상태의 소스 코드와 그 기능들을 디자이너들이 사용 가능한 툴을 겸비한 게임 개발 소프트웨어를 일컫는다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2000" dirty="0">
                <a:latin typeface="Arial Black" pitchFamily="34" charset="0"/>
              </a:rPr>
              <a:t>둠</a:t>
            </a:r>
            <a:r>
              <a:rPr lang="en-US" altLang="ko-KR" sz="2000" dirty="0">
                <a:latin typeface="Arial Black" pitchFamily="34" charset="0"/>
              </a:rPr>
              <a:t> </a:t>
            </a:r>
            <a:r>
              <a:rPr lang="ko-KR" altLang="en-US" sz="2000" dirty="0">
                <a:latin typeface="Arial Black" pitchFamily="34" charset="0"/>
              </a:rPr>
              <a:t>시리즈</a:t>
            </a:r>
            <a:r>
              <a:rPr lang="en-US" altLang="ko-KR" sz="2000" dirty="0">
                <a:latin typeface="Arial Black" pitchFamily="34" charset="0"/>
              </a:rPr>
              <a:t>, </a:t>
            </a:r>
            <a:r>
              <a:rPr lang="ko-KR" altLang="en-US" sz="2000" dirty="0" err="1">
                <a:latin typeface="Arial Black" pitchFamily="34" charset="0"/>
              </a:rPr>
              <a:t>퀘이크</a:t>
            </a:r>
            <a:r>
              <a:rPr lang="ko-KR" altLang="en-US" sz="2000" dirty="0">
                <a:latin typeface="Arial Black" pitchFamily="34" charset="0"/>
              </a:rPr>
              <a:t> 시리즈</a:t>
            </a:r>
            <a:r>
              <a:rPr lang="en-US" altLang="ko-KR" sz="2000" dirty="0">
                <a:latin typeface="Arial Black" pitchFamily="34" charset="0"/>
              </a:rPr>
              <a:t>, </a:t>
            </a:r>
            <a:r>
              <a:rPr lang="ko-KR" altLang="en-US" sz="2000" dirty="0" err="1">
                <a:latin typeface="Arial Black" pitchFamily="34" charset="0"/>
              </a:rPr>
              <a:t>언리얼</a:t>
            </a:r>
            <a:r>
              <a:rPr lang="en-US" altLang="ko-KR" sz="2000" dirty="0">
                <a:latin typeface="Arial Black" pitchFamily="34" charset="0"/>
              </a:rPr>
              <a:t>, F.E.A.R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이전에는 그 게임만을 위한 작업을 했었고 그것을 다른 게임에 활용할 필요성이 없었다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라이브러리</a:t>
            </a:r>
            <a:r>
              <a:rPr lang="en-US" altLang="ko-KR" dirty="0">
                <a:latin typeface="Arial Black" pitchFamily="34" charset="0"/>
              </a:rPr>
              <a:t>(library)</a:t>
            </a:r>
            <a:r>
              <a:rPr lang="ko-KR" altLang="en-US" dirty="0">
                <a:latin typeface="Arial Black" pitchFamily="34" charset="0"/>
              </a:rPr>
              <a:t> 수준의 프레임 워크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FrameWork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 형태였다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이들 게임이 나오던 시기부터 특정 시리즈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특정 장르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대부분의 게임 등등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게임을 만들기 위한 목적으로 </a:t>
            </a:r>
            <a:r>
              <a:rPr lang="en-US" altLang="ko-KR" dirty="0">
                <a:latin typeface="Arial Black" pitchFamily="34" charset="0"/>
              </a:rPr>
              <a:t>Engine</a:t>
            </a:r>
            <a:r>
              <a:rPr lang="ko-KR" altLang="en-US" dirty="0">
                <a:latin typeface="Arial Black" pitchFamily="34" charset="0"/>
              </a:rPr>
              <a:t>이라는 모습이 구체화 되었다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2000" dirty="0">
                <a:latin typeface="Arial Black" pitchFamily="34" charset="0"/>
              </a:rPr>
              <a:t>현재에 와서는 다양한 기술들이 접목되었고 그래픽 </a:t>
            </a:r>
            <a:r>
              <a:rPr lang="ko-KR" altLang="en-US" sz="2000" dirty="0" err="1">
                <a:latin typeface="Arial Black" pitchFamily="34" charset="0"/>
              </a:rPr>
              <a:t>렌더링을</a:t>
            </a:r>
            <a:r>
              <a:rPr lang="ko-KR" altLang="en-US" sz="2000" dirty="0">
                <a:latin typeface="Arial Black" pitchFamily="34" charset="0"/>
              </a:rPr>
              <a:t> 위한 그래픽 엔진과 물리처리를 위한 물리엔진</a:t>
            </a:r>
            <a:r>
              <a:rPr lang="en-US" altLang="ko-KR" sz="2000" dirty="0">
                <a:latin typeface="Arial Black" pitchFamily="34" charset="0"/>
              </a:rPr>
              <a:t> </a:t>
            </a:r>
            <a:r>
              <a:rPr lang="ko-KR" altLang="en-US" sz="2000" dirty="0">
                <a:latin typeface="Arial Black" pitchFamily="34" charset="0"/>
              </a:rPr>
              <a:t>등등 다양한 기술을 처리하기 위한 기능들을 포함하고 여러 가지 플랫폼까지 지원하는  엔진들이 나오고 있다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/>
          </a:p>
          <a:p>
            <a:pPr defTabSz="914400" latinLnBrk="1">
              <a:defRPr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라이브러리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흔히 코드 라이브러리라 말하며 사용할 수 있는 코드덩어리</a:t>
            </a:r>
            <a:r>
              <a:rPr lang="en-US" altLang="ko-KR" sz="1600" dirty="0"/>
              <a:t>(</a:t>
            </a:r>
            <a:r>
              <a:rPr lang="ko-KR" altLang="en-US" sz="1600" dirty="0"/>
              <a:t>함수나 클래스</a:t>
            </a:r>
            <a:r>
              <a:rPr lang="en-US" altLang="ko-KR" sz="1600" dirty="0"/>
              <a:t>)</a:t>
            </a:r>
            <a:r>
              <a:rPr lang="ko-KR" altLang="en-US" sz="1600" dirty="0"/>
              <a:t>를  언제나 사용할 수 있게 준비되어 있는 것을 말한다</a:t>
            </a:r>
            <a:r>
              <a:rPr lang="en-US" altLang="ko-KR" sz="1600" dirty="0"/>
              <a:t>.</a:t>
            </a:r>
          </a:p>
          <a:p>
            <a:pPr defTabSz="914400" latinLnBrk="1">
              <a:defRPr/>
            </a:pPr>
            <a:r>
              <a:rPr lang="ko-KR" altLang="en-US" sz="1600" dirty="0"/>
              <a:t>도서관에 당장 보진 않지만 여러 책들이 준비되어 있고 필요한 책이 있을 때 마다 빌려볼 수 있는 것과 같은 것이다</a:t>
            </a:r>
            <a:r>
              <a:rPr lang="en-US" altLang="ko-KR" sz="1600" dirty="0"/>
              <a:t>.</a:t>
            </a:r>
          </a:p>
          <a:p>
            <a:pPr defTabSz="914400" latinLnBrk="1">
              <a:defRPr/>
            </a:pPr>
            <a:endParaRPr lang="en-US" altLang="ko-KR" sz="1600" b="1" dirty="0"/>
          </a:p>
          <a:p>
            <a:pPr defTabSz="914400" latinLnBrk="1">
              <a:defRPr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프레임워크 </a:t>
            </a:r>
            <a:r>
              <a:rPr lang="en-US" altLang="ko-KR" sz="1600" dirty="0"/>
              <a:t>: </a:t>
            </a:r>
            <a:r>
              <a:rPr lang="ko-KR" altLang="en-US" sz="1600" dirty="0"/>
              <a:t>특정 목적에 맞게 만들 수 있도록 미리 준비해둔 뼈대</a:t>
            </a:r>
            <a:r>
              <a:rPr lang="en-US" altLang="ko-KR" sz="1600" dirty="0"/>
              <a:t>, </a:t>
            </a:r>
            <a:r>
              <a:rPr lang="ko-KR" altLang="en-US" sz="1600" dirty="0"/>
              <a:t>틀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14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itchFamily="34" charset="0"/>
              </a:rPr>
              <a:t>unity3d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5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2. Unity 3d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580240"/>
            <a:ext cx="9917723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2000" dirty="0">
                <a:latin typeface="Arial Black" pitchFamily="34" charset="0"/>
              </a:rPr>
              <a:t>멀티 플랫폼 </a:t>
            </a:r>
            <a:r>
              <a:rPr lang="ko-KR" altLang="en-US" sz="2000" dirty="0" err="1">
                <a:latin typeface="Arial Black" pitchFamily="34" charset="0"/>
              </a:rPr>
              <a:t>빌드</a:t>
            </a:r>
            <a:r>
              <a:rPr lang="ko-KR" altLang="en-US" sz="2000" dirty="0">
                <a:latin typeface="Arial Black" pitchFamily="34" charset="0"/>
              </a:rPr>
              <a:t> </a:t>
            </a:r>
            <a:r>
              <a:rPr lang="en-US" altLang="ko-KR" sz="2000" dirty="0">
                <a:latin typeface="Arial Black" pitchFamily="34" charset="0"/>
              </a:rPr>
              <a:t>: </a:t>
            </a:r>
            <a:r>
              <a:rPr lang="ko-KR" altLang="en-US" sz="2000" dirty="0" err="1">
                <a:latin typeface="Arial Black" pitchFamily="34" charset="0"/>
              </a:rPr>
              <a:t>모바일</a:t>
            </a:r>
            <a:r>
              <a:rPr lang="en-US" altLang="ko-KR" sz="2000" dirty="0">
                <a:latin typeface="Arial Black" pitchFamily="34" charset="0"/>
              </a:rPr>
              <a:t>(</a:t>
            </a:r>
            <a:r>
              <a:rPr lang="en-US" altLang="ko-KR" sz="2000" dirty="0" err="1">
                <a:latin typeface="Arial Black" pitchFamily="34" charset="0"/>
              </a:rPr>
              <a:t>iOS</a:t>
            </a:r>
            <a:r>
              <a:rPr lang="en-US" altLang="ko-KR" sz="2000" dirty="0">
                <a:latin typeface="Arial Black" pitchFamily="34" charset="0"/>
              </a:rPr>
              <a:t>, Android, UWP, Fire OS), PC, Console, </a:t>
            </a:r>
            <a:r>
              <a:rPr lang="en-US" altLang="ko-KR" sz="2000" dirty="0" err="1">
                <a:latin typeface="Arial Black" pitchFamily="34" charset="0"/>
              </a:rPr>
              <a:t>WebGL</a:t>
            </a:r>
            <a:r>
              <a:rPr lang="en-US" altLang="ko-KR" sz="2000" dirty="0">
                <a:latin typeface="Arial Black" pitchFamily="34" charset="0"/>
              </a:rPr>
              <a:t>, XR(VR/AR/MR</a:t>
            </a:r>
            <a:r>
              <a:rPr lang="ko-KR" altLang="en-US" sz="2000" dirty="0">
                <a:latin typeface="Arial Black" pitchFamily="34" charset="0"/>
              </a:rPr>
              <a:t>을 합친 것</a:t>
            </a:r>
            <a:r>
              <a:rPr lang="en-US" altLang="ko-KR" sz="2000" dirty="0">
                <a:latin typeface="Arial Black" pitchFamily="34" charset="0"/>
              </a:rPr>
              <a:t>), </a:t>
            </a:r>
            <a:r>
              <a:rPr lang="ko-KR" altLang="en-US" sz="2000" dirty="0">
                <a:latin typeface="Arial Black" pitchFamily="34" charset="0"/>
              </a:rPr>
              <a:t>스마트</a:t>
            </a:r>
            <a:r>
              <a:rPr lang="en-US" altLang="ko-KR" sz="2000" dirty="0">
                <a:latin typeface="Arial Black" pitchFamily="34" charset="0"/>
              </a:rPr>
              <a:t>TV</a:t>
            </a:r>
            <a:r>
              <a:rPr lang="ko-KR" altLang="en-US" sz="2000" dirty="0">
                <a:latin typeface="Arial Black" pitchFamily="34" charset="0"/>
              </a:rPr>
              <a:t>등 다양한 플랫폼 버전으로 </a:t>
            </a:r>
            <a:r>
              <a:rPr lang="ko-KR" altLang="en-US" sz="2000" dirty="0" err="1">
                <a:latin typeface="Arial Black" pitchFamily="34" charset="0"/>
              </a:rPr>
              <a:t>빌드가</a:t>
            </a:r>
            <a:r>
              <a:rPr lang="ko-KR" altLang="en-US" sz="2000" dirty="0">
                <a:latin typeface="Arial Black" pitchFamily="34" charset="0"/>
              </a:rPr>
              <a:t> 가능하다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sz="2000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2000" dirty="0">
                <a:latin typeface="Arial Black" pitchFamily="34" charset="0"/>
              </a:rPr>
              <a:t>전 세계 무료화 게임 중 </a:t>
            </a:r>
            <a:r>
              <a:rPr lang="en-US" altLang="ko-KR" sz="2000" dirty="0">
                <a:latin typeface="Arial Black" pitchFamily="34" charset="0"/>
              </a:rPr>
              <a:t>50%</a:t>
            </a:r>
            <a:r>
              <a:rPr lang="ko-KR" altLang="en-US" sz="2000" dirty="0">
                <a:latin typeface="Arial Black" pitchFamily="34" charset="0"/>
              </a:rPr>
              <a:t>가 </a:t>
            </a:r>
            <a:r>
              <a:rPr lang="en-US" altLang="ko-KR" sz="2000" dirty="0">
                <a:latin typeface="Arial Black" pitchFamily="34" charset="0"/>
              </a:rPr>
              <a:t>Unity</a:t>
            </a:r>
            <a:r>
              <a:rPr lang="ko-KR" altLang="en-US" sz="2000" dirty="0">
                <a:latin typeface="Arial Black" pitchFamily="34" charset="0"/>
              </a:rPr>
              <a:t>로 제작되었다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sz="2000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2000" dirty="0" err="1">
                <a:latin typeface="Arial Black" pitchFamily="34" charset="0"/>
              </a:rPr>
              <a:t>유니티</a:t>
            </a:r>
            <a:r>
              <a:rPr lang="ko-KR" altLang="en-US" sz="2000" dirty="0">
                <a:latin typeface="Arial Black" pitchFamily="34" charset="0"/>
              </a:rPr>
              <a:t> 에디터에서 디자인</a:t>
            </a:r>
            <a:r>
              <a:rPr lang="en-US" altLang="ko-KR" sz="2000" dirty="0">
                <a:latin typeface="Arial Black" pitchFamily="34" charset="0"/>
              </a:rPr>
              <a:t>, </a:t>
            </a:r>
            <a:r>
              <a:rPr lang="ko-KR" altLang="en-US" sz="2000" dirty="0" err="1">
                <a:latin typeface="Arial Black" pitchFamily="34" charset="0"/>
              </a:rPr>
              <a:t>스크립팅</a:t>
            </a:r>
            <a:r>
              <a:rPr lang="en-US" altLang="ko-KR" sz="2000" dirty="0">
                <a:latin typeface="Arial Black" pitchFamily="34" charset="0"/>
              </a:rPr>
              <a:t>, </a:t>
            </a:r>
            <a:r>
              <a:rPr lang="ko-KR" altLang="en-US" sz="2000" dirty="0">
                <a:latin typeface="Arial Black" pitchFamily="34" charset="0"/>
              </a:rPr>
              <a:t>디버깅</a:t>
            </a:r>
            <a:r>
              <a:rPr lang="en-US" altLang="ko-KR" sz="2000" dirty="0">
                <a:latin typeface="Arial Black" pitchFamily="34" charset="0"/>
              </a:rPr>
              <a:t>, </a:t>
            </a:r>
            <a:r>
              <a:rPr lang="ko-KR" altLang="en-US" sz="2000" dirty="0" err="1">
                <a:latin typeface="Arial Black" pitchFamily="34" charset="0"/>
              </a:rPr>
              <a:t>빌드</a:t>
            </a:r>
            <a:r>
              <a:rPr lang="ko-KR" altLang="en-US" sz="2000" dirty="0">
                <a:latin typeface="Arial Black" pitchFamily="34" charset="0"/>
              </a:rPr>
              <a:t> 및 테스트 까지  일련의 개발 프로세스가 모두 이루어지는 직관적인 개발 환경</a:t>
            </a:r>
            <a:r>
              <a:rPr lang="en-US" altLang="ko-KR" sz="2000" dirty="0">
                <a:latin typeface="Arial Black" pitchFamily="34" charset="0"/>
              </a:rPr>
              <a:t>(IDE)</a:t>
            </a:r>
            <a:r>
              <a:rPr lang="ko-KR" altLang="en-US" sz="2000" dirty="0">
                <a:latin typeface="Arial Black" pitchFamily="34" charset="0"/>
              </a:rPr>
              <a:t>를 제공한다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sz="2000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2000" dirty="0" err="1">
                <a:latin typeface="Arial Black" pitchFamily="34" charset="0"/>
              </a:rPr>
              <a:t>에셋</a:t>
            </a:r>
            <a:r>
              <a:rPr lang="ko-KR" altLang="en-US" sz="2000" dirty="0">
                <a:latin typeface="Arial Black" pitchFamily="34" charset="0"/>
              </a:rPr>
              <a:t> 스토어를 통해 </a:t>
            </a:r>
            <a:r>
              <a:rPr lang="ko-KR" altLang="en-US" sz="2000" dirty="0" err="1">
                <a:latin typeface="Arial Black" pitchFamily="34" charset="0"/>
              </a:rPr>
              <a:t>에셋</a:t>
            </a:r>
            <a:r>
              <a:rPr lang="ko-KR" altLang="en-US" sz="2000" dirty="0">
                <a:latin typeface="Arial Black" pitchFamily="34" charset="0"/>
              </a:rPr>
              <a:t> 패키지 형태의 결과물 공유가 가능해서 다양한 방면의 개발 </a:t>
            </a:r>
            <a:r>
              <a:rPr lang="en-US" altLang="ko-KR" sz="2000" dirty="0">
                <a:latin typeface="Arial Black" pitchFamily="34" charset="0"/>
              </a:rPr>
              <a:t>Plug-In</a:t>
            </a:r>
            <a:r>
              <a:rPr lang="ko-KR" altLang="en-US" sz="2000" dirty="0">
                <a:latin typeface="Arial Black" pitchFamily="34" charset="0"/>
              </a:rPr>
              <a:t>들을 사용할 수 있다</a:t>
            </a:r>
            <a:r>
              <a:rPr lang="en-US" altLang="ko-KR" sz="2000" dirty="0">
                <a:latin typeface="Arial Black" pitchFamily="34" charset="0"/>
              </a:rPr>
              <a:t>. </a:t>
            </a:r>
            <a:r>
              <a:rPr lang="ko-KR" altLang="en-US" sz="2000" dirty="0">
                <a:latin typeface="Arial Black" pitchFamily="34" charset="0"/>
              </a:rPr>
              <a:t>대표적으로 </a:t>
            </a:r>
            <a:r>
              <a:rPr lang="en-US" altLang="ko-KR" sz="2000" dirty="0">
                <a:latin typeface="Arial Black" pitchFamily="34" charset="0"/>
              </a:rPr>
              <a:t>NGUI</a:t>
            </a:r>
            <a:r>
              <a:rPr lang="ko-KR" altLang="en-US" sz="2000" dirty="0">
                <a:latin typeface="Arial Black" pitchFamily="34" charset="0"/>
              </a:rPr>
              <a:t>가 있다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sz="2000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2000" dirty="0">
                <a:latin typeface="Arial Black" pitchFamily="34" charset="0"/>
              </a:rPr>
              <a:t>일정 수익 이하의 결과물을 내는 </a:t>
            </a:r>
            <a:r>
              <a:rPr lang="ko-KR" altLang="en-US" sz="2000" dirty="0" err="1">
                <a:latin typeface="Arial Black" pitchFamily="34" charset="0"/>
              </a:rPr>
              <a:t>컨텐츠는</a:t>
            </a:r>
            <a:r>
              <a:rPr lang="ko-KR" altLang="en-US" sz="2000" dirty="0">
                <a:latin typeface="Arial Black" pitchFamily="34" charset="0"/>
              </a:rPr>
              <a:t> 무료개발이 가능하며 </a:t>
            </a:r>
            <a:r>
              <a:rPr lang="ko-KR" altLang="en-US" sz="2000" dirty="0" err="1">
                <a:latin typeface="Arial Black" pitchFamily="34" charset="0"/>
              </a:rPr>
              <a:t>유니티</a:t>
            </a:r>
            <a:r>
              <a:rPr lang="ko-KR" altLang="en-US" sz="2000" dirty="0">
                <a:latin typeface="Arial Black" pitchFamily="34" charset="0"/>
              </a:rPr>
              <a:t> 자체 광고기능을 활용할 수도 있다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91" y="5344782"/>
            <a:ext cx="9917723" cy="1015663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rial Black" pitchFamily="34" charset="0"/>
              </a:rPr>
              <a:t>다양한 장점이 있겠지만 궁극적으로 멀티플랫폼으로의 개발 및 </a:t>
            </a:r>
            <a:r>
              <a:rPr lang="ko-KR" altLang="en-US" sz="2000" dirty="0" err="1">
                <a:latin typeface="Arial Black" pitchFamily="34" charset="0"/>
              </a:rPr>
              <a:t>빌드</a:t>
            </a:r>
            <a:r>
              <a:rPr lang="en-US" altLang="ko-KR" sz="2000" dirty="0">
                <a:latin typeface="Arial Black" pitchFamily="34" charset="0"/>
              </a:rPr>
              <a:t>, </a:t>
            </a:r>
            <a:r>
              <a:rPr lang="ko-KR" altLang="en-US" sz="2000" dirty="0">
                <a:latin typeface="Arial Black" pitchFamily="34" charset="0"/>
              </a:rPr>
              <a:t>많은 점유율을 가진 개발 상황</a:t>
            </a:r>
            <a:r>
              <a:rPr lang="en-US" altLang="ko-KR" sz="2000" dirty="0">
                <a:latin typeface="Arial Black" pitchFamily="34" charset="0"/>
              </a:rPr>
              <a:t>, </a:t>
            </a:r>
            <a:r>
              <a:rPr lang="ko-KR" altLang="en-US" sz="2000" dirty="0">
                <a:latin typeface="Arial Black" pitchFamily="34" charset="0"/>
              </a:rPr>
              <a:t>그 만큼 많은 정보들을 통해 개발의 편리함이 있기 때문에 </a:t>
            </a:r>
            <a:r>
              <a:rPr lang="en-US" altLang="ko-KR" sz="2000" dirty="0">
                <a:latin typeface="Arial Black" pitchFamily="34" charset="0"/>
              </a:rPr>
              <a:t>Unity</a:t>
            </a:r>
            <a:r>
              <a:rPr lang="ko-KR" altLang="en-US" sz="2000" dirty="0">
                <a:latin typeface="Arial Black" pitchFamily="34" charset="0"/>
              </a:rPr>
              <a:t>를 선택하게 된다</a:t>
            </a:r>
            <a:r>
              <a:rPr lang="en-US" altLang="ko-KR" sz="2000" dirty="0">
                <a:latin typeface="Arial Black" pitchFamily="34" charset="0"/>
              </a:rPr>
              <a:t>.</a:t>
            </a:r>
            <a:endParaRPr lang="ko-KR" alt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6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itchFamily="34" charset="0"/>
              </a:rPr>
              <a:t>Make project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3. Make project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138" y="580240"/>
            <a:ext cx="991772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latin typeface="Arial Black" pitchFamily="34" charset="0"/>
              </a:rPr>
              <a:t>Unity3D </a:t>
            </a:r>
            <a:r>
              <a:rPr lang="ko-KR" altLang="en-US" sz="2000" dirty="0">
                <a:latin typeface="Arial Black" pitchFamily="34" charset="0"/>
              </a:rPr>
              <a:t>설치하기</a:t>
            </a:r>
            <a:endParaRPr lang="en-US" altLang="ko-KR" sz="2000" dirty="0">
              <a:latin typeface="Arial Black" pitchFamily="34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altLang="ko-KR" sz="2000" dirty="0">
                <a:latin typeface="Arial Black" pitchFamily="34" charset="0"/>
                <a:hlinkClick r:id="rId3"/>
              </a:rPr>
              <a:t>https://unity3d.com/kr/get-unity/download</a:t>
            </a:r>
            <a:r>
              <a:rPr lang="ko-KR" altLang="en-US" sz="2000" dirty="0">
                <a:latin typeface="Arial Black" pitchFamily="34" charset="0"/>
              </a:rPr>
              <a:t>로 이동한다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altLang="ko-KR" sz="2000" dirty="0">
                <a:latin typeface="Arial Black" pitchFamily="34" charset="0"/>
              </a:rPr>
              <a:t>Unity Hub</a:t>
            </a:r>
            <a:r>
              <a:rPr lang="ko-KR" altLang="en-US" sz="2000" dirty="0">
                <a:latin typeface="Arial Black" pitchFamily="34" charset="0"/>
              </a:rPr>
              <a:t>를 다운로드 받고 나서 설치한다</a:t>
            </a:r>
            <a:r>
              <a:rPr lang="en-US" altLang="ko-KR" sz="2000" dirty="0">
                <a:latin typeface="Arial Black" pitchFamily="34" charset="0"/>
              </a:rPr>
              <a:t>.</a:t>
            </a:r>
          </a:p>
        </p:txBody>
      </p:sp>
      <p:pic>
        <p:nvPicPr>
          <p:cNvPr id="1026" name="Picture 2" descr="F:\강의자료\Unity3DSpecial\학습이미지\PNG\Setup\UnitySet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61" y="1734920"/>
            <a:ext cx="7856076" cy="49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4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3. Make project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138" y="580240"/>
            <a:ext cx="99177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latin typeface="Arial Black" pitchFamily="34" charset="0"/>
              </a:rPr>
              <a:t>Unity3D </a:t>
            </a:r>
            <a:r>
              <a:rPr lang="ko-KR" altLang="en-US" sz="2000" dirty="0">
                <a:latin typeface="Arial Black" pitchFamily="34" charset="0"/>
              </a:rPr>
              <a:t>설치하기</a:t>
            </a:r>
            <a:endParaRPr lang="en-US" altLang="ko-KR" sz="2000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0FBD5D9-2246-43FF-88E7-0ED43ACD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32" y="980350"/>
            <a:ext cx="8707957" cy="56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1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704</Words>
  <Application>Microsoft Office PowerPoint</Application>
  <PresentationFormat>와이드스크린</PresentationFormat>
  <Paragraphs>117</Paragraphs>
  <Slides>29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Arial Black</vt:lpstr>
      <vt:lpstr>Tw Cen MT</vt:lpstr>
      <vt:lpstr>회로</vt:lpstr>
      <vt:lpstr>Unity 3d -Chapter1-</vt:lpstr>
      <vt:lpstr>목차</vt:lpstr>
      <vt:lpstr>Game Engine</vt:lpstr>
      <vt:lpstr>1. Game Engine</vt:lpstr>
      <vt:lpstr>unity3d</vt:lpstr>
      <vt:lpstr>2. Unity 3d</vt:lpstr>
      <vt:lpstr>Make project</vt:lpstr>
      <vt:lpstr>3. Make project</vt:lpstr>
      <vt:lpstr>3. Make project</vt:lpstr>
      <vt:lpstr>3. Make project</vt:lpstr>
      <vt:lpstr>3. Make project</vt:lpstr>
      <vt:lpstr>3. Make project</vt:lpstr>
      <vt:lpstr>Asset</vt:lpstr>
      <vt:lpstr>4. Asset</vt:lpstr>
      <vt:lpstr>4. Asset</vt:lpstr>
      <vt:lpstr>4. Asset</vt:lpstr>
      <vt:lpstr>4. Asset</vt:lpstr>
      <vt:lpstr>4. Asset</vt:lpstr>
      <vt:lpstr>Interface</vt:lpstr>
      <vt:lpstr>4. Interface</vt:lpstr>
      <vt:lpstr>4. Interface</vt:lpstr>
      <vt:lpstr>4. Interface</vt:lpstr>
      <vt:lpstr>4. Interface</vt:lpstr>
      <vt:lpstr>4. Interface</vt:lpstr>
      <vt:lpstr>4. Interface</vt:lpstr>
      <vt:lpstr>4. Interface</vt:lpstr>
      <vt:lpstr>4. Interface</vt:lpstr>
      <vt:lpstr>4. Interface</vt:lpstr>
      <vt:lpstr>4.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-animation, animator-</dc:title>
  <dc:creator>Ji Hyeon Choi</dc:creator>
  <cp:lastModifiedBy>Choi Ji Hyeon</cp:lastModifiedBy>
  <cp:revision>42</cp:revision>
  <dcterms:created xsi:type="dcterms:W3CDTF">2019-01-15T06:19:15Z</dcterms:created>
  <dcterms:modified xsi:type="dcterms:W3CDTF">2019-06-07T23:55:36Z</dcterms:modified>
</cp:coreProperties>
</file>