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65" r:id="rId5"/>
    <p:sldId id="263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08" d="100"/>
          <a:sy n="108" d="100"/>
        </p:scale>
        <p:origin x="-53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6EE2-205C-4297-B0E2-893BC24B72A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F7964-8FDC-4CAB-B225-73F871E1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9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애초에 </a:t>
            </a:r>
            <a:r>
              <a:rPr lang="en-US" altLang="ko-KR" dirty="0"/>
              <a:t>FBX</a:t>
            </a:r>
            <a:r>
              <a:rPr lang="ko-KR" altLang="en-US" dirty="0"/>
              <a:t>를 만들 때 애니메이션 클립을 만들었다면 한 클립에 여러 개가 만들어져 있다면 저기 </a:t>
            </a:r>
            <a:r>
              <a:rPr lang="en-US" altLang="ko-KR" dirty="0"/>
              <a:t>Clips</a:t>
            </a:r>
            <a:r>
              <a:rPr lang="ko-KR" altLang="en-US" dirty="0"/>
              <a:t>에 연결해 준 뒤 분리작업이 필요하고</a:t>
            </a:r>
            <a:endParaRPr lang="en-US" altLang="ko-KR" dirty="0"/>
          </a:p>
          <a:p>
            <a:r>
              <a:rPr lang="ko-KR" altLang="en-US" dirty="0"/>
              <a:t>이미 분리해서 만들어져 연결된 것도 있고 애니메이션 동작 별로 따로 </a:t>
            </a:r>
            <a:r>
              <a:rPr lang="ko-KR" altLang="en-US" dirty="0" err="1"/>
              <a:t>따로</a:t>
            </a:r>
            <a:r>
              <a:rPr lang="ko-KR" altLang="en-US" dirty="0"/>
              <a:t> 만들어서 </a:t>
            </a:r>
            <a:r>
              <a:rPr lang="en-US" altLang="ko-KR" dirty="0"/>
              <a:t>FBX</a:t>
            </a:r>
            <a:r>
              <a:rPr lang="ko-KR" altLang="en-US" dirty="0"/>
              <a:t>별로 나누어져 있는 경우도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우리는 </a:t>
            </a:r>
            <a:r>
              <a:rPr lang="en-US" altLang="ko-KR" dirty="0"/>
              <a:t>Clip</a:t>
            </a:r>
            <a:r>
              <a:rPr lang="ko-KR" altLang="en-US" dirty="0"/>
              <a:t>이 아예 떨어져 있고 그걸 추가해서 사용하기만 할 것이기 때문에 이 창이 따로 필요가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0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연결을 보여준다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5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4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6BE69F-234F-4C08-AEDE-8B7E1A58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 3d</a:t>
            </a:r>
            <a:br>
              <a:rPr lang="en-US" altLang="ko-KR" dirty="0"/>
            </a:br>
            <a:r>
              <a:rPr lang="en-US" altLang="ko-KR" smtClean="0"/>
              <a:t>-</a:t>
            </a:r>
            <a:r>
              <a:rPr lang="en-US" altLang="ko-KR" smtClean="0"/>
              <a:t>Chapter3-2-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2D5E6CD-C823-4625-998A-BCB96BAF6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2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5BED28EE-94B6-4750-A0D1-400E9092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EBD846FE-3B2D-42E0-8E5D-35478CFC749D}"/>
              </a:ext>
            </a:extLst>
          </p:cNvPr>
          <p:cNvGrpSpPr/>
          <p:nvPr/>
        </p:nvGrpSpPr>
        <p:grpSpPr>
          <a:xfrm>
            <a:off x="1133578" y="1336563"/>
            <a:ext cx="9904309" cy="4005375"/>
            <a:chOff x="1142206" y="476138"/>
            <a:chExt cx="9904309" cy="4005375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189CDA8F-E623-4195-B32B-935DE1CCF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485" y="527050"/>
              <a:ext cx="3296110" cy="1390844"/>
            </a:xfrm>
            <a:prstGeom prst="rect">
              <a:avLst/>
            </a:prstGeom>
          </p:spPr>
        </p:pic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D904CDC1-EFF8-45D6-9FD3-A3E78A6A9D5C}"/>
                </a:ext>
              </a:extLst>
            </p:cNvPr>
            <p:cNvGrpSpPr/>
            <p:nvPr/>
          </p:nvGrpSpPr>
          <p:grpSpPr>
            <a:xfrm>
              <a:off x="1142206" y="476138"/>
              <a:ext cx="9904309" cy="4005375"/>
              <a:chOff x="1142206" y="476138"/>
              <a:chExt cx="9904309" cy="4005375"/>
            </a:xfrm>
          </p:grpSpPr>
          <p:pic>
            <p:nvPicPr>
              <p:cNvPr id="11" name="그림 10" descr="개체이(가) 표시된 사진&#10;&#10;자동 생성된 설명">
                <a:extLst>
                  <a:ext uri="{FF2B5EF4-FFF2-40B4-BE49-F238E27FC236}">
                    <a16:creationId xmlns="" xmlns:a16="http://schemas.microsoft.com/office/drawing/2014/main" id="{2840C083-5145-445E-A4AE-538C9AA01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1595" y="692005"/>
                <a:ext cx="1714739" cy="103837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7BB21779-02A0-4173-A2BC-537F858D9340}"/>
                  </a:ext>
                </a:extLst>
              </p:cNvPr>
              <p:cNvSpPr txBox="1"/>
              <p:nvPr/>
            </p:nvSpPr>
            <p:spPr>
              <a:xfrm>
                <a:off x="6290980" y="476138"/>
                <a:ext cx="47555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추가된 </a:t>
                </a:r>
                <a:r>
                  <a:rPr lang="en-US" altLang="ko-KR" dirty="0"/>
                  <a:t>Clip</a:t>
                </a:r>
                <a:r>
                  <a:rPr lang="ko-KR" altLang="en-US" dirty="0"/>
                  <a:t>에 </a:t>
                </a:r>
                <a:r>
                  <a:rPr lang="ko-KR" altLang="en-US" dirty="0" err="1"/>
                  <a:t>우클릭을</a:t>
                </a:r>
                <a:r>
                  <a:rPr lang="ko-KR" altLang="en-US" dirty="0"/>
                  <a:t> 하여 </a:t>
                </a:r>
                <a:r>
                  <a:rPr lang="en-US" altLang="ko-KR" dirty="0"/>
                  <a:t>Make Transition</a:t>
                </a:r>
                <a:r>
                  <a:rPr lang="ko-KR" altLang="en-US" dirty="0"/>
                  <a:t>을 생성해서 연결할 </a:t>
                </a:r>
                <a:r>
                  <a:rPr lang="en-US" altLang="ko-KR" dirty="0"/>
                  <a:t>Clip</a:t>
                </a:r>
                <a:r>
                  <a:rPr lang="ko-KR" altLang="en-US" dirty="0"/>
                  <a:t>으로 드래그 해주면 </a:t>
                </a:r>
                <a:r>
                  <a:rPr lang="en-US" altLang="ko-KR" dirty="0"/>
                  <a:t>Transition</a:t>
                </a:r>
                <a:r>
                  <a:rPr lang="ko-KR" altLang="en-US" dirty="0"/>
                  <a:t>이 연결되고 전이를 할 수 있게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pic>
            <p:nvPicPr>
              <p:cNvPr id="54" name="그림 53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55BFCC51-70B7-4248-95ED-D05927C3D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206" y="2042126"/>
                <a:ext cx="5055271" cy="1783425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7E81543B-49DC-44CD-B79D-03E69CDABAF6}"/>
                  </a:ext>
                </a:extLst>
              </p:cNvPr>
              <p:cNvSpPr txBox="1"/>
              <p:nvPr/>
            </p:nvSpPr>
            <p:spPr>
              <a:xfrm>
                <a:off x="6290980" y="2087046"/>
                <a:ext cx="47555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Paramaters</a:t>
                </a:r>
                <a:r>
                  <a:rPr lang="ko-KR" altLang="en-US" dirty="0"/>
                  <a:t>를 클릭해서 </a:t>
                </a:r>
                <a:r>
                  <a:rPr lang="en-US" altLang="ko-KR" dirty="0" err="1"/>
                  <a:t>Trasition</a:t>
                </a:r>
                <a:r>
                  <a:rPr lang="ko-KR" altLang="en-US" dirty="0"/>
                  <a:t>할 </a:t>
                </a:r>
                <a:r>
                  <a:rPr lang="en-US" altLang="ko-KR" dirty="0" err="1"/>
                  <a:t>Paramater</a:t>
                </a:r>
                <a:r>
                  <a:rPr lang="ko-KR" altLang="en-US" dirty="0"/>
                  <a:t>를 추가하자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종류의 방식으로 사용 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pic>
            <p:nvPicPr>
              <p:cNvPr id="57" name="그림 56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08028913-6CA9-4C5F-A5E3-7E42ADC1D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206" y="3890881"/>
                <a:ext cx="5055270" cy="5906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6105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AC5073CA-D227-4278-AEE1-52A5CEB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C4ADE77-B488-494B-B525-53CBE13A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592930"/>
            <a:ext cx="4953794" cy="2696523"/>
          </a:xfrm>
          <a:prstGeom prst="rect">
            <a:avLst/>
          </a:prstGeom>
        </p:spPr>
      </p:pic>
      <p:pic>
        <p:nvPicPr>
          <p:cNvPr id="7" name="그림 6" descr="스크린샷, 건물, 도로이(가) 표시된 사진&#10;&#10;자동 생성된 설명">
            <a:extLst>
              <a:ext uri="{FF2B5EF4-FFF2-40B4-BE49-F238E27FC236}">
                <a16:creationId xmlns="" xmlns:a16="http://schemas.microsoft.com/office/drawing/2014/main" id="{AB9C9353-6825-4AF2-B9F2-5460106C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5" y="3289453"/>
            <a:ext cx="4953794" cy="2669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074455-D778-42DA-B60E-4138C431F3B5}"/>
              </a:ext>
            </a:extLst>
          </p:cNvPr>
          <p:cNvSpPr txBox="1"/>
          <p:nvPr/>
        </p:nvSpPr>
        <p:spPr>
          <a:xfrm>
            <a:off x="6230646" y="1801813"/>
            <a:ext cx="4818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서있는 자세와 걷는 자세를 움직일 때 반복하므로 서로 전이되게 만들자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Transition</a:t>
            </a:r>
            <a:r>
              <a:rPr lang="ko-KR" altLang="en-US" dirty="0"/>
              <a:t>을 클릭해보면 설정을 할 수 있는데 서로 전이가 자연스럽게 해주기 위해 상태가 바뀌어도 이전동작을 모두 한 뒤에 전이되는 설정인 </a:t>
            </a:r>
            <a:r>
              <a:rPr lang="en-US" altLang="ko-KR" dirty="0"/>
              <a:t>Has Exit Time</a:t>
            </a:r>
            <a:r>
              <a:rPr lang="ko-KR" altLang="en-US" dirty="0"/>
              <a:t>을 언 클릭 해주자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그리고 하단에 파라미터를 생성해둔 걸 추가해서 설정해주자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52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795898C5-91AA-4833-9A06-DFCF7D2A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5D7749C-67B5-470F-9FE5-68D6BA70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5" y="594534"/>
            <a:ext cx="3746040" cy="4210051"/>
          </a:xfrm>
          <a:prstGeom prst="rect">
            <a:avLst/>
          </a:prstGeom>
        </p:spPr>
      </p:pic>
      <p:pic>
        <p:nvPicPr>
          <p:cNvPr id="7" name="그림 6" descr="사람, 물이(가) 표시된 사진&#10;&#10;자동 생성된 설명">
            <a:extLst>
              <a:ext uri="{FF2B5EF4-FFF2-40B4-BE49-F238E27FC236}">
                <a16:creationId xmlns="" xmlns:a16="http://schemas.microsoft.com/office/drawing/2014/main" id="{514AFE10-1D99-4728-83E7-BF5419A97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015" y="3415750"/>
            <a:ext cx="3102897" cy="3427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0C5F748-FCBF-4130-A106-518954F83792}"/>
              </a:ext>
            </a:extLst>
          </p:cNvPr>
          <p:cNvSpPr txBox="1"/>
          <p:nvPr/>
        </p:nvSpPr>
        <p:spPr>
          <a:xfrm>
            <a:off x="5170027" y="1495723"/>
            <a:ext cx="586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해당 애니메이션이 루트 모션 캡쳐로 이루어 졌다면 움직일 때 미세하게 좌표가 바뀌게 된다</a:t>
            </a:r>
            <a:r>
              <a:rPr lang="en-US" altLang="ko-KR" dirty="0"/>
              <a:t>. </a:t>
            </a:r>
            <a:r>
              <a:rPr lang="ko-KR" altLang="en-US" dirty="0"/>
              <a:t>그것을 수정할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87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85F29DCC-A30E-48DF-BDF8-4A2E315D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D056E15-F13B-4A27-881C-ABB891FD3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75" y="562769"/>
            <a:ext cx="3791479" cy="78115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D1002F67-7761-4D26-8574-276A15BE5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212" y="1343928"/>
            <a:ext cx="3796242" cy="65731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BB059DE-ABA8-4D13-BA9A-60329949C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975" y="2153668"/>
            <a:ext cx="3791479" cy="325800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4DC6793-9D5C-40D3-944A-2E8CAF7C6BF0}"/>
              </a:ext>
            </a:extLst>
          </p:cNvPr>
          <p:cNvSpPr txBox="1"/>
          <p:nvPr/>
        </p:nvSpPr>
        <p:spPr>
          <a:xfrm>
            <a:off x="5096405" y="550863"/>
            <a:ext cx="5952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Idle</a:t>
            </a:r>
            <a:r>
              <a:rPr lang="ko-KR" altLang="en-US" dirty="0"/>
              <a:t> 상태일때 본의 기준으로는 </a:t>
            </a:r>
            <a:r>
              <a:rPr lang="en-US" altLang="ko-KR" dirty="0"/>
              <a:t>0</a:t>
            </a:r>
            <a:r>
              <a:rPr lang="ko-KR" altLang="en-US" dirty="0"/>
              <a:t>의 위치에 있지만 모델링은 그 아래로 내려가 있을 수 있다 그것을 본위치로 옮겨줘야 하기 때문에 </a:t>
            </a:r>
            <a:r>
              <a:rPr lang="en-US" altLang="ko-KR" dirty="0"/>
              <a:t>Y</a:t>
            </a:r>
            <a:r>
              <a:rPr lang="ko-KR" altLang="en-US" dirty="0"/>
              <a:t>축을 </a:t>
            </a:r>
            <a:r>
              <a:rPr lang="en-US" altLang="ko-KR" dirty="0"/>
              <a:t>feet</a:t>
            </a:r>
            <a:r>
              <a:rPr lang="ko-KR" altLang="en-US" dirty="0"/>
              <a:t>을 해서 축을 본 위치에 맞춰준다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XZ </a:t>
            </a:r>
            <a:r>
              <a:rPr lang="ko-KR" altLang="en-US" dirty="0"/>
              <a:t>값도 해당 옵션으로 고정해서 바꿔준다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WalkF</a:t>
            </a:r>
            <a:r>
              <a:rPr lang="ko-KR" altLang="en-US" dirty="0"/>
              <a:t>일 때도 바꿔준다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항상 이 옵션을 만질 필요는 없다 </a:t>
            </a:r>
            <a:r>
              <a:rPr lang="ko-KR" altLang="en-US" dirty="0" err="1"/>
              <a:t>모션캡쳐가</a:t>
            </a:r>
            <a:r>
              <a:rPr lang="ko-KR" altLang="en-US" dirty="0"/>
              <a:t> 아니라면 거의 쓸 필요가 </a:t>
            </a:r>
            <a:r>
              <a:rPr lang="ko-KR" altLang="en-US" dirty="0" err="1"/>
              <a:t>없을것이다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04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7198D422-B85F-4410-9D0C-99CC9D30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Unity</a:t>
            </a:r>
            <a:r>
              <a:rPr lang="ko-KR" altLang="en-US" dirty="0"/>
              <a:t>의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440B149-0E33-44A4-A4D1-84CC3562302D}"/>
              </a:ext>
            </a:extLst>
          </p:cNvPr>
          <p:cNvSpPr txBox="1"/>
          <p:nvPr/>
        </p:nvSpPr>
        <p:spPr>
          <a:xfrm>
            <a:off x="1143001" y="597886"/>
            <a:ext cx="990599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레거시 </a:t>
            </a:r>
            <a:r>
              <a:rPr lang="en-US" altLang="ko-KR" dirty="0"/>
              <a:t>: </a:t>
            </a:r>
            <a:r>
              <a:rPr lang="ko-KR" altLang="en-US" dirty="0"/>
              <a:t>하위 호환성을 위해 사용</a:t>
            </a:r>
            <a:r>
              <a:rPr lang="en-US" altLang="ko-KR" dirty="0"/>
              <a:t>(4.x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제네릭 </a:t>
            </a:r>
            <a:r>
              <a:rPr lang="en-US" altLang="ko-KR" dirty="0"/>
              <a:t>: </a:t>
            </a:r>
            <a:r>
              <a:rPr lang="ko-KR" altLang="en-US" dirty="0" err="1"/>
              <a:t>메카님</a:t>
            </a:r>
            <a:r>
              <a:rPr lang="ko-KR" altLang="en-US" dirty="0"/>
              <a:t> 애니메이션</a:t>
            </a:r>
            <a:r>
              <a:rPr lang="en-US" altLang="ko-KR" dirty="0"/>
              <a:t>, </a:t>
            </a:r>
            <a:r>
              <a:rPr lang="ko-KR" altLang="en-US" dirty="0"/>
              <a:t>비인간형</a:t>
            </a:r>
            <a:r>
              <a:rPr lang="en-US" altLang="ko-KR" dirty="0"/>
              <a:t>, </a:t>
            </a:r>
            <a:r>
              <a:rPr lang="ko-KR" altLang="en-US" dirty="0" err="1"/>
              <a:t>리타겟팅</a:t>
            </a:r>
            <a:r>
              <a:rPr lang="ko-KR" altLang="en-US" dirty="0"/>
              <a:t> 기능 사용 불가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휴머노이드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메카님</a:t>
            </a:r>
            <a:r>
              <a:rPr lang="ko-KR" altLang="en-US" dirty="0"/>
              <a:t> 애니메이션</a:t>
            </a:r>
            <a:r>
              <a:rPr lang="en-US" altLang="ko-KR" dirty="0"/>
              <a:t>, 2</a:t>
            </a:r>
            <a:r>
              <a:rPr lang="ko-KR" altLang="en-US" dirty="0" err="1"/>
              <a:t>족보행</a:t>
            </a:r>
            <a:r>
              <a:rPr lang="ko-KR" altLang="en-US" dirty="0"/>
              <a:t> 혹은 인간형</a:t>
            </a:r>
            <a:r>
              <a:rPr lang="en-US" altLang="ko-KR" dirty="0"/>
              <a:t>, </a:t>
            </a:r>
            <a:r>
              <a:rPr lang="ko-KR" altLang="en-US" dirty="0" err="1"/>
              <a:t>리타겟팅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메카님</a:t>
            </a:r>
            <a:r>
              <a:rPr lang="ko-KR" altLang="en-US" dirty="0"/>
              <a:t> 애니메이션은 </a:t>
            </a:r>
            <a:r>
              <a:rPr lang="en-US" altLang="ko-KR" dirty="0"/>
              <a:t>Animator</a:t>
            </a:r>
            <a:r>
              <a:rPr lang="ko-KR" altLang="en-US" dirty="0"/>
              <a:t>을 사용해서 </a:t>
            </a:r>
            <a:r>
              <a:rPr lang="en-US" altLang="ko-KR" dirty="0"/>
              <a:t>Animation </a:t>
            </a:r>
            <a:r>
              <a:rPr lang="ko-KR" altLang="en-US" dirty="0"/>
              <a:t>컨트롤을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9CF25A2-AEFB-4A53-A6CE-9409B2CD0CED}"/>
              </a:ext>
            </a:extLst>
          </p:cNvPr>
          <p:cNvGrpSpPr/>
          <p:nvPr/>
        </p:nvGrpSpPr>
        <p:grpSpPr>
          <a:xfrm>
            <a:off x="2425721" y="2425543"/>
            <a:ext cx="6301030" cy="2248214"/>
            <a:chOff x="1142206" y="1539875"/>
            <a:chExt cx="6301030" cy="2248214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F9C509C4-1B1D-4015-8162-19DC29CEA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6126" y="1539875"/>
              <a:ext cx="3477110" cy="2248214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0A4A9A3E-068A-499D-9346-0801C9045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206" y="1542787"/>
              <a:ext cx="2810267" cy="1886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46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C11C69CE-1921-44A0-BB34-FB8F0EE6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7305D38-FAA8-4117-AA50-D8ADB5D07F77}"/>
              </a:ext>
            </a:extLst>
          </p:cNvPr>
          <p:cNvSpPr txBox="1"/>
          <p:nvPr/>
        </p:nvSpPr>
        <p:spPr>
          <a:xfrm>
            <a:off x="1143001" y="597886"/>
            <a:ext cx="9905998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속도면에서 빠르기 때문에 </a:t>
            </a:r>
            <a:r>
              <a:rPr lang="en-US" altLang="ko-KR" sz="1600" dirty="0"/>
              <a:t>Legacy</a:t>
            </a:r>
            <a:r>
              <a:rPr lang="ko-KR" altLang="en-US" sz="1600" dirty="0"/>
              <a:t>를 아직 많이 쓰지만 하위 호환만 시켜줄 뿐 더 이상의 지원이 없기 때문에 </a:t>
            </a:r>
            <a:r>
              <a:rPr lang="en-US" altLang="ko-KR" sz="1600" dirty="0" err="1"/>
              <a:t>Mecanim</a:t>
            </a:r>
            <a:r>
              <a:rPr lang="ko-KR" altLang="en-US" sz="1600" dirty="0"/>
              <a:t>을 쓰는 것이 좋다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0" name="그림 3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B1EFB11-A84B-4BCF-BB66-91425C0CD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6" y="1338881"/>
            <a:ext cx="6422446" cy="2363155"/>
          </a:xfrm>
          <a:prstGeom prst="rect">
            <a:avLst/>
          </a:prstGeom>
        </p:spPr>
      </p:pic>
      <p:cxnSp>
        <p:nvCxnSpPr>
          <p:cNvPr id="58" name="연결선: 꺾임 57">
            <a:extLst>
              <a:ext uri="{FF2B5EF4-FFF2-40B4-BE49-F238E27FC236}">
                <a16:creationId xmlns="" xmlns:a16="http://schemas.microsoft.com/office/drawing/2014/main" id="{0243C1A0-CA60-435A-B7EA-AD00FDDBCC4E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5045694" y="3009770"/>
            <a:ext cx="1338561" cy="2723091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DD715D58-E8AA-4933-A8F0-2C05F5F5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468" y="3284973"/>
            <a:ext cx="3973531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93712BBF-4A97-4200-9989-8D026DF4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F32DA04-5CA5-4EDA-AD66-C0CD9966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89" y="625863"/>
            <a:ext cx="4010585" cy="342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13A6E51-D4B1-4416-B774-FC017043EE9E}"/>
              </a:ext>
            </a:extLst>
          </p:cNvPr>
          <p:cNvSpPr txBox="1"/>
          <p:nvPr/>
        </p:nvSpPr>
        <p:spPr>
          <a:xfrm>
            <a:off x="6215795" y="2340602"/>
            <a:ext cx="4827415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동작 애니메이션과 사용할 애니메이션 클립을 만들어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64DD36D2-0D53-4D67-8191-9F3D96ACD69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59374" y="2340603"/>
            <a:ext cx="1056421" cy="3231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2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88C71F0A-60FB-46C6-B6E3-EBE24F18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D926985-E543-44E7-AE0C-DAAC678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6" y="658689"/>
            <a:ext cx="6420746" cy="178142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FE490195-1102-4D56-9A5B-8D86A146E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1" y="3064344"/>
            <a:ext cx="6411220" cy="2943636"/>
          </a:xfrm>
          <a:prstGeom prst="rect">
            <a:avLst/>
          </a:prstGeom>
        </p:spPr>
      </p:pic>
      <p:pic>
        <p:nvPicPr>
          <p:cNvPr id="40" name="그림 39" descr="연, 바닥, 실내이(가) 표시된 사진&#10;&#10;자동 생성된 설명">
            <a:extLst>
              <a:ext uri="{FF2B5EF4-FFF2-40B4-BE49-F238E27FC236}">
                <a16:creationId xmlns="" xmlns:a16="http://schemas.microsoft.com/office/drawing/2014/main" id="{1E1B7153-59F6-4DD8-A6DA-20D2739DA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717" y="1990726"/>
            <a:ext cx="2095792" cy="229584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C1565B1-F278-43EB-9600-BCA96549ED5C}"/>
              </a:ext>
            </a:extLst>
          </p:cNvPr>
          <p:cNvSpPr txBox="1"/>
          <p:nvPr/>
        </p:nvSpPr>
        <p:spPr>
          <a:xfrm>
            <a:off x="7621271" y="562769"/>
            <a:ext cx="3406672" cy="138499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모델링을 클릭해서 </a:t>
            </a:r>
            <a:r>
              <a:rPr lang="en-US" altLang="ko-KR" sz="1400" dirty="0"/>
              <a:t>rig</a:t>
            </a:r>
            <a:r>
              <a:rPr lang="ko-KR" altLang="en-US" sz="1400" dirty="0"/>
              <a:t>을 선택해서 </a:t>
            </a:r>
            <a:r>
              <a:rPr lang="ko-KR" altLang="en-US" sz="1400" dirty="0" err="1"/>
              <a:t>휴머노이드로</a:t>
            </a:r>
            <a:r>
              <a:rPr lang="ko-KR" altLang="en-US" sz="1400" dirty="0"/>
              <a:t> 바꿔주자 아래에 보면 아비터라는 것이 있는데 그것을 눌러서 보면 </a:t>
            </a:r>
            <a:r>
              <a:rPr lang="en-US" altLang="ko-KR" sz="1400" dirty="0"/>
              <a:t>IK</a:t>
            </a:r>
            <a:r>
              <a:rPr lang="ko-KR" altLang="en-US" sz="1400" dirty="0" err="1"/>
              <a:t>정보등</a:t>
            </a:r>
            <a:r>
              <a:rPr lang="ko-KR" altLang="en-US" sz="1400" dirty="0"/>
              <a:t> 여러가지를 볼 수 있고 나중에 </a:t>
            </a:r>
            <a:r>
              <a:rPr lang="en-US" altLang="ko-KR" sz="1400" dirty="0"/>
              <a:t>IK</a:t>
            </a:r>
            <a:r>
              <a:rPr lang="ko-KR" altLang="en-US" sz="1400" dirty="0"/>
              <a:t>를 조작해서 동작이나 </a:t>
            </a:r>
            <a:r>
              <a:rPr lang="ko-KR" altLang="en-US" sz="1400" dirty="0" err="1"/>
              <a:t>비활성화등</a:t>
            </a:r>
            <a:r>
              <a:rPr lang="ko-KR" altLang="en-US" sz="1400" dirty="0"/>
              <a:t> 다양한 동작을 할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55" name="그림 5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FEBC3B6-1A98-4B07-BD00-BA91B3586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298" y="2767013"/>
            <a:ext cx="17866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0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873B44B0-2501-4EBF-B268-B39EB50B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50E21B0B-5A43-4E49-8C89-9B562106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597886"/>
            <a:ext cx="5402731" cy="1533739"/>
          </a:xfrm>
          <a:prstGeom prst="rect">
            <a:avLst/>
          </a:prstGeom>
        </p:spPr>
      </p:pic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FC55037-5930-45B5-B074-E2F69AD1E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49" y="2172927"/>
            <a:ext cx="5402732" cy="461717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2793707-AAC3-4966-AC9A-C6FB4B92A640}"/>
              </a:ext>
            </a:extLst>
          </p:cNvPr>
          <p:cNvSpPr txBox="1"/>
          <p:nvPr/>
        </p:nvSpPr>
        <p:spPr>
          <a:xfrm>
            <a:off x="6717533" y="718345"/>
            <a:ext cx="433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Animator</a:t>
            </a:r>
            <a:r>
              <a:rPr lang="ko-KR" altLang="en-US" dirty="0"/>
              <a:t>에 준비된 </a:t>
            </a:r>
            <a:r>
              <a:rPr lang="en-US" altLang="ko-KR" dirty="0"/>
              <a:t>Avatar</a:t>
            </a:r>
            <a:r>
              <a:rPr lang="ko-KR" altLang="en-US" dirty="0"/>
              <a:t>연결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F7C6096-D911-4D5B-934E-3ED727374218}"/>
              </a:ext>
            </a:extLst>
          </p:cNvPr>
          <p:cNvSpPr txBox="1"/>
          <p:nvPr/>
        </p:nvSpPr>
        <p:spPr>
          <a:xfrm>
            <a:off x="6988246" y="3549650"/>
            <a:ext cx="401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하위 객체 중 보여줄 것을 선택하는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예를 들어 총기를 장착할 포지션을 보여주고 싶을 때 해당할 곳을 보여주고 체크 한 뒤 </a:t>
            </a:r>
            <a:r>
              <a:rPr lang="en-US" altLang="ko-KR" dirty="0"/>
              <a:t>Apply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42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ACDF52A5-3ECD-4CB0-A00B-3D702EAE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A2BADEF-40FA-4107-AE47-3A86A7DA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605756"/>
            <a:ext cx="3705742" cy="96215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7855AC0-DE1F-4CEF-8C83-C0A6CBF65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598" y="993872"/>
            <a:ext cx="2286319" cy="32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8C8BDE-453F-4155-A2A5-EE3C10F1A21C}"/>
              </a:ext>
            </a:extLst>
          </p:cNvPr>
          <p:cNvSpPr txBox="1"/>
          <p:nvPr/>
        </p:nvSpPr>
        <p:spPr>
          <a:xfrm>
            <a:off x="5583741" y="717503"/>
            <a:ext cx="546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이제 </a:t>
            </a:r>
            <a:r>
              <a:rPr lang="en-US" altLang="ko-KR" dirty="0"/>
              <a:t>Animator</a:t>
            </a:r>
            <a:r>
              <a:rPr lang="ko-KR" altLang="en-US" dirty="0"/>
              <a:t>를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" name="그림 3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2DEC446-08A0-494D-A9C8-C53F30269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206" y="1781475"/>
            <a:ext cx="2429214" cy="1143160"/>
          </a:xfrm>
          <a:prstGeom prst="rect">
            <a:avLst/>
          </a:prstGeom>
        </p:spPr>
      </p:pic>
      <p:pic>
        <p:nvPicPr>
          <p:cNvPr id="54" name="그림 5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9B64E0A-462C-4947-B658-1715C4CE1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207" y="2980255"/>
            <a:ext cx="6358634" cy="374673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A073D35-70F4-4FDD-856F-F8355BF9E494}"/>
              </a:ext>
            </a:extLst>
          </p:cNvPr>
          <p:cNvSpPr txBox="1"/>
          <p:nvPr/>
        </p:nvSpPr>
        <p:spPr>
          <a:xfrm>
            <a:off x="7640754" y="3998774"/>
            <a:ext cx="3408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Entry : </a:t>
            </a:r>
            <a:r>
              <a:rPr lang="ko-KR" altLang="en-US" dirty="0"/>
              <a:t>시작 </a:t>
            </a:r>
            <a:r>
              <a:rPr lang="ko-KR" altLang="en-US" dirty="0" err="1"/>
              <a:t>스테이트로</a:t>
            </a:r>
            <a:r>
              <a:rPr lang="ko-KR" altLang="en-US" dirty="0"/>
              <a:t> </a:t>
            </a:r>
            <a:r>
              <a:rPr lang="ko-KR" altLang="en-US" dirty="0" err="1"/>
              <a:t>최조</a:t>
            </a:r>
            <a:r>
              <a:rPr lang="ko-KR" altLang="en-US" dirty="0"/>
              <a:t> </a:t>
            </a:r>
            <a:r>
              <a:rPr lang="ko-KR" altLang="en-US" dirty="0" err="1"/>
              <a:t>상태랑</a:t>
            </a:r>
            <a:r>
              <a:rPr lang="ko-KR" altLang="en-US" dirty="0"/>
              <a:t> 연결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Any State : </a:t>
            </a:r>
            <a:r>
              <a:rPr lang="ko-KR" altLang="en-US" dirty="0"/>
              <a:t>조건 만족 시 바로 변경해야 할 상태가 있다면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Exit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종료 </a:t>
            </a:r>
            <a:r>
              <a:rPr lang="ko-KR" altLang="en-US" dirty="0" err="1"/>
              <a:t>스테이트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52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BDF5F55D-510A-41E0-90B3-5451C840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5FD2F7D-4268-4658-8980-7899908E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597886"/>
            <a:ext cx="6430272" cy="160042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0245B74-F0F8-4035-8047-E7B400947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44" y="2204271"/>
            <a:ext cx="6430272" cy="3867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4544EC3-0211-48BE-BAD4-C9B6D0C6A43F}"/>
              </a:ext>
            </a:extLst>
          </p:cNvPr>
          <p:cNvSpPr txBox="1"/>
          <p:nvPr/>
        </p:nvSpPr>
        <p:spPr>
          <a:xfrm>
            <a:off x="7622748" y="639229"/>
            <a:ext cx="3426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준비된 </a:t>
            </a:r>
            <a:r>
              <a:rPr lang="en-US" altLang="ko-KR" dirty="0"/>
              <a:t>Animation</a:t>
            </a:r>
            <a:r>
              <a:rPr lang="ko-KR" altLang="en-US" dirty="0"/>
              <a:t>을 설정하자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모델링을 </a:t>
            </a:r>
            <a:r>
              <a:rPr lang="en-US" altLang="ko-KR" dirty="0"/>
              <a:t>humanoid</a:t>
            </a:r>
            <a:r>
              <a:rPr lang="ko-KR" altLang="en-US" dirty="0"/>
              <a:t>를 했으니까 똑같이 설정하자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Avatar</a:t>
            </a:r>
            <a:r>
              <a:rPr lang="ko-KR" altLang="en-US" dirty="0"/>
              <a:t>를 카피하는 것으로 바꿔주고 준비된 </a:t>
            </a:r>
            <a:r>
              <a:rPr lang="en-US" altLang="ko-KR" dirty="0"/>
              <a:t>Avatar</a:t>
            </a:r>
            <a:r>
              <a:rPr lang="ko-KR" altLang="en-US" dirty="0"/>
              <a:t>를 연결 시켜주자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Apply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" name="그림 3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D3872F1-1658-4F7E-B6DE-4E48EC8BB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81" y="2641623"/>
            <a:ext cx="2334748" cy="4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6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F4CA3DCF-9B48-4033-8265-5EF10689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9788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mecanim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pic>
        <p:nvPicPr>
          <p:cNvPr id="11" name="그림 10" descr="건물, 실내이(가) 표시된 사진&#10;&#10;자동 생성된 설명">
            <a:extLst>
              <a:ext uri="{FF2B5EF4-FFF2-40B4-BE49-F238E27FC236}">
                <a16:creationId xmlns="" xmlns:a16="http://schemas.microsoft.com/office/drawing/2014/main" id="{0AD70F2F-4DB7-45DB-A5AE-6D36CB09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5" y="597886"/>
            <a:ext cx="5798921" cy="24625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2EFB5CA-2A4F-45F5-B62D-912BFA978598}"/>
              </a:ext>
            </a:extLst>
          </p:cNvPr>
          <p:cNvSpPr txBox="1"/>
          <p:nvPr/>
        </p:nvSpPr>
        <p:spPr>
          <a:xfrm>
            <a:off x="7049870" y="1110774"/>
            <a:ext cx="3999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준비된 </a:t>
            </a:r>
            <a:r>
              <a:rPr lang="en-US" altLang="ko-KR" dirty="0"/>
              <a:t>Animator</a:t>
            </a:r>
            <a:r>
              <a:rPr lang="ko-KR" altLang="en-US" dirty="0"/>
              <a:t>창에 필요한 </a:t>
            </a:r>
            <a:r>
              <a:rPr lang="en-US" altLang="ko-KR" dirty="0"/>
              <a:t>Animation Clip</a:t>
            </a:r>
            <a:r>
              <a:rPr lang="ko-KR" altLang="en-US" dirty="0"/>
              <a:t>을 추가하자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제일 처음 추가된 것이 시작으로 인식되어 </a:t>
            </a:r>
            <a:r>
              <a:rPr lang="en-US" altLang="ko-KR" dirty="0"/>
              <a:t>Entry</a:t>
            </a:r>
            <a:r>
              <a:rPr lang="ko-KR" altLang="en-US" dirty="0"/>
              <a:t>와 자동으로 연결된다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4" name="그림 5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B623582-1753-450F-B476-9A706D4FB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212" y="3549650"/>
            <a:ext cx="5798921" cy="295530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472D0E3-29AD-4EAE-AFA3-8000E77B2522}"/>
              </a:ext>
            </a:extLst>
          </p:cNvPr>
          <p:cNvSpPr txBox="1"/>
          <p:nvPr/>
        </p:nvSpPr>
        <p:spPr>
          <a:xfrm>
            <a:off x="7049870" y="4353718"/>
            <a:ext cx="399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하이러키</a:t>
            </a:r>
            <a:r>
              <a:rPr lang="ko-KR" altLang="en-US" dirty="0"/>
              <a:t> 창에 </a:t>
            </a:r>
            <a:r>
              <a:rPr lang="en-US" altLang="ko-KR" dirty="0"/>
              <a:t>Animator</a:t>
            </a:r>
            <a:r>
              <a:rPr lang="ko-KR" altLang="en-US" dirty="0"/>
              <a:t>에 생성한 </a:t>
            </a:r>
            <a:r>
              <a:rPr lang="en-US" altLang="ko-KR" dirty="0"/>
              <a:t>Animator</a:t>
            </a:r>
            <a:r>
              <a:rPr lang="ko-KR" altLang="en-US" dirty="0"/>
              <a:t>를 추가해서 테스트 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285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489</Words>
  <Application>Microsoft Office PowerPoint</Application>
  <PresentationFormat>사용자 지정</PresentationFormat>
  <Paragraphs>57</Paragraphs>
  <Slides>13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회로</vt:lpstr>
      <vt:lpstr>Unity 3d -Chapter3-2-</vt:lpstr>
      <vt:lpstr>Unity의 Animation</vt:lpstr>
      <vt:lpstr>Legacy Animation</vt:lpstr>
      <vt:lpstr>Legacy Animation</vt:lpstr>
      <vt:lpstr>mecanim Animation</vt:lpstr>
      <vt:lpstr>mecanim Animation</vt:lpstr>
      <vt:lpstr>mecanim Animation</vt:lpstr>
      <vt:lpstr>mecanim Animation</vt:lpstr>
      <vt:lpstr>mecanim Animation</vt:lpstr>
      <vt:lpstr>mecanim Animation</vt:lpstr>
      <vt:lpstr>mecanim Animation</vt:lpstr>
      <vt:lpstr>mecanim Animation</vt:lpstr>
      <vt:lpstr>mecanim Animation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-animation, animator-</dc:title>
  <dc:creator>Ji Hyeon Choi</dc:creator>
  <cp:lastModifiedBy>C-01</cp:lastModifiedBy>
  <cp:revision>4</cp:revision>
  <dcterms:created xsi:type="dcterms:W3CDTF">2019-01-15T06:19:15Z</dcterms:created>
  <dcterms:modified xsi:type="dcterms:W3CDTF">2019-06-15T01:14:58Z</dcterms:modified>
</cp:coreProperties>
</file>