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5" r:id="rId4"/>
    <p:sldId id="274" r:id="rId5"/>
    <p:sldId id="290" r:id="rId6"/>
    <p:sldId id="297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08" d="100"/>
          <a:sy n="108" d="100"/>
        </p:scale>
        <p:origin x="-53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6EE2-205C-4297-B0E2-893BC24B72A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F7964-8FDC-4CAB-B225-73F871E1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9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tasharen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6BE69F-234F-4C08-AEDE-8B7E1A583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 3d</a:t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en-US" altLang="ko-KR" dirty="0" smtClean="0"/>
              <a:t>Chapter4-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2D5E6CD-C823-4625-998A-BCB96BAF6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749" y="589030"/>
            <a:ext cx="9907389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고정</a:t>
            </a:r>
            <a:r>
              <a:rPr lang="en-US" altLang="ko-KR" sz="1600" dirty="0">
                <a:latin typeface="Arial Black" pitchFamily="34" charset="0"/>
              </a:rPr>
              <a:t>(anchoring)</a:t>
            </a:r>
            <a:r>
              <a:rPr lang="ko-KR" altLang="en-US" sz="1600" dirty="0">
                <a:latin typeface="Arial Black" pitchFamily="34" charset="0"/>
              </a:rPr>
              <a:t>은 부모의 </a:t>
            </a:r>
            <a:r>
              <a:rPr lang="en-US" altLang="ko-KR" sz="1600" dirty="0">
                <a:latin typeface="Arial Black" pitchFamily="34" charset="0"/>
              </a:rPr>
              <a:t>width </a:t>
            </a:r>
            <a:r>
              <a:rPr lang="ko-KR" altLang="en-US" sz="1600" dirty="0">
                <a:latin typeface="Arial Black" pitchFamily="34" charset="0"/>
              </a:rPr>
              <a:t>또는 </a:t>
            </a:r>
            <a:r>
              <a:rPr lang="en-US" altLang="ko-KR" sz="1600" dirty="0">
                <a:latin typeface="Arial Black" pitchFamily="34" charset="0"/>
              </a:rPr>
              <a:t>height</a:t>
            </a:r>
            <a:r>
              <a:rPr lang="ko-KR" altLang="en-US" sz="1600" dirty="0">
                <a:latin typeface="Arial Black" pitchFamily="34" charset="0"/>
              </a:rPr>
              <a:t>와 함께 자식을 늘리는 것을 </a:t>
            </a:r>
            <a:r>
              <a:rPr lang="ko-KR" altLang="en-US" sz="1600" dirty="0" smtClean="0">
                <a:latin typeface="Arial Black" pitchFamily="34" charset="0"/>
              </a:rPr>
              <a:t>허용한다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사각형의 각 모서리는 해당 앵커에 고정 오프셋을 가지고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즉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구형의 왼쪽 상단 모서리는 왼쪽 상단 앵커에 고정 오프셋을 갖는 </a:t>
            </a:r>
            <a:r>
              <a:rPr lang="ko-KR" altLang="en-US" sz="1600" dirty="0" smtClean="0">
                <a:latin typeface="Arial Black" pitchFamily="34" charset="0"/>
              </a:rPr>
              <a:t>것이다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이와 같이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사각형의 다른 모서리를 부모 사각형의 다른 점에 고정할 수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en-US" altLang="ko-KR" sz="1600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pPr algn="ctr"/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 모서리를 부모 사각형의 왼쪽 아래 오른쪽 모서리가 오른쪽 하단 모서리에 고정된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요소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요소의 모서리는 각각의 앵커에 고정된 오프셋을 유지합니다</a:t>
            </a:r>
            <a:r>
              <a:rPr lang="en-US" altLang="ko-KR" sz="1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122" name="Picture 2" descr="C:\Users\C-01\Desktop\UI_Anchored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77" y="1807962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749" y="589030"/>
            <a:ext cx="9907389" cy="609397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앵커의 위치는 부모 구형의 </a:t>
            </a:r>
            <a:r>
              <a:rPr lang="en-US" altLang="ko-KR" sz="1600" dirty="0">
                <a:latin typeface="Arial Black" pitchFamily="34" charset="0"/>
              </a:rPr>
              <a:t>width</a:t>
            </a:r>
            <a:r>
              <a:rPr lang="ko-KR" altLang="en-US" sz="1600" dirty="0">
                <a:latin typeface="Arial Black" pitchFamily="34" charset="0"/>
              </a:rPr>
              <a:t>와 </a:t>
            </a:r>
            <a:r>
              <a:rPr lang="en-US" altLang="ko-KR" sz="1600" dirty="0">
                <a:latin typeface="Arial Black" pitchFamily="34" charset="0"/>
              </a:rPr>
              <a:t>height</a:t>
            </a:r>
            <a:r>
              <a:rPr lang="ko-KR" altLang="en-US" sz="1600" dirty="0">
                <a:latin typeface="Arial Black" pitchFamily="34" charset="0"/>
              </a:rPr>
              <a:t>를 분수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ko-KR" altLang="en-US" sz="1600" dirty="0">
                <a:latin typeface="Arial Black" pitchFamily="34" charset="0"/>
              </a:rPr>
              <a:t>또는 퍼센트</a:t>
            </a:r>
            <a:r>
              <a:rPr lang="en-US" altLang="ko-KR" sz="1600" dirty="0">
                <a:latin typeface="Arial Black" pitchFamily="34" charset="0"/>
              </a:rPr>
              <a:t>)</a:t>
            </a:r>
            <a:r>
              <a:rPr lang="ko-KR" altLang="en-US" sz="1600" dirty="0">
                <a:latin typeface="Arial Black" pitchFamily="34" charset="0"/>
              </a:rPr>
              <a:t>로 정의한 </a:t>
            </a:r>
            <a:r>
              <a:rPr lang="ko-KR" altLang="en-US" sz="1600" dirty="0" smtClean="0">
                <a:latin typeface="Arial Black" pitchFamily="34" charset="0"/>
              </a:rPr>
              <a:t>것이다</a:t>
            </a:r>
            <a:r>
              <a:rPr lang="en-US" altLang="ko-KR" sz="1600" dirty="0">
                <a:latin typeface="Arial Black" pitchFamily="34" charset="0"/>
              </a:rPr>
              <a:t>. 0.0(0 %)</a:t>
            </a:r>
            <a:r>
              <a:rPr lang="ko-KR" altLang="en-US" sz="1600" dirty="0">
                <a:latin typeface="Arial Black" pitchFamily="34" charset="0"/>
              </a:rPr>
              <a:t>은 왼쪽 또는 하단에</a:t>
            </a:r>
            <a:r>
              <a:rPr lang="en-US" altLang="ko-KR" sz="1600" dirty="0">
                <a:latin typeface="Arial Black" pitchFamily="34" charset="0"/>
              </a:rPr>
              <a:t>, 0.5(50 %)</a:t>
            </a:r>
            <a:r>
              <a:rPr lang="ko-KR" altLang="en-US" sz="1600" dirty="0">
                <a:latin typeface="Arial Black" pitchFamily="34" charset="0"/>
              </a:rPr>
              <a:t>은 중간에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그리고 </a:t>
            </a:r>
            <a:r>
              <a:rPr lang="en-US" altLang="ko-KR" sz="1600" dirty="0">
                <a:latin typeface="Arial Black" pitchFamily="34" charset="0"/>
              </a:rPr>
              <a:t>1.0(100 %)</a:t>
            </a:r>
            <a:r>
              <a:rPr lang="ko-KR" altLang="en-US" sz="1600" dirty="0">
                <a:latin typeface="Arial Black" pitchFamily="34" charset="0"/>
              </a:rPr>
              <a:t>은 오른쪽 또는 상단에 대응하고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그러나 앵커는 끝이나 중간에 제한되는 것은 </a:t>
            </a:r>
            <a:r>
              <a:rPr lang="ko-KR" altLang="en-US" sz="1600" dirty="0" smtClean="0">
                <a:latin typeface="Arial Black" pitchFamily="34" charset="0"/>
              </a:rPr>
              <a:t>아니다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그들은 부모 사각형 내의 어떠한 지점에도 고정할 수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pPr algn="ctr"/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 모서리를 부모 사각형의 왼쪽에서 특정 백분율만큼 떨어뜨려 고정하고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 모서리를 부모 사각형의 오른쪽 맨 끝에서 특정 백분율만큼 떨어뜨려 고정한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요소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6146" name="Picture 2" descr="C:\Users\C-01\Desktop\UI_Anchored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73101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749" y="1169302"/>
            <a:ext cx="9907389" cy="455509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각각의 앵커를 개별적으로 드래그 할 수 </a:t>
            </a:r>
            <a:r>
              <a:rPr lang="ko-KR" altLang="en-US" sz="1600" dirty="0" smtClean="0"/>
              <a:t>있고 만약 </a:t>
            </a:r>
            <a:r>
              <a:rPr lang="ko-KR" altLang="en-US" sz="1600" dirty="0"/>
              <a:t>함께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그 중간을 클릭하고 드래그하여 함께 드래그 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 </a:t>
            </a:r>
            <a:r>
              <a:rPr lang="ko-KR" altLang="en-US" sz="1600" dirty="0"/>
              <a:t>앵커를 </a:t>
            </a:r>
            <a:r>
              <a:rPr lang="en-US" altLang="ko-KR" sz="1600" dirty="0"/>
              <a:t>Shift</a:t>
            </a:r>
            <a:r>
              <a:rPr lang="ko-KR" altLang="en-US" sz="1600" dirty="0"/>
              <a:t> 키를 누른 상태로 드래그하면 사각형에 대응하는 코너는 앵커와 함께 </a:t>
            </a:r>
            <a:r>
              <a:rPr lang="ko-KR" altLang="en-US" sz="1600" dirty="0" smtClean="0"/>
              <a:t>움직인다</a:t>
            </a:r>
            <a:r>
              <a:rPr lang="en-US" altLang="ko-KR" sz="1600" dirty="0" smtClean="0"/>
              <a:t>.</a:t>
            </a: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>
                <a:latin typeface="Arial Black" pitchFamily="34" charset="0"/>
              </a:rPr>
              <a:t>Anchor presets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err="1" smtClean="0">
                <a:latin typeface="Arial Black" pitchFamily="34" charset="0"/>
              </a:rPr>
              <a:t>인스펙터에서는</a:t>
            </a:r>
            <a:r>
              <a:rPr lang="ko-KR" altLang="en-US" sz="1600" dirty="0">
                <a:latin typeface="Arial Black" pitchFamily="34" charset="0"/>
              </a:rPr>
              <a:t> </a:t>
            </a:r>
            <a:r>
              <a:rPr lang="en-US" altLang="ko-KR" sz="1600" dirty="0">
                <a:latin typeface="Arial Black" pitchFamily="34" charset="0"/>
              </a:rPr>
              <a:t>Anchor Preset</a:t>
            </a:r>
            <a:r>
              <a:rPr lang="ko-KR" altLang="en-US" sz="1600" dirty="0">
                <a:latin typeface="Arial Black" pitchFamily="34" charset="0"/>
              </a:rPr>
              <a:t> 버튼이 </a:t>
            </a:r>
            <a:r>
              <a:rPr lang="en-US" altLang="ko-KR" sz="1600" dirty="0" err="1">
                <a:latin typeface="Arial Black" pitchFamily="34" charset="0"/>
              </a:rPr>
              <a:t>Rect</a:t>
            </a:r>
            <a:r>
              <a:rPr lang="en-US" altLang="ko-KR" sz="1600" dirty="0">
                <a:latin typeface="Arial Black" pitchFamily="34" charset="0"/>
              </a:rPr>
              <a:t> Transform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ko-KR" altLang="en-US" sz="1600" dirty="0" smtClean="0">
                <a:latin typeface="Arial Black" pitchFamily="34" charset="0"/>
              </a:rPr>
              <a:t>컴포넌트의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왼쪽 </a:t>
            </a:r>
            <a:r>
              <a:rPr lang="ko-KR" altLang="en-US" sz="1600" dirty="0">
                <a:latin typeface="Arial Black" pitchFamily="34" charset="0"/>
              </a:rPr>
              <a:t>위의 </a:t>
            </a:r>
            <a:r>
              <a:rPr lang="ko-KR" altLang="en-US" sz="1600" dirty="0" smtClean="0">
                <a:latin typeface="Arial Black" pitchFamily="34" charset="0"/>
              </a:rPr>
              <a:t>모서리에 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 smtClean="0">
                <a:latin typeface="Arial Black" pitchFamily="34" charset="0"/>
              </a:rPr>
              <a:t>버튼을 </a:t>
            </a:r>
            <a:r>
              <a:rPr lang="ko-KR" altLang="en-US" sz="1600" dirty="0">
                <a:latin typeface="Arial Black" pitchFamily="34" charset="0"/>
              </a:rPr>
              <a:t>클릭하면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앵커 </a:t>
            </a:r>
            <a:r>
              <a:rPr lang="ko-KR" altLang="en-US" sz="1600" dirty="0" err="1">
                <a:latin typeface="Arial Black" pitchFamily="34" charset="0"/>
              </a:rPr>
              <a:t>프리셋이</a:t>
            </a:r>
            <a:r>
              <a:rPr lang="ko-KR" altLang="en-US" sz="1600" dirty="0">
                <a:latin typeface="Arial Black" pitchFamily="34" charset="0"/>
              </a:rPr>
              <a:t>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ko-KR" altLang="en-US" sz="1600" dirty="0" smtClean="0">
                <a:latin typeface="Arial Black" pitchFamily="34" charset="0"/>
              </a:rPr>
              <a:t>표시된다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 smtClean="0">
                <a:latin typeface="Arial Black" pitchFamily="34" charset="0"/>
              </a:rPr>
              <a:t>여기에서 바로 </a:t>
            </a:r>
            <a:r>
              <a:rPr lang="ko-KR" altLang="en-US" sz="1600" dirty="0">
                <a:latin typeface="Arial Black" pitchFamily="34" charset="0"/>
              </a:rPr>
              <a:t>몇 가지 가장 일반적인 앵커 옵션 중 하나를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ko-KR" altLang="en-US" sz="1600" dirty="0" smtClean="0">
                <a:latin typeface="Arial Black" pitchFamily="34" charset="0"/>
              </a:rPr>
              <a:t>선택할 </a:t>
            </a:r>
            <a:r>
              <a:rPr lang="ko-KR" altLang="en-US" sz="1600" dirty="0">
                <a:latin typeface="Arial Black" pitchFamily="34" charset="0"/>
              </a:rPr>
              <a:t>수 </a:t>
            </a:r>
            <a:r>
              <a:rPr lang="ko-KR" altLang="en-US" sz="1600" dirty="0" smtClean="0">
                <a:latin typeface="Arial Black" pitchFamily="34" charset="0"/>
              </a:rPr>
              <a:t>있고 </a:t>
            </a:r>
            <a:r>
              <a:rPr lang="en-US" altLang="ko-KR" sz="1600" dirty="0" smtClean="0">
                <a:latin typeface="Arial Black" pitchFamily="34" charset="0"/>
              </a:rPr>
              <a:t>UI </a:t>
            </a:r>
            <a:r>
              <a:rPr lang="ko-KR" altLang="en-US" sz="1600" dirty="0">
                <a:latin typeface="Arial Black" pitchFamily="34" charset="0"/>
              </a:rPr>
              <a:t>요소를 부모의 가장자리 또는 중간에 고정하거나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ko-KR" altLang="en-US" sz="1600" dirty="0" smtClean="0">
                <a:latin typeface="Arial Black" pitchFamily="34" charset="0"/>
              </a:rPr>
              <a:t>부모의 </a:t>
            </a:r>
            <a:r>
              <a:rPr lang="ko-KR" altLang="en-US" sz="1600" dirty="0">
                <a:latin typeface="Arial Black" pitchFamily="34" charset="0"/>
              </a:rPr>
              <a:t>크기에 따라 </a:t>
            </a:r>
            <a:r>
              <a:rPr lang="ko-KR" altLang="en-US" sz="1600" dirty="0" smtClean="0">
                <a:latin typeface="Arial Black" pitchFamily="34" charset="0"/>
              </a:rPr>
              <a:t>늘릴 </a:t>
            </a:r>
            <a:r>
              <a:rPr lang="ko-KR" altLang="en-US" sz="1600" dirty="0">
                <a:latin typeface="Arial Black" pitchFamily="34" charset="0"/>
              </a:rPr>
              <a:t>수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수평 및 수직 고정은 </a:t>
            </a:r>
            <a:r>
              <a:rPr lang="ko-KR" altLang="en-US" sz="1600" dirty="0" smtClean="0">
                <a:latin typeface="Arial Black" pitchFamily="34" charset="0"/>
              </a:rPr>
              <a:t>별도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Anchor </a:t>
            </a:r>
            <a:r>
              <a:rPr lang="en-US" altLang="ko-KR" sz="1600" dirty="0">
                <a:latin typeface="Arial Black" pitchFamily="34" charset="0"/>
              </a:rPr>
              <a:t>Presets </a:t>
            </a:r>
            <a:r>
              <a:rPr lang="ko-KR" altLang="en-US" sz="1600" dirty="0">
                <a:latin typeface="Arial Black" pitchFamily="34" charset="0"/>
              </a:rPr>
              <a:t>버튼은 선택되어 있는 것이 하나 있다면</a:t>
            </a:r>
            <a:r>
              <a:rPr lang="en-US" altLang="ko-KR" sz="1600" dirty="0">
                <a:latin typeface="Arial Black" pitchFamily="34" charset="0"/>
              </a:rPr>
              <a:t>,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ko-KR" altLang="en-US" sz="1600" dirty="0" smtClean="0">
                <a:latin typeface="Arial Black" pitchFamily="34" charset="0"/>
              </a:rPr>
              <a:t>현재 </a:t>
            </a:r>
            <a:r>
              <a:rPr lang="ko-KR" altLang="en-US" sz="1600" dirty="0">
                <a:latin typeface="Arial Black" pitchFamily="34" charset="0"/>
              </a:rPr>
              <a:t>선택되어 있는 </a:t>
            </a:r>
            <a:r>
              <a:rPr lang="ko-KR" altLang="en-US" sz="1600" dirty="0" err="1">
                <a:latin typeface="Arial Black" pitchFamily="34" charset="0"/>
              </a:rPr>
              <a:t>프리셋</a:t>
            </a:r>
            <a:r>
              <a:rPr lang="ko-KR" altLang="en-US" sz="1600" dirty="0">
                <a:latin typeface="Arial Black" pitchFamily="34" charset="0"/>
              </a:rPr>
              <a:t> 옵션을 </a:t>
            </a:r>
            <a:r>
              <a:rPr lang="ko-KR" altLang="en-US" sz="1600" dirty="0" smtClean="0">
                <a:latin typeface="Arial Black" pitchFamily="34" charset="0"/>
              </a:rPr>
              <a:t>표시한다</a:t>
            </a:r>
            <a:r>
              <a:rPr lang="en-US" altLang="ko-KR" sz="1600" dirty="0" smtClean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수평 또는 수직 축에서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ko-KR" altLang="en-US" sz="1600" dirty="0" smtClean="0">
                <a:latin typeface="Arial Black" pitchFamily="34" charset="0"/>
              </a:rPr>
              <a:t>앵커가 </a:t>
            </a:r>
            <a:r>
              <a:rPr lang="ko-KR" altLang="en-US" sz="1600" dirty="0" err="1">
                <a:latin typeface="Arial Black" pitchFamily="34" charset="0"/>
              </a:rPr>
              <a:t>프리셋</a:t>
            </a:r>
            <a:r>
              <a:rPr lang="ko-KR" altLang="en-US" sz="1600" dirty="0">
                <a:latin typeface="Arial Black" pitchFamily="34" charset="0"/>
              </a:rPr>
              <a:t> 중 하나와 다른 위치에 설정되어 있는 경우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 smtClean="0">
                <a:latin typeface="Arial Black" pitchFamily="34" charset="0"/>
              </a:rPr>
              <a:t>사용자 </a:t>
            </a:r>
            <a:r>
              <a:rPr lang="ko-KR" altLang="en-US" sz="1600" dirty="0">
                <a:latin typeface="Arial Black" pitchFamily="34" charset="0"/>
              </a:rPr>
              <a:t>지정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ko-KR" altLang="en-US" sz="1600" dirty="0" smtClean="0">
                <a:latin typeface="Arial Black" pitchFamily="34" charset="0"/>
              </a:rPr>
              <a:t>옵션이 표시된다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pPr lvl="1"/>
            <a:endParaRPr lang="en-US" altLang="ko-KR" sz="1600" dirty="0">
              <a:latin typeface="Arial Black" pitchFamily="34" charset="0"/>
            </a:endParaRPr>
          </a:p>
          <a:p>
            <a:pPr lvl="1"/>
            <a:endParaRPr lang="en-US" altLang="ko-KR" sz="1600" dirty="0" smtClean="0">
              <a:latin typeface="Arial Black" pitchFamily="34" charset="0"/>
            </a:endParaRPr>
          </a:p>
        </p:txBody>
      </p:sp>
      <p:pic>
        <p:nvPicPr>
          <p:cNvPr id="7170" name="Picture 2" descr="C:\Users\C-01\Desktop\UI_AnchorPre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54" y="2488935"/>
            <a:ext cx="24860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2305" y="589030"/>
            <a:ext cx="9907389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>
                <a:latin typeface="Arial Black" pitchFamily="34" charset="0"/>
              </a:rPr>
              <a:t>Source Image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2DUI Sprite </a:t>
            </a:r>
            <a:r>
              <a:rPr lang="ko-KR" altLang="en-US" sz="1600" dirty="0">
                <a:latin typeface="Arial Black" pitchFamily="34" charset="0"/>
              </a:rPr>
              <a:t>타입의 </a:t>
            </a:r>
            <a:r>
              <a:rPr lang="en-US" altLang="ko-KR" sz="1600" dirty="0">
                <a:latin typeface="Arial Black" pitchFamily="34" charset="0"/>
              </a:rPr>
              <a:t>Image</a:t>
            </a:r>
            <a:r>
              <a:rPr lang="ko-KR" altLang="en-US" sz="1600" dirty="0">
                <a:latin typeface="Arial Black" pitchFamily="34" charset="0"/>
              </a:rPr>
              <a:t>를 링크한다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>
                <a:latin typeface="Arial Black" pitchFamily="34" charset="0"/>
              </a:rPr>
              <a:t>Color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지정한 </a:t>
            </a:r>
            <a:r>
              <a:rPr lang="ko-KR" altLang="en-US" sz="1600" dirty="0" smtClean="0">
                <a:latin typeface="Arial Black" pitchFamily="34" charset="0"/>
              </a:rPr>
              <a:t>컬러 값을 </a:t>
            </a:r>
            <a:r>
              <a:rPr lang="en-US" altLang="ko-KR" sz="1600" dirty="0">
                <a:latin typeface="Arial Black" pitchFamily="34" charset="0"/>
              </a:rPr>
              <a:t>Image</a:t>
            </a:r>
            <a:r>
              <a:rPr lang="ko-KR" altLang="en-US" sz="1600" dirty="0">
                <a:latin typeface="Arial Black" pitchFamily="34" charset="0"/>
              </a:rPr>
              <a:t>에 준다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>
                <a:latin typeface="Arial Black" pitchFamily="34" charset="0"/>
              </a:rPr>
              <a:t>Material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특정한 </a:t>
            </a:r>
            <a:r>
              <a:rPr lang="ko-KR" altLang="en-US" sz="1600" dirty="0" err="1">
                <a:latin typeface="Arial Black" pitchFamily="34" charset="0"/>
              </a:rPr>
              <a:t>셰</a:t>
            </a:r>
            <a:r>
              <a:rPr lang="ko-KR" altLang="en-US" sz="1600" dirty="0" err="1" smtClean="0">
                <a:latin typeface="Arial Black" pitchFamily="34" charset="0"/>
              </a:rPr>
              <a:t>이더를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추가하고 </a:t>
            </a:r>
            <a:r>
              <a:rPr lang="ko-KR" altLang="en-US" sz="1600" dirty="0" smtClean="0">
                <a:latin typeface="Arial Black" pitchFamily="34" charset="0"/>
              </a:rPr>
              <a:t>싶을 때 </a:t>
            </a:r>
            <a:r>
              <a:rPr lang="ko-KR" altLang="en-US" sz="1600" dirty="0">
                <a:latin typeface="Arial Black" pitchFamily="34" charset="0"/>
              </a:rPr>
              <a:t>쓴다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>
                <a:latin typeface="Arial Black" pitchFamily="34" charset="0"/>
              </a:rPr>
              <a:t>Image Type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Simple </a:t>
            </a:r>
            <a:r>
              <a:rPr lang="en-US" altLang="ko-KR" sz="1600" dirty="0" smtClean="0">
                <a:latin typeface="Arial Black" pitchFamily="34" charset="0"/>
              </a:rPr>
              <a:t>– </a:t>
            </a:r>
            <a:r>
              <a:rPr lang="ko-KR" altLang="en-US" sz="1600" dirty="0" smtClean="0">
                <a:latin typeface="Arial Black" pitchFamily="34" charset="0"/>
              </a:rPr>
              <a:t>원래 형식 </a:t>
            </a:r>
            <a:r>
              <a:rPr lang="ko-KR" altLang="en-US" sz="1600" dirty="0">
                <a:latin typeface="Arial Black" pitchFamily="34" charset="0"/>
              </a:rPr>
              <a:t>그대로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 smtClean="0">
                <a:latin typeface="Arial Black" pitchFamily="34" charset="0"/>
              </a:rPr>
              <a:t>Sliced </a:t>
            </a:r>
            <a:r>
              <a:rPr lang="en-US" altLang="ko-KR" sz="1400" dirty="0">
                <a:latin typeface="Arial Black" pitchFamily="34" charset="0"/>
              </a:rPr>
              <a:t>- 9</a:t>
            </a:r>
            <a:r>
              <a:rPr lang="ko-KR" altLang="en-US" sz="1400" dirty="0">
                <a:latin typeface="Arial Black" pitchFamily="34" charset="0"/>
              </a:rPr>
              <a:t>등분한 곳 중 가운데만 크기만큼 늘려주고 </a:t>
            </a:r>
            <a:endParaRPr lang="en-US" altLang="ko-KR" sz="1400" dirty="0" smtClean="0">
              <a:latin typeface="Arial Black" pitchFamily="34" charset="0"/>
            </a:endParaRPr>
          </a:p>
          <a:p>
            <a:pPr lvl="1"/>
            <a:r>
              <a:rPr lang="ko-KR" altLang="en-US" sz="1400" dirty="0" smtClean="0">
                <a:latin typeface="Arial Black" pitchFamily="34" charset="0"/>
              </a:rPr>
              <a:t>싶을 때</a:t>
            </a:r>
            <a:r>
              <a:rPr lang="en-US" altLang="ko-KR" sz="1400" dirty="0" smtClean="0">
                <a:latin typeface="Arial Black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>
                <a:latin typeface="Arial Black" pitchFamily="34" charset="0"/>
              </a:rPr>
              <a:t>Tiled </a:t>
            </a:r>
            <a:r>
              <a:rPr lang="en-US" altLang="ko-KR" sz="1400" dirty="0">
                <a:latin typeface="Arial Black" pitchFamily="34" charset="0"/>
              </a:rPr>
              <a:t>- Image</a:t>
            </a:r>
            <a:r>
              <a:rPr lang="ko-KR" altLang="en-US" sz="1400" dirty="0">
                <a:latin typeface="Arial Black" pitchFamily="34" charset="0"/>
              </a:rPr>
              <a:t>를 타일배열로 크기만큼 채워준다</a:t>
            </a:r>
            <a:r>
              <a:rPr lang="en-US" altLang="ko-KR" sz="1400" dirty="0" smtClean="0">
                <a:latin typeface="Arial Black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>
                <a:latin typeface="Arial Black" pitchFamily="34" charset="0"/>
              </a:rPr>
              <a:t>Filed </a:t>
            </a:r>
            <a:r>
              <a:rPr lang="en-US" altLang="ko-KR" sz="1400" dirty="0">
                <a:latin typeface="Arial Black" pitchFamily="34" charset="0"/>
              </a:rPr>
              <a:t>- </a:t>
            </a:r>
            <a:r>
              <a:rPr lang="ko-KR" altLang="en-US" sz="1400" dirty="0">
                <a:latin typeface="Arial Black" pitchFamily="34" charset="0"/>
              </a:rPr>
              <a:t>이미지를 수치에 따라 채워주고 </a:t>
            </a:r>
            <a:r>
              <a:rPr lang="ko-KR" altLang="en-US" sz="1400" dirty="0" smtClean="0">
                <a:latin typeface="Arial Black" pitchFamily="34" charset="0"/>
              </a:rPr>
              <a:t>싶을 때</a:t>
            </a:r>
            <a:r>
              <a:rPr lang="en-US" altLang="ko-KR" sz="1400" dirty="0">
                <a:latin typeface="Arial Black" pitchFamily="34" charset="0"/>
              </a:rPr>
              <a:t>.</a:t>
            </a:r>
            <a:endParaRPr lang="ko-KR" altLang="en-US" sz="1400" dirty="0">
              <a:latin typeface="Arial Black" pitchFamily="34" charset="0"/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8"/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8"/>
            <a:r>
              <a:rPr lang="en-US" altLang="ko-KR" sz="1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Image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들은 저장된 형태에 따라 인식되는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Type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이 있는데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Sprite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형식으로 저장되어 있지 않을 것입니다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 UNITY Sprite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로 쓸 수 있는 형식으로 변경하는 것이 중요하다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  Texture Type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눌러서 보이는 것같이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Sprite(2D and UI)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로 변경 </a:t>
            </a:r>
            <a:r>
              <a:rPr lang="ko-KR" altLang="en-US" sz="1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시켜줘야 한다</a:t>
            </a:r>
            <a:r>
              <a:rPr lang="en-US" altLang="ko-KR" sz="1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lvl="8"/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8"/>
            <a:endParaRPr lang="en-US" altLang="ko-KR" sz="1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8"/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8"/>
            <a:endParaRPr lang="en-US" altLang="ko-KR" sz="1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8"/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9218" name="Picture 2" descr="https://lh5.googleusercontent.com/ju3H6P-qKkeFmQVQxHzdwZlRHJpm6-4t1S44HmtqUb0NkhpKhsxU01YjpFQSiK-lZv1QTp3Vq4OM6pm8o0NqHgyZm0ePnVUtF4olhnfF1ja6gT4TwjIyoZO3R4851dn8bNoZmGwD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68" y="1219566"/>
            <a:ext cx="32289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pwU5aUa7nAF2C3dfBFu6iVHoDJ_dJcmE7Vfdjg-I0CezrXjwMhl7Zg7EPWZ2ZK8XiWXir-h-8sPFWvD2Mc8GU1v3z9vmmTTafPM6BEJ5wexFmuzmPot68YmQVoMhYKOp8W7euRN61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60" y="3620629"/>
            <a:ext cx="32194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2305" y="589030"/>
            <a:ext cx="9907389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latin typeface="Arial Black" pitchFamily="34" charset="0"/>
              </a:rPr>
              <a:t>TEXT</a:t>
            </a: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Text :  </a:t>
            </a:r>
            <a:r>
              <a:rPr lang="ko-KR" altLang="en-US" sz="1600" dirty="0">
                <a:latin typeface="Arial Black" pitchFamily="34" charset="0"/>
              </a:rPr>
              <a:t>표시할 </a:t>
            </a:r>
            <a:r>
              <a:rPr lang="ko-KR" altLang="en-US" sz="1600" dirty="0" smtClean="0">
                <a:latin typeface="Arial Black" pitchFamily="34" charset="0"/>
              </a:rPr>
              <a:t>문자열</a:t>
            </a:r>
            <a:endParaRPr lang="en-US" altLang="ko-KR" sz="1600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Font :  </a:t>
            </a:r>
            <a:r>
              <a:rPr lang="ko-KR" altLang="en-US" sz="1600" dirty="0" smtClean="0">
                <a:latin typeface="Arial Black" pitchFamily="34" charset="0"/>
              </a:rPr>
              <a:t>설정하고 싶은 문자열의 폰트</a:t>
            </a:r>
            <a:r>
              <a:rPr lang="en-US" altLang="ko-KR" sz="1600" dirty="0" smtClean="0">
                <a:latin typeface="Arial Black" pitchFamily="34" charset="0"/>
              </a:rPr>
              <a:t>, </a:t>
            </a:r>
            <a:r>
              <a:rPr lang="ko-KR" altLang="en-US" sz="1600" dirty="0" smtClean="0">
                <a:latin typeface="Arial Black" pitchFamily="34" charset="0"/>
              </a:rPr>
              <a:t>추가폰트는 </a:t>
            </a:r>
            <a:r>
              <a:rPr lang="en-US" altLang="ko-KR" sz="1600" dirty="0" smtClean="0">
                <a:latin typeface="Arial Black" pitchFamily="34" charset="0"/>
              </a:rPr>
              <a:t>Asset</a:t>
            </a:r>
            <a:r>
              <a:rPr lang="ko-KR" altLang="en-US" sz="1600" dirty="0" smtClean="0">
                <a:latin typeface="Arial Black" pitchFamily="34" charset="0"/>
              </a:rPr>
              <a:t>에 있어야 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atin typeface="Arial Black" pitchFamily="34" charset="0"/>
              </a:rPr>
              <a:t>FontStyle</a:t>
            </a:r>
            <a:r>
              <a:rPr lang="en-US" altLang="ko-KR" sz="1600" dirty="0" smtClean="0">
                <a:latin typeface="Arial Black" pitchFamily="34" charset="0"/>
              </a:rPr>
              <a:t> : </a:t>
            </a:r>
            <a:r>
              <a:rPr lang="ko-KR" altLang="en-US" sz="1600" dirty="0" smtClean="0">
                <a:latin typeface="Arial Black" pitchFamily="34" charset="0"/>
              </a:rPr>
              <a:t>폰트스타일을 지정한다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Line </a:t>
            </a:r>
            <a:r>
              <a:rPr lang="en-US" altLang="ko-KR" sz="1600" dirty="0">
                <a:latin typeface="Arial Black" pitchFamily="34" charset="0"/>
              </a:rPr>
              <a:t>Spacing : </a:t>
            </a:r>
            <a:r>
              <a:rPr lang="ko-KR" altLang="en-US" sz="1600" dirty="0" smtClean="0">
                <a:latin typeface="Arial Black" pitchFamily="34" charset="0"/>
              </a:rPr>
              <a:t>줄 간격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Font </a:t>
            </a:r>
            <a:r>
              <a:rPr lang="en-US" altLang="ko-KR" sz="1600" dirty="0">
                <a:latin typeface="Arial Black" pitchFamily="34" charset="0"/>
              </a:rPr>
              <a:t>Size : Font </a:t>
            </a:r>
            <a:r>
              <a:rPr lang="ko-KR" altLang="en-US" sz="1600" dirty="0" smtClean="0">
                <a:latin typeface="Arial Black" pitchFamily="34" charset="0"/>
              </a:rPr>
              <a:t>크기</a:t>
            </a:r>
            <a:endParaRPr lang="en-US" altLang="ko-KR" sz="1600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Rich </a:t>
            </a:r>
            <a:r>
              <a:rPr lang="en-US" altLang="ko-KR" sz="1600" dirty="0">
                <a:latin typeface="Arial Black" pitchFamily="34" charset="0"/>
              </a:rPr>
              <a:t>Text : </a:t>
            </a:r>
            <a:r>
              <a:rPr lang="ko-KR" altLang="en-US" sz="1600" dirty="0">
                <a:latin typeface="Arial Black" pitchFamily="34" charset="0"/>
              </a:rPr>
              <a:t>서식이 있는 문자열 지원 </a:t>
            </a:r>
            <a:r>
              <a:rPr lang="en-US" altLang="ko-KR" sz="1600" dirty="0">
                <a:latin typeface="Arial Black" pitchFamily="34" charset="0"/>
              </a:rPr>
              <a:t>ex&lt;b&gt;hello&lt;/b&gt; </a:t>
            </a:r>
            <a:r>
              <a:rPr lang="ko-KR" altLang="en-US" sz="1600" dirty="0" smtClean="0">
                <a:latin typeface="Arial Black" pitchFamily="34" charset="0"/>
              </a:rPr>
              <a:t>굵은 글씨 </a:t>
            </a:r>
            <a:r>
              <a:rPr lang="en-US" altLang="ko-KR" sz="1600" dirty="0">
                <a:latin typeface="Arial Black" pitchFamily="34" charset="0"/>
              </a:rPr>
              <a:t>&lt;color =#ff0000ff&gt;</a:t>
            </a:r>
            <a:r>
              <a:rPr lang="ko-KR" altLang="en-US" sz="1600" dirty="0">
                <a:latin typeface="Arial Black" pitchFamily="34" charset="0"/>
              </a:rPr>
              <a:t>내가</a:t>
            </a:r>
            <a:r>
              <a:rPr lang="en-US" altLang="ko-KR" sz="1600" dirty="0">
                <a:latin typeface="Arial Black" pitchFamily="34" charset="0"/>
              </a:rPr>
              <a:t>&lt;/color&gt; </a:t>
            </a:r>
            <a:r>
              <a:rPr lang="ko-KR" altLang="en-US" sz="1600" dirty="0" smtClean="0">
                <a:latin typeface="Arial Black" pitchFamily="34" charset="0"/>
              </a:rPr>
              <a:t>색깔변경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Alignment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정렬 형태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Horizontal </a:t>
            </a:r>
            <a:r>
              <a:rPr lang="en-US" altLang="ko-KR" sz="1600" dirty="0">
                <a:latin typeface="Arial Black" pitchFamily="34" charset="0"/>
              </a:rPr>
              <a:t>Overflow : </a:t>
            </a:r>
            <a:r>
              <a:rPr lang="ko-KR" altLang="en-US" sz="1600" dirty="0">
                <a:latin typeface="Arial Black" pitchFamily="34" charset="0"/>
              </a:rPr>
              <a:t>수평으로 </a:t>
            </a:r>
            <a:r>
              <a:rPr lang="ko-KR" altLang="en-US" sz="1600" dirty="0" smtClean="0">
                <a:latin typeface="Arial Black" pitchFamily="34" charset="0"/>
              </a:rPr>
              <a:t>넘어 갈 때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어떻게 </a:t>
            </a:r>
            <a:r>
              <a:rPr lang="ko-KR" altLang="en-US" sz="1600" dirty="0" smtClean="0">
                <a:latin typeface="Arial Black" pitchFamily="34" charset="0"/>
              </a:rPr>
              <a:t>처리할 것인지 </a:t>
            </a:r>
            <a:r>
              <a:rPr lang="ko-KR" altLang="en-US" sz="1600" dirty="0">
                <a:latin typeface="Arial Black" pitchFamily="34" charset="0"/>
              </a:rPr>
              <a:t>설정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 smtClean="0">
                <a:latin typeface="Arial Black" pitchFamily="34" charset="0"/>
              </a:rPr>
              <a:t>Wrap – </a:t>
            </a:r>
            <a:r>
              <a:rPr lang="ko-KR" altLang="en-US" sz="1600" dirty="0" smtClean="0">
                <a:latin typeface="Arial Black" pitchFamily="34" charset="0"/>
              </a:rPr>
              <a:t>다음 줄로</a:t>
            </a:r>
            <a:r>
              <a:rPr lang="en-US" altLang="ko-KR" sz="1600" dirty="0" smtClean="0">
                <a:latin typeface="Arial Black" pitchFamily="34" charset="0"/>
              </a:rPr>
              <a:t>, Overflow </a:t>
            </a:r>
            <a:r>
              <a:rPr lang="ko-KR" altLang="en-US" sz="1600" dirty="0">
                <a:latin typeface="Arial Black" pitchFamily="34" charset="0"/>
              </a:rPr>
              <a:t>넘어가게 둔다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endParaRPr lang="en-US" altLang="ko-KR" sz="1600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Vertical </a:t>
            </a:r>
            <a:r>
              <a:rPr lang="en-US" altLang="ko-KR" sz="1600" dirty="0">
                <a:latin typeface="Arial Black" pitchFamily="34" charset="0"/>
              </a:rPr>
              <a:t>Overflow : </a:t>
            </a:r>
            <a:r>
              <a:rPr lang="ko-KR" altLang="en-US" sz="1600" dirty="0">
                <a:latin typeface="Arial Black" pitchFamily="34" charset="0"/>
              </a:rPr>
              <a:t>라인을 </a:t>
            </a:r>
            <a:r>
              <a:rPr lang="ko-KR" altLang="en-US" sz="1600" dirty="0" smtClean="0">
                <a:latin typeface="Arial Black" pitchFamily="34" charset="0"/>
              </a:rPr>
              <a:t>넘어 갔을 때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어떻게 </a:t>
            </a:r>
            <a:r>
              <a:rPr lang="ko-KR" altLang="en-US" sz="1600" dirty="0" smtClean="0">
                <a:latin typeface="Arial Black" pitchFamily="34" charset="0"/>
              </a:rPr>
              <a:t>처리할 것인지 설정</a:t>
            </a:r>
            <a:r>
              <a:rPr lang="en-US" altLang="ko-KR" sz="1600" dirty="0">
                <a:latin typeface="Arial Black" pitchFamily="34" charset="0"/>
              </a:rPr>
              <a:t>. </a:t>
            </a:r>
            <a:endParaRPr lang="en-US" altLang="ko-KR" sz="1600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Truncate </a:t>
            </a:r>
            <a:r>
              <a:rPr lang="en-US" altLang="ko-KR" sz="1600" dirty="0">
                <a:latin typeface="Arial Black" pitchFamily="34" charset="0"/>
              </a:rPr>
              <a:t>- </a:t>
            </a:r>
            <a:r>
              <a:rPr lang="ko-KR" altLang="en-US" sz="1600" dirty="0">
                <a:latin typeface="Arial Black" pitchFamily="34" charset="0"/>
              </a:rPr>
              <a:t>영역을 넘어가면 보이지 </a:t>
            </a:r>
            <a:r>
              <a:rPr lang="ko-KR" altLang="en-US" sz="1600" dirty="0" smtClean="0">
                <a:latin typeface="Arial Black" pitchFamily="34" charset="0"/>
              </a:rPr>
              <a:t>않게</a:t>
            </a:r>
            <a:r>
              <a:rPr lang="en-US" altLang="ko-KR" sz="1600" dirty="0">
                <a:latin typeface="Arial Black" pitchFamily="34" charset="0"/>
              </a:rPr>
              <a:t>, Overflow - </a:t>
            </a:r>
            <a:r>
              <a:rPr lang="ko-KR" altLang="en-US" sz="1600" dirty="0">
                <a:latin typeface="Arial Black" pitchFamily="34" charset="0"/>
              </a:rPr>
              <a:t>영역을 넘어간 글자도 </a:t>
            </a:r>
            <a:r>
              <a:rPr lang="ko-KR" altLang="en-US" sz="1600" dirty="0" smtClean="0">
                <a:latin typeface="Arial Black" pitchFamily="34" charset="0"/>
              </a:rPr>
              <a:t>보이도록 할 때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10242" name="Picture 2" descr="https://lh3.googleusercontent.com/2Qs_N6865uE4_57olGEO1Ymnz5W42rQnsj1uKLdQl7O-Y-hxjt1QYaYyJbKxGJin51G8OT3D_KNDr2jzHQFl_wmKeNE6ETrY5lTUh68R2o6nlgemVGpCXdBJGSLNy5yAHTdII4Rj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06" y="1945175"/>
            <a:ext cx="32480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9FF50A-53F6-44D8-B779-374C038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9084"/>
            <a:ext cx="9905998" cy="639831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NGUI(</a:t>
            </a:r>
            <a:r>
              <a:rPr lang="en-US" altLang="ko-KR" dirty="0"/>
              <a:t>Next - Gen User </a:t>
            </a:r>
            <a:r>
              <a:rPr lang="en-US" altLang="ko-KR" dirty="0" smtClean="0"/>
              <a:t>Interface)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ngui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7138" y="589061"/>
            <a:ext cx="9917723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유니티</a:t>
            </a:r>
            <a:r>
              <a:rPr lang="ko-KR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엔진의 강력한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미들웨어</a:t>
            </a:r>
            <a:endParaRPr lang="ko-KR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latin typeface="Arial Black" pitchFamily="34" charset="0"/>
              </a:rPr>
              <a:t/>
            </a:r>
            <a:br>
              <a:rPr lang="ko-KR" altLang="en-US" dirty="0">
                <a:latin typeface="Arial Black" pitchFamily="34" charset="0"/>
              </a:rPr>
            </a:br>
            <a:r>
              <a:rPr lang="ko-KR" altLang="en-US" b="1" dirty="0" err="1">
                <a:latin typeface="Arial Black" pitchFamily="34" charset="0"/>
              </a:rPr>
              <a:t>유니티가</a:t>
            </a:r>
            <a:r>
              <a:rPr lang="ko-KR" altLang="en-US" b="1" dirty="0">
                <a:latin typeface="Arial Black" pitchFamily="34" charset="0"/>
              </a:rPr>
              <a:t> 지원하는 기본 </a:t>
            </a:r>
            <a:r>
              <a:rPr lang="en-US" altLang="ko-KR" b="1" dirty="0">
                <a:latin typeface="Arial Black" pitchFamily="34" charset="0"/>
              </a:rPr>
              <a:t>GUI </a:t>
            </a:r>
            <a:r>
              <a:rPr lang="ko-KR" altLang="en-US" b="1" dirty="0">
                <a:latin typeface="Arial Black" pitchFamily="34" charset="0"/>
              </a:rPr>
              <a:t>시스템으로는 </a:t>
            </a:r>
            <a:r>
              <a:rPr lang="en-US" altLang="ko-KR" b="1" dirty="0">
                <a:latin typeface="Arial Black" pitchFamily="34" charset="0"/>
              </a:rPr>
              <a:t>UI</a:t>
            </a:r>
            <a:r>
              <a:rPr lang="ko-KR" altLang="en-US" b="1" dirty="0">
                <a:latin typeface="Arial Black" pitchFamily="34" charset="0"/>
              </a:rPr>
              <a:t>를 구성하기가 까다롭고 </a:t>
            </a:r>
            <a:r>
              <a:rPr lang="ko-KR" altLang="en-US" b="1" dirty="0" smtClean="0">
                <a:latin typeface="Arial Black" pitchFamily="34" charset="0"/>
              </a:rPr>
              <a:t>성능 면에서도 </a:t>
            </a:r>
            <a:r>
              <a:rPr lang="ko-KR" altLang="en-US" b="1" dirty="0">
                <a:latin typeface="Arial Black" pitchFamily="34" charset="0"/>
              </a:rPr>
              <a:t>좋지 않다</a:t>
            </a:r>
            <a:r>
              <a:rPr lang="en-US" altLang="ko-KR" b="1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r>
              <a:rPr lang="ko-KR" altLang="en-US" b="1" dirty="0">
                <a:latin typeface="Arial Black" pitchFamily="34" charset="0"/>
              </a:rPr>
              <a:t>그래서 </a:t>
            </a:r>
            <a:r>
              <a:rPr lang="ko-KR" altLang="en-US" b="1" dirty="0" err="1">
                <a:latin typeface="Arial Black" pitchFamily="34" charset="0"/>
              </a:rPr>
              <a:t>유니티를</a:t>
            </a:r>
            <a:r>
              <a:rPr lang="ko-KR" altLang="en-US" b="1" dirty="0">
                <a:latin typeface="Arial Black" pitchFamily="34" charset="0"/>
              </a:rPr>
              <a:t> 이용하는 개발자들이 가장 많이 찾는 </a:t>
            </a:r>
            <a:r>
              <a:rPr lang="ko-KR" altLang="en-US" b="1" dirty="0" err="1" smtClean="0">
                <a:latin typeface="Arial Black" pitchFamily="34" charset="0"/>
              </a:rPr>
              <a:t>미들웨어이다</a:t>
            </a:r>
            <a:r>
              <a:rPr lang="en-US" altLang="ko-KR" b="1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r>
              <a:rPr lang="ko-KR" altLang="en-US" b="1" dirty="0">
                <a:latin typeface="Arial Black" pitchFamily="34" charset="0"/>
              </a:rPr>
              <a:t>사용하기 편리하고</a:t>
            </a:r>
            <a:r>
              <a:rPr lang="en-US" altLang="ko-KR" b="1" dirty="0">
                <a:latin typeface="Arial Black" pitchFamily="34" charset="0"/>
              </a:rPr>
              <a:t>, </a:t>
            </a:r>
            <a:r>
              <a:rPr lang="ko-KR" altLang="en-US" b="1" dirty="0">
                <a:latin typeface="Arial Black" pitchFamily="34" charset="0"/>
              </a:rPr>
              <a:t>많은 기능들을 제공한다</a:t>
            </a:r>
            <a:r>
              <a:rPr lang="en-US" altLang="ko-KR" b="1" dirty="0">
                <a:latin typeface="Arial Black" pitchFamily="34" charset="0"/>
              </a:rPr>
              <a:t>. C#</a:t>
            </a:r>
            <a:r>
              <a:rPr lang="ko-KR" altLang="en-US" b="1" dirty="0">
                <a:latin typeface="Arial Black" pitchFamily="34" charset="0"/>
              </a:rPr>
              <a:t>으로 구성되어 </a:t>
            </a:r>
            <a:r>
              <a:rPr lang="ko-KR" altLang="en-US" b="1" dirty="0" smtClean="0">
                <a:latin typeface="Arial Black" pitchFamily="34" charset="0"/>
              </a:rPr>
              <a:t>있기 때문에 </a:t>
            </a:r>
            <a:r>
              <a:rPr lang="en-US" altLang="ko-KR" b="1" dirty="0">
                <a:latin typeface="Arial Black" pitchFamily="34" charset="0"/>
              </a:rPr>
              <a:t>C#</a:t>
            </a:r>
            <a:r>
              <a:rPr lang="ko-KR" altLang="en-US" b="1" dirty="0">
                <a:latin typeface="Arial Black" pitchFamily="34" charset="0"/>
              </a:rPr>
              <a:t>을 알고 있다면 이해하기 쉽고 필요에 따라서는 </a:t>
            </a:r>
            <a:r>
              <a:rPr lang="ko-KR" altLang="en-US" b="1" dirty="0" err="1" smtClean="0">
                <a:latin typeface="Arial Black" pitchFamily="34" charset="0"/>
              </a:rPr>
              <a:t>커스텀해서</a:t>
            </a:r>
            <a:r>
              <a:rPr lang="ko-KR" altLang="en-US" b="1" dirty="0" smtClean="0">
                <a:latin typeface="Arial Black" pitchFamily="34" charset="0"/>
              </a:rPr>
              <a:t> </a:t>
            </a:r>
            <a:r>
              <a:rPr lang="ko-KR" altLang="en-US" b="1" dirty="0">
                <a:latin typeface="Arial Black" pitchFamily="34" charset="0"/>
              </a:rPr>
              <a:t>쓸 수도 있다</a:t>
            </a:r>
            <a:r>
              <a:rPr lang="en-US" altLang="ko-KR" b="1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r>
              <a:rPr lang="ko-KR" altLang="en-US" b="1" dirty="0">
                <a:latin typeface="Arial Black" pitchFamily="34" charset="0"/>
              </a:rPr>
              <a:t>하지만 </a:t>
            </a:r>
            <a:r>
              <a:rPr lang="en-US" altLang="ko-KR" b="1" dirty="0">
                <a:latin typeface="Arial Black" pitchFamily="34" charset="0"/>
              </a:rPr>
              <a:t>NUGI</a:t>
            </a:r>
            <a:r>
              <a:rPr lang="ko-KR" altLang="en-US" b="1" dirty="0">
                <a:latin typeface="Arial Black" pitchFamily="34" charset="0"/>
              </a:rPr>
              <a:t>는 유료구매를 </a:t>
            </a:r>
            <a:r>
              <a:rPr lang="ko-KR" altLang="en-US" b="1" dirty="0" smtClean="0">
                <a:latin typeface="Arial Black" pitchFamily="34" charset="0"/>
              </a:rPr>
              <a:t>해야 하고 </a:t>
            </a:r>
            <a:r>
              <a:rPr lang="en-US" altLang="ko-KR" b="1" dirty="0">
                <a:latin typeface="Arial Black" pitchFamily="34" charset="0"/>
              </a:rPr>
              <a:t>$95(10</a:t>
            </a:r>
            <a:r>
              <a:rPr lang="ko-KR" altLang="en-US" b="1" dirty="0">
                <a:latin typeface="Arial Black" pitchFamily="34" charset="0"/>
              </a:rPr>
              <a:t>만원 정도</a:t>
            </a:r>
            <a:r>
              <a:rPr lang="en-US" altLang="ko-KR" b="1" dirty="0">
                <a:latin typeface="Arial Black" pitchFamily="34" charset="0"/>
              </a:rPr>
              <a:t>)</a:t>
            </a:r>
            <a:r>
              <a:rPr lang="ko-KR" altLang="en-US" b="1" dirty="0">
                <a:latin typeface="Arial Black" pitchFamily="34" charset="0"/>
              </a:rPr>
              <a:t>하고 있다</a:t>
            </a:r>
            <a:r>
              <a:rPr lang="en-US" altLang="ko-KR" b="1" dirty="0">
                <a:latin typeface="Arial Black" pitchFamily="34" charset="0"/>
              </a:rPr>
              <a:t>. </a:t>
            </a:r>
            <a:r>
              <a:rPr lang="ko-KR" altLang="en-US" b="1" dirty="0">
                <a:latin typeface="Arial Black" pitchFamily="34" charset="0"/>
              </a:rPr>
              <a:t>현재는 </a:t>
            </a:r>
            <a:r>
              <a:rPr lang="en-US" altLang="ko-KR" b="1" dirty="0">
                <a:latin typeface="Arial Black" pitchFamily="34" charset="0"/>
              </a:rPr>
              <a:t>3.x </a:t>
            </a:r>
            <a:r>
              <a:rPr lang="ko-KR" altLang="en-US" b="1" dirty="0">
                <a:latin typeface="Arial Black" pitchFamily="34" charset="0"/>
              </a:rPr>
              <a:t>버전이 나와있고 업데이트가 꾸준히 진행되고 있으며 </a:t>
            </a:r>
            <a:r>
              <a:rPr lang="en-US" altLang="ko-KR" b="1" dirty="0">
                <a:latin typeface="Arial Black" pitchFamily="34" charset="0"/>
              </a:rPr>
              <a:t>2.7</a:t>
            </a:r>
            <a:r>
              <a:rPr lang="ko-KR" altLang="en-US" b="1" dirty="0">
                <a:latin typeface="Arial Black" pitchFamily="34" charset="0"/>
              </a:rPr>
              <a:t>버전이 무료로 배포되고 있다 </a:t>
            </a:r>
            <a:r>
              <a:rPr lang="en-US" altLang="ko-KR" b="1" dirty="0">
                <a:latin typeface="Arial Black" pitchFamily="34" charset="0"/>
              </a:rPr>
              <a:t>NGUI</a:t>
            </a:r>
            <a:r>
              <a:rPr lang="ko-KR" altLang="en-US" b="1" dirty="0">
                <a:latin typeface="Arial Black" pitchFamily="34" charset="0"/>
              </a:rPr>
              <a:t>의 제작사인 </a:t>
            </a:r>
            <a:r>
              <a:rPr lang="en-US" altLang="ko-KR" b="1" dirty="0" err="1">
                <a:latin typeface="Arial Black" pitchFamily="34" charset="0"/>
              </a:rPr>
              <a:t>Tasharen</a:t>
            </a:r>
            <a:r>
              <a:rPr lang="en-US" altLang="ko-KR" b="1" dirty="0">
                <a:latin typeface="Arial Black" pitchFamily="34" charset="0"/>
              </a:rPr>
              <a:t>(</a:t>
            </a:r>
            <a:r>
              <a:rPr lang="en-US" altLang="ko-KR" b="1" u="sng" dirty="0">
                <a:latin typeface="Arial Black" pitchFamily="34" charset="0"/>
                <a:hlinkClick r:id="rId2"/>
              </a:rPr>
              <a:t>http://www.tasharen.com</a:t>
            </a:r>
            <a:r>
              <a:rPr lang="en-US" altLang="ko-KR" b="1" dirty="0">
                <a:latin typeface="Arial Black" pitchFamily="34" charset="0"/>
              </a:rPr>
              <a:t>)</a:t>
            </a:r>
            <a:r>
              <a:rPr lang="ko-KR" altLang="en-US" b="1" dirty="0">
                <a:latin typeface="Arial Black" pitchFamily="34" charset="0"/>
              </a:rPr>
              <a:t>이나 </a:t>
            </a:r>
            <a:r>
              <a:rPr lang="ko-KR" altLang="en-US" b="1" dirty="0" err="1">
                <a:latin typeface="Arial Black" pitchFamily="34" charset="0"/>
              </a:rPr>
              <a:t>유니티</a:t>
            </a:r>
            <a:r>
              <a:rPr lang="ko-KR" altLang="en-US" b="1" dirty="0">
                <a:latin typeface="Arial Black" pitchFamily="34" charset="0"/>
              </a:rPr>
              <a:t> </a:t>
            </a:r>
            <a:r>
              <a:rPr lang="en-US" altLang="ko-KR" b="1" dirty="0" err="1">
                <a:latin typeface="Arial Black" pitchFamily="34" charset="0"/>
              </a:rPr>
              <a:t>AssetStore</a:t>
            </a:r>
            <a:r>
              <a:rPr lang="ko-KR" altLang="en-US" b="1" dirty="0">
                <a:latin typeface="Arial Black" pitchFamily="34" charset="0"/>
              </a:rPr>
              <a:t>에서 구매가 가능하다</a:t>
            </a:r>
            <a:r>
              <a:rPr lang="en-US" altLang="ko-KR" b="1" dirty="0" smtClean="0">
                <a:latin typeface="Arial Black" pitchFamily="34" charset="0"/>
              </a:rPr>
              <a:t>.</a:t>
            </a:r>
          </a:p>
          <a:p>
            <a:endParaRPr lang="en-US" altLang="ko-KR" b="1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UI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미들웨어라는걸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항상 인지하자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ko-KR" altLang="en-US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NGUI</a:t>
            </a:r>
            <a:r>
              <a:rPr lang="ko-KR" altLang="en-US" dirty="0">
                <a:latin typeface="Arial Black" pitchFamily="34" charset="0"/>
              </a:rPr>
              <a:t>의 </a:t>
            </a:r>
            <a:r>
              <a:rPr lang="ko-KR" altLang="en-US" dirty="0" smtClean="0">
                <a:latin typeface="Arial Black" pitchFamily="34" charset="0"/>
              </a:rPr>
              <a:t>풀 네임을 </a:t>
            </a:r>
            <a:r>
              <a:rPr lang="ko-KR" altLang="en-US" dirty="0">
                <a:latin typeface="Arial Black" pitchFamily="34" charset="0"/>
              </a:rPr>
              <a:t>보면 </a:t>
            </a:r>
            <a:r>
              <a:rPr lang="en-US" altLang="ko-KR" dirty="0">
                <a:latin typeface="Arial Black" pitchFamily="34" charset="0"/>
              </a:rPr>
              <a:t>User Interface</a:t>
            </a:r>
            <a:r>
              <a:rPr lang="ko-KR" altLang="en-US" dirty="0">
                <a:latin typeface="Arial Black" pitchFamily="34" charset="0"/>
              </a:rPr>
              <a:t>라는 말이 있다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 smtClean="0">
                <a:latin typeface="Arial Black" pitchFamily="34" charset="0"/>
              </a:rPr>
              <a:t>말 그대로 </a:t>
            </a:r>
            <a:r>
              <a:rPr lang="en-US" altLang="ko-KR" dirty="0">
                <a:latin typeface="Arial Black" pitchFamily="34" charset="0"/>
              </a:rPr>
              <a:t>UI. </a:t>
            </a:r>
            <a:r>
              <a:rPr lang="ko-KR" altLang="en-US" dirty="0">
                <a:latin typeface="Arial Black" pitchFamily="34" charset="0"/>
              </a:rPr>
              <a:t>그렇기 때문에 </a:t>
            </a:r>
            <a:r>
              <a:rPr lang="en-US" altLang="ko-KR" dirty="0">
                <a:latin typeface="Arial Black" pitchFamily="34" charset="0"/>
              </a:rPr>
              <a:t>UI</a:t>
            </a:r>
            <a:r>
              <a:rPr lang="ko-KR" altLang="en-US" dirty="0">
                <a:latin typeface="Arial Black" pitchFamily="34" charset="0"/>
              </a:rPr>
              <a:t>를 구성하라고 만들어 진 것이다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하지만 </a:t>
            </a:r>
            <a:r>
              <a:rPr lang="en-US" altLang="ko-KR" dirty="0">
                <a:latin typeface="Arial Black" pitchFamily="34" charset="0"/>
              </a:rPr>
              <a:t>2D</a:t>
            </a:r>
            <a:r>
              <a:rPr lang="ko-KR" altLang="en-US" dirty="0">
                <a:latin typeface="Arial Black" pitchFamily="34" charset="0"/>
              </a:rPr>
              <a:t>게임을 개발하는 개발자들의 대부분이 </a:t>
            </a:r>
            <a:r>
              <a:rPr lang="en-US" altLang="ko-KR" dirty="0">
                <a:latin typeface="Arial Black" pitchFamily="34" charset="0"/>
              </a:rPr>
              <a:t>UI</a:t>
            </a:r>
            <a:r>
              <a:rPr lang="ko-KR" altLang="en-US" dirty="0">
                <a:latin typeface="Arial Black" pitchFamily="34" charset="0"/>
              </a:rPr>
              <a:t>이외의 구성요소에도 이를 적용시켜 많은 성능적 저하나 </a:t>
            </a:r>
            <a:r>
              <a:rPr lang="en-US" altLang="ko-KR" dirty="0">
                <a:latin typeface="Arial Black" pitchFamily="34" charset="0"/>
              </a:rPr>
              <a:t>Render Sort</a:t>
            </a:r>
            <a:r>
              <a:rPr lang="ko-KR" altLang="en-US" dirty="0">
                <a:latin typeface="Arial Black" pitchFamily="34" charset="0"/>
              </a:rPr>
              <a:t>에서 고생하는 실수를 많이 일으킨다 </a:t>
            </a:r>
            <a:r>
              <a:rPr lang="en-US" altLang="ko-KR" dirty="0">
                <a:latin typeface="Arial Black" pitchFamily="34" charset="0"/>
              </a:rPr>
              <a:t>UI</a:t>
            </a:r>
            <a:r>
              <a:rPr lang="ko-KR" altLang="en-US" dirty="0">
                <a:latin typeface="Arial Black" pitchFamily="34" charset="0"/>
              </a:rPr>
              <a:t>는 </a:t>
            </a:r>
            <a:r>
              <a:rPr lang="en-US" altLang="ko-KR" dirty="0">
                <a:latin typeface="Arial Black" pitchFamily="34" charset="0"/>
              </a:rPr>
              <a:t>UI</a:t>
            </a:r>
            <a:r>
              <a:rPr lang="ko-KR" altLang="en-US" dirty="0">
                <a:latin typeface="Arial Black" pitchFamily="34" charset="0"/>
              </a:rPr>
              <a:t>로만 사용하자</a:t>
            </a:r>
            <a:r>
              <a:rPr lang="en-US" altLang="ko-KR" dirty="0" smtClean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12290" name="Picture 2" descr="https://lh3.googleusercontent.com/gHBxxFvaYl-8xEIjarhR0MsEwiwjckXGTuiUg5RkDowa7tIrx_pX8VEqlYfCPF9WVwfAcpKymEz50uLitFV-32dAEjJRCgBmauToYAeX2-ixvCggouNN86FOOjWlHwDP2Rnesfed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31" y="683210"/>
            <a:ext cx="287655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ngui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7138" y="589061"/>
            <a:ext cx="9917723" cy="634019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Import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b="1" dirty="0">
                <a:latin typeface="Arial Black" pitchFamily="34" charset="0"/>
              </a:rPr>
              <a:t>Asset Store</a:t>
            </a:r>
            <a:r>
              <a:rPr lang="ko-KR" altLang="en-US" sz="1600" b="1" dirty="0">
                <a:latin typeface="Arial Black" pitchFamily="34" charset="0"/>
              </a:rPr>
              <a:t>에서 구입절차를 끝낸 후 </a:t>
            </a:r>
            <a:r>
              <a:rPr lang="en-US" altLang="ko-KR" sz="1600" b="1" dirty="0">
                <a:latin typeface="Arial Black" pitchFamily="34" charset="0"/>
              </a:rPr>
              <a:t>Import</a:t>
            </a:r>
            <a:r>
              <a:rPr lang="ko-KR" altLang="en-US" sz="1600" b="1" dirty="0">
                <a:latin typeface="Arial Black" pitchFamily="34" charset="0"/>
              </a:rPr>
              <a:t>하면 </a:t>
            </a:r>
            <a:r>
              <a:rPr lang="en-US" altLang="ko-KR" sz="1600" b="1" dirty="0">
                <a:latin typeface="Arial Black" pitchFamily="34" charset="0"/>
              </a:rPr>
              <a:t>package Import</a:t>
            </a:r>
            <a:r>
              <a:rPr lang="ko-KR" altLang="en-US" sz="1600" b="1" dirty="0">
                <a:latin typeface="Arial Black" pitchFamily="34" charset="0"/>
              </a:rPr>
              <a:t>창이 </a:t>
            </a:r>
            <a:r>
              <a:rPr lang="ko-KR" altLang="en-US" sz="1600" b="1" dirty="0" smtClean="0">
                <a:latin typeface="Arial Black" pitchFamily="34" charset="0"/>
              </a:rPr>
              <a:t>뜬다</a:t>
            </a:r>
            <a:r>
              <a:rPr lang="en-US" altLang="ko-KR" sz="1600" b="1" dirty="0" smtClean="0">
                <a:latin typeface="Arial Black" pitchFamily="34" charset="0"/>
              </a:rPr>
              <a:t>.</a:t>
            </a:r>
            <a:r>
              <a:rPr lang="ko-KR" altLang="en-US" sz="1600" b="1" dirty="0" smtClean="0">
                <a:latin typeface="Arial Black" pitchFamily="34" charset="0"/>
              </a:rPr>
              <a:t> </a:t>
            </a:r>
            <a:r>
              <a:rPr lang="ko-KR" altLang="en-US" sz="1600" b="1" dirty="0">
                <a:latin typeface="Arial Black" pitchFamily="34" charset="0"/>
              </a:rPr>
              <a:t>거기서 </a:t>
            </a:r>
            <a:r>
              <a:rPr lang="en-US" altLang="ko-KR" sz="1600" b="1" dirty="0">
                <a:latin typeface="Arial Black" pitchFamily="34" charset="0"/>
              </a:rPr>
              <a:t>Import</a:t>
            </a:r>
            <a:r>
              <a:rPr lang="ko-KR" altLang="en-US" sz="1600" b="1" dirty="0">
                <a:latin typeface="Arial Black" pitchFamily="34" charset="0"/>
              </a:rPr>
              <a:t>버튼을 누르면 </a:t>
            </a:r>
            <a:r>
              <a:rPr lang="en-US" altLang="ko-KR" sz="1600" b="1" dirty="0">
                <a:latin typeface="Arial Black" pitchFamily="34" charset="0"/>
              </a:rPr>
              <a:t>NGUI</a:t>
            </a:r>
            <a:r>
              <a:rPr lang="ko-KR" altLang="en-US" sz="1600" b="1" dirty="0">
                <a:latin typeface="Arial Black" pitchFamily="34" charset="0"/>
              </a:rPr>
              <a:t>가 설치된다</a:t>
            </a:r>
            <a:r>
              <a:rPr lang="en-US" altLang="ko-KR" sz="1600" b="1" dirty="0" smtClean="0">
                <a:latin typeface="Arial Black" pitchFamily="34" charset="0"/>
              </a:rPr>
              <a:t>.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b="1" dirty="0" smtClean="0">
                <a:latin typeface="Arial Black" pitchFamily="34" charset="0"/>
              </a:rPr>
              <a:t>NGUI</a:t>
            </a:r>
            <a:r>
              <a:rPr lang="ko-KR" altLang="en-US" sz="1600" b="1" dirty="0">
                <a:latin typeface="Arial Black" pitchFamily="34" charset="0"/>
              </a:rPr>
              <a:t>폴더 자체를 해당 프로젝트 폴더로 </a:t>
            </a:r>
            <a:r>
              <a:rPr lang="ko-KR" altLang="en-US" sz="1600" b="1" dirty="0" smtClean="0">
                <a:latin typeface="Arial Black" pitchFamily="34" charset="0"/>
              </a:rPr>
              <a:t>복 </a:t>
            </a:r>
            <a:r>
              <a:rPr lang="ko-KR" altLang="en-US" sz="1600" b="1" dirty="0" err="1" smtClean="0">
                <a:latin typeface="Arial Black" pitchFamily="34" charset="0"/>
              </a:rPr>
              <a:t>붙해도</a:t>
            </a:r>
            <a:r>
              <a:rPr lang="ko-KR" altLang="en-US" sz="1600" b="1" dirty="0" smtClean="0">
                <a:latin typeface="Arial Black" pitchFamily="34" charset="0"/>
              </a:rPr>
              <a:t> </a:t>
            </a:r>
            <a:r>
              <a:rPr lang="ko-KR" altLang="en-US" sz="1600" b="1" dirty="0">
                <a:latin typeface="Arial Black" pitchFamily="34" charset="0"/>
              </a:rPr>
              <a:t>알아서 </a:t>
            </a:r>
            <a:r>
              <a:rPr lang="ko-KR" altLang="en-US" sz="1600" b="1" dirty="0" smtClean="0">
                <a:latin typeface="Arial Black" pitchFamily="34" charset="0"/>
              </a:rPr>
              <a:t>인식하고 </a:t>
            </a:r>
            <a:r>
              <a:rPr lang="ko-KR" altLang="en-US" sz="1600" b="1" dirty="0">
                <a:latin typeface="Arial Black" pitchFamily="34" charset="0"/>
              </a:rPr>
              <a:t>설치하므로 한번 받았다면 이 방법을 이용해도 된다</a:t>
            </a:r>
            <a:r>
              <a:rPr lang="en-US" altLang="ko-KR" sz="1600" b="1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UI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생성</a:t>
            </a:r>
          </a:p>
          <a:p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를 기본 구조를 생성해서 프로젝트 폴더에 배치해준다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048000" y="2136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3314" name="Picture 2" descr="https://lh5.googleusercontent.com/yIpXqwvu1n4BHh7_SEQtMNBcyOAvsJ2_2e9wbukJ28JgcvJPZqN1ff3K1Fsy2-AWqElp2CVh36Z_YKW8cjrhM8HpjXAX0hUX7DuwwCw7ZGUYYCY4_dFa7ObVn1T8Osjhq71iXkma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22" y="1720414"/>
            <a:ext cx="3423049" cy="23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6.googleusercontent.com/7l5hPkRQC5vlgIxopvGn58Y3h1WQPWEHEqB6zOkF-3BmdAjyoiKIuRW3NdeM6dLY136R3Hq3aBmL0SYmcjEE-KKR_dYUFKjQJI7bGedO9pczxxTyJH1HRzpyLnVlWSHs0hUokkQB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85" y="1720414"/>
            <a:ext cx="1763591" cy="233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lh6.googleusercontent.com/L3s4U1N1p2h7GAdZ8zXMtjUfcPKpYUvn5bc46DFKAVUPC9OmBkW-vmNzaGO9icSYFZD980Juw5w1FcxNLhV9hA-FmFFFhNWgQ_y0g-3TU2jPvXAevM4ZsMbnFOg45WoMauwjsaTYl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03" y="4658213"/>
            <a:ext cx="3761886" cy="204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lh3.googleusercontent.com/Yvv9nZQBGiukITvWWTjR0AYI29C-Bg0GFX4XXOlnw8s61WMuIJMJpIhGiO4bIXPAxa_N1g6EE1vqkBwCBHlBmpNX0Rjg1qOJW9wU8Pa2Sfbl0ERnblYey_EQePNF9UcO96Igt-hHR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45" y="4658213"/>
            <a:ext cx="28956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ngui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7138" y="571477"/>
            <a:ext cx="9917723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Panel</a:t>
            </a:r>
            <a:endParaRPr lang="ko-KR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NGUI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의 기본은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Panel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NGUI</a:t>
            </a:r>
            <a:r>
              <a:rPr lang="ko-KR" altLang="en-US" sz="1600" dirty="0">
                <a:latin typeface="Arial Black" pitchFamily="34" charset="0"/>
              </a:rPr>
              <a:t>를 구성하는 </a:t>
            </a:r>
            <a:r>
              <a:rPr lang="en-US" altLang="ko-KR" sz="1600" dirty="0">
                <a:latin typeface="Arial Black" pitchFamily="34" charset="0"/>
              </a:rPr>
              <a:t>Component</a:t>
            </a:r>
            <a:r>
              <a:rPr lang="ko-KR" altLang="en-US" sz="1600" dirty="0">
                <a:latin typeface="Arial Black" pitchFamily="34" charset="0"/>
              </a:rPr>
              <a:t>들은 모두 </a:t>
            </a:r>
            <a:r>
              <a:rPr lang="en-US" altLang="ko-KR" sz="1600" dirty="0">
                <a:latin typeface="Arial Black" pitchFamily="34" charset="0"/>
              </a:rPr>
              <a:t>Panel</a:t>
            </a:r>
            <a:r>
              <a:rPr lang="ko-KR" altLang="en-US" sz="1600" dirty="0">
                <a:latin typeface="Arial Black" pitchFamily="34" charset="0"/>
              </a:rPr>
              <a:t>의 자식 </a:t>
            </a:r>
            <a:r>
              <a:rPr lang="en-US" altLang="ko-KR" sz="1600" dirty="0">
                <a:latin typeface="Arial Black" pitchFamily="34" charset="0"/>
              </a:rPr>
              <a:t>Object</a:t>
            </a:r>
            <a:r>
              <a:rPr lang="ko-KR" altLang="en-US" sz="1600" dirty="0">
                <a:latin typeface="Arial Black" pitchFamily="34" charset="0"/>
              </a:rPr>
              <a:t>들로 존재하기 때문에 </a:t>
            </a:r>
            <a:r>
              <a:rPr lang="en-US" altLang="ko-KR" sz="1600" dirty="0">
                <a:latin typeface="Arial Black" pitchFamily="34" charset="0"/>
              </a:rPr>
              <a:t>Panel</a:t>
            </a:r>
            <a:r>
              <a:rPr lang="ko-KR" altLang="en-US" sz="1600" dirty="0">
                <a:latin typeface="Arial Black" pitchFamily="34" charset="0"/>
              </a:rPr>
              <a:t>이 없으면 그려질 수 없다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r>
              <a:rPr lang="ko-KR" altLang="en-US" sz="1600" dirty="0" smtClean="0">
                <a:latin typeface="Arial Black" pitchFamily="34" charset="0"/>
              </a:rPr>
              <a:t> 모든 </a:t>
            </a:r>
            <a:r>
              <a:rPr lang="en-US" altLang="ko-KR" sz="1600" dirty="0">
                <a:latin typeface="Arial Black" pitchFamily="34" charset="0"/>
              </a:rPr>
              <a:t>NGUI</a:t>
            </a:r>
            <a:r>
              <a:rPr lang="ko-KR" altLang="en-US" sz="1600" dirty="0">
                <a:latin typeface="Arial Black" pitchFamily="34" charset="0"/>
              </a:rPr>
              <a:t>의 작업이전에는 </a:t>
            </a:r>
            <a:r>
              <a:rPr lang="en-US" altLang="ko-KR" sz="1600" dirty="0">
                <a:latin typeface="Arial Black" pitchFamily="34" charset="0"/>
              </a:rPr>
              <a:t>Panel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ko-KR" altLang="en-US" sz="1600" dirty="0" smtClean="0">
                <a:latin typeface="Arial Black" pitchFamily="34" charset="0"/>
              </a:rPr>
              <a:t>생성해야 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UI Root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UI </a:t>
            </a:r>
            <a:r>
              <a:rPr lang="ko-KR" altLang="en-US" sz="1600" dirty="0">
                <a:latin typeface="Arial Black" pitchFamily="34" charset="0"/>
              </a:rPr>
              <a:t>생성을 통해 만들어두지 않았더라도 </a:t>
            </a:r>
            <a:r>
              <a:rPr lang="en-US" altLang="ko-KR" sz="1600" dirty="0">
                <a:latin typeface="Arial Black" pitchFamily="34" charset="0"/>
              </a:rPr>
              <a:t>NGUI </a:t>
            </a:r>
            <a:r>
              <a:rPr lang="ko-KR" altLang="en-US" sz="1600" dirty="0">
                <a:latin typeface="Arial Black" pitchFamily="34" charset="0"/>
              </a:rPr>
              <a:t>구성요소를 생성하게 되면 기본적으로 </a:t>
            </a:r>
            <a:r>
              <a:rPr lang="en-US" altLang="ko-KR" sz="1600" dirty="0">
                <a:latin typeface="Arial Black" pitchFamily="34" charset="0"/>
              </a:rPr>
              <a:t>Root</a:t>
            </a:r>
            <a:r>
              <a:rPr lang="ko-KR" altLang="en-US" sz="1600" dirty="0">
                <a:latin typeface="Arial Black" pitchFamily="34" charset="0"/>
              </a:rPr>
              <a:t>와 </a:t>
            </a:r>
            <a:r>
              <a:rPr lang="en-US" altLang="ko-KR" sz="1600" dirty="0">
                <a:latin typeface="Arial Black" pitchFamily="34" charset="0"/>
              </a:rPr>
              <a:t>Camera</a:t>
            </a:r>
            <a:r>
              <a:rPr lang="ko-KR" altLang="en-US" sz="1600" dirty="0">
                <a:latin typeface="Arial Black" pitchFamily="34" charset="0"/>
              </a:rPr>
              <a:t>가 필요하기 때문에 자동적으로 생성된다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기본 구성요소</a:t>
            </a:r>
          </a:p>
          <a:p>
            <a:r>
              <a:rPr lang="ko-KR" altLang="en-US" dirty="0">
                <a:latin typeface="Arial Black" pitchFamily="34" charset="0"/>
              </a:rPr>
              <a:t/>
            </a:r>
            <a:br>
              <a:rPr lang="ko-KR" altLang="en-US" dirty="0">
                <a:latin typeface="Arial Black" pitchFamily="34" charset="0"/>
              </a:rPr>
            </a:br>
            <a:r>
              <a:rPr lang="en-US" altLang="ko-KR" b="1" dirty="0">
                <a:latin typeface="Arial Black" pitchFamily="34" charset="0"/>
              </a:rPr>
              <a:t>UI Root, UI Panel, </a:t>
            </a:r>
            <a:r>
              <a:rPr lang="en-US" altLang="ko-KR" b="1" dirty="0" err="1">
                <a:latin typeface="Arial Black" pitchFamily="34" charset="0"/>
              </a:rPr>
              <a:t>Rigidbody</a:t>
            </a:r>
            <a:r>
              <a:rPr lang="en-US" altLang="ko-KR" b="1" dirty="0">
                <a:latin typeface="Arial Black" pitchFamily="34" charset="0"/>
              </a:rPr>
              <a:t> + </a:t>
            </a:r>
            <a:r>
              <a:rPr lang="en-US" altLang="ko-KR" b="1" dirty="0" smtClean="0">
                <a:latin typeface="Arial Black" pitchFamily="34" charset="0"/>
              </a:rPr>
              <a:t>Camera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48000" y="2136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4338" name="Picture 2" descr="https://lh3.googleusercontent.com/uVCAiG0HA-1nX6VtCoaxq9ji98t7jN2ZeqR_bBufRhRwcNlT259442oRQ-OfUsPxxQ7TYcwc7y-pYDnKDEOQCOLBUzhaFJqwBD0VbrK5giq1s0X7xIB2tHYc6VJt24i0nEjTUOv3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2" y="923912"/>
            <a:ext cx="4157540" cy="25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4.googleusercontent.com/Rj420LvH4pjuigL6juqXhj1P0JI3dOYoVsHWPFbRseE8X5M7ThDH14NhzPyRSu8tIz0_5BYYDOJcgUoWToD0KzkWTPuScf7KVaBPlZutJFhzY-i00JyeoemJaMhmYETcQqx6x_cP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22" y="923912"/>
            <a:ext cx="5502763" cy="159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ngui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7138" y="571477"/>
            <a:ext cx="9917723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943350" lvl="8" indent="-285750">
              <a:buFont typeface="Arial" pitchFamily="34" charset="0"/>
              <a:buChar char="•"/>
            </a:pPr>
            <a:endParaRPr lang="en-US" altLang="ko-KR" sz="1600" b="1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endParaRPr lang="en-US" altLang="ko-KR" sz="1600" b="1" dirty="0">
              <a:latin typeface="Arial Black" pitchFamily="34" charset="0"/>
            </a:endParaRPr>
          </a:p>
          <a:p>
            <a:pPr lvl="8"/>
            <a:endParaRPr lang="en-US" altLang="ko-KR" sz="1600" b="1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Flexible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항상 같은 픽셀 수 유지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lvl="8"/>
            <a:endParaRPr lang="en-US" altLang="ko-KR" sz="1600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Constrained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지정한 해상도로 보여준다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err="1" smtClean="0">
                <a:latin typeface="Arial Black" pitchFamily="34" charset="0"/>
              </a:rPr>
              <a:t>ConstrainedOnMobiles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PC</a:t>
            </a:r>
            <a:r>
              <a:rPr lang="ko-KR" altLang="en-US" sz="1600" dirty="0">
                <a:latin typeface="Arial Black" pitchFamily="34" charset="0"/>
              </a:rPr>
              <a:t>에선 </a:t>
            </a:r>
            <a:r>
              <a:rPr lang="en-US" altLang="ko-KR" sz="1600" dirty="0">
                <a:latin typeface="Arial Black" pitchFamily="34" charset="0"/>
              </a:rPr>
              <a:t>Flexible, </a:t>
            </a:r>
            <a:r>
              <a:rPr lang="ko-KR" altLang="en-US" sz="1600" dirty="0" err="1" smtClean="0">
                <a:latin typeface="Arial Black" pitchFamily="34" charset="0"/>
              </a:rPr>
              <a:t>모바일에선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dirty="0" smtClean="0">
                <a:latin typeface="Arial Black" pitchFamily="34" charset="0"/>
              </a:rPr>
              <a:t>Constrained</a:t>
            </a:r>
            <a:r>
              <a:rPr lang="ko-KR" altLang="en-US" sz="1600" dirty="0">
                <a:latin typeface="Arial Black" pitchFamily="34" charset="0"/>
              </a:rPr>
              <a:t>로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endParaRPr lang="en-US" altLang="ko-KR" sz="1600" b="1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Alpha </a:t>
            </a:r>
            <a:r>
              <a:rPr lang="en-US" altLang="ko-KR" sz="1600" dirty="0" smtClean="0">
                <a:latin typeface="Arial Black" pitchFamily="34" charset="0"/>
              </a:rPr>
              <a:t>: </a:t>
            </a:r>
            <a:r>
              <a:rPr lang="ko-KR" altLang="en-US" sz="1600" dirty="0" smtClean="0">
                <a:latin typeface="Arial Black" pitchFamily="34" charset="0"/>
              </a:rPr>
              <a:t>패널 전체의 투명도를 설정 할 수 있다</a:t>
            </a:r>
            <a:r>
              <a:rPr lang="en-US" altLang="ko-KR" sz="1600" dirty="0" smtClean="0">
                <a:latin typeface="Arial Black" pitchFamily="34" charset="0"/>
              </a:rPr>
              <a:t>. </a:t>
            </a:r>
            <a:r>
              <a:rPr lang="ko-KR" altLang="en-US" sz="1600" dirty="0" smtClean="0">
                <a:latin typeface="Arial Black" pitchFamily="34" charset="0"/>
              </a:rPr>
              <a:t>속한 모든 구성요소에 영향을 준다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Depth</a:t>
            </a:r>
            <a:r>
              <a:rPr lang="ko-KR" altLang="en-US" sz="1600" b="1" dirty="0" smtClean="0">
                <a:latin typeface="Arial Black" pitchFamily="34" charset="0"/>
              </a:rPr>
              <a:t> </a:t>
            </a:r>
            <a:r>
              <a:rPr lang="en-US" altLang="ko-KR" sz="1600" dirty="0" smtClean="0">
                <a:latin typeface="Arial Black" pitchFamily="34" charset="0"/>
              </a:rPr>
              <a:t>: </a:t>
            </a:r>
            <a:r>
              <a:rPr lang="ko-KR" altLang="en-US" sz="1600" dirty="0" smtClean="0">
                <a:latin typeface="Arial Black" pitchFamily="34" charset="0"/>
              </a:rPr>
              <a:t>패널간의 </a:t>
            </a:r>
            <a:r>
              <a:rPr lang="en-US" altLang="ko-KR" sz="1600" dirty="0" smtClean="0">
                <a:latin typeface="Arial Black" pitchFamily="34" charset="0"/>
              </a:rPr>
              <a:t>Sort </a:t>
            </a:r>
            <a:r>
              <a:rPr lang="ko-KR" altLang="en-US" sz="1600" dirty="0" smtClean="0">
                <a:latin typeface="Arial Black" pitchFamily="34" charset="0"/>
              </a:rPr>
              <a:t>순서를 알려준다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Clipping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dirty="0" smtClean="0">
                <a:latin typeface="Arial Black" pitchFamily="34" charset="0"/>
              </a:rPr>
              <a:t>:  </a:t>
            </a:r>
            <a:r>
              <a:rPr lang="ko-KR" altLang="en-US" sz="1600" dirty="0" smtClean="0">
                <a:latin typeface="Arial Black" pitchFamily="34" charset="0"/>
              </a:rPr>
              <a:t>패널범위가 </a:t>
            </a:r>
            <a:r>
              <a:rPr lang="ko-KR" altLang="en-US" sz="1600" dirty="0" err="1" smtClean="0">
                <a:latin typeface="Arial Black" pitchFamily="34" charset="0"/>
              </a:rPr>
              <a:t>클리핑</a:t>
            </a:r>
            <a:r>
              <a:rPr lang="ko-KR" altLang="en-US" sz="1600" dirty="0" smtClean="0">
                <a:latin typeface="Arial Black" pitchFamily="34" charset="0"/>
              </a:rPr>
              <a:t> 영역이 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err="1" smtClean="0">
                <a:latin typeface="Arial Black" pitchFamily="34" charset="0"/>
              </a:rPr>
              <a:t>RenderQ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dirty="0" smtClean="0">
                <a:latin typeface="Arial Black" pitchFamily="34" charset="0"/>
              </a:rPr>
              <a:t>: </a:t>
            </a:r>
            <a:r>
              <a:rPr lang="en-US" altLang="ko-KR" sz="1600" dirty="0" err="1" smtClean="0">
                <a:latin typeface="Arial Black" pitchFamily="34" charset="0"/>
              </a:rPr>
              <a:t>RenderQ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값의 적용 형태를 설정한다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err="1" smtClean="0">
                <a:latin typeface="Arial Black" pitchFamily="34" charset="0"/>
              </a:rPr>
              <a:t>Normals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dirty="0" smtClean="0">
                <a:latin typeface="Arial Black" pitchFamily="34" charset="0"/>
              </a:rPr>
              <a:t>: UI</a:t>
            </a:r>
            <a:r>
              <a:rPr lang="ko-KR" altLang="en-US" sz="1600" dirty="0" smtClean="0">
                <a:latin typeface="Arial Black" pitchFamily="34" charset="0"/>
              </a:rPr>
              <a:t>에 사용하는 </a:t>
            </a:r>
            <a:r>
              <a:rPr lang="en-US" altLang="ko-KR" sz="1600" dirty="0" smtClean="0">
                <a:latin typeface="Arial Black" pitchFamily="34" charset="0"/>
              </a:rPr>
              <a:t>Mesh Normal </a:t>
            </a:r>
            <a:r>
              <a:rPr lang="ko-KR" altLang="en-US" sz="1600" dirty="0" smtClean="0">
                <a:latin typeface="Arial Black" pitchFamily="34" charset="0"/>
              </a:rPr>
              <a:t>값을 계산한다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Cull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dirty="0" smtClean="0">
                <a:latin typeface="Arial Black" pitchFamily="34" charset="0"/>
              </a:rPr>
              <a:t>:  </a:t>
            </a:r>
            <a:r>
              <a:rPr lang="ko-KR" altLang="en-US" sz="1600" dirty="0" smtClean="0">
                <a:latin typeface="Arial Black" pitchFamily="34" charset="0"/>
              </a:rPr>
              <a:t>패널이 드래그되는 동안 패널에 속한 </a:t>
            </a:r>
            <a:r>
              <a:rPr lang="ko-KR" altLang="en-US" sz="1600" dirty="0" err="1" smtClean="0">
                <a:latin typeface="Arial Black" pitchFamily="34" charset="0"/>
              </a:rPr>
              <a:t>위젯들의</a:t>
            </a:r>
            <a:endParaRPr lang="en-US" altLang="ko-KR" sz="1600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atin typeface="Arial Black" pitchFamily="34" charset="0"/>
              </a:rPr>
              <a:t>렌더링을</a:t>
            </a:r>
            <a:r>
              <a:rPr lang="ko-KR" altLang="en-US" sz="1600" dirty="0" smtClean="0">
                <a:latin typeface="Arial Black" pitchFamily="34" charset="0"/>
              </a:rPr>
              <a:t> 끌 수 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Visible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dirty="0" smtClean="0">
                <a:latin typeface="Arial Black" pitchFamily="34" charset="0"/>
              </a:rPr>
              <a:t>: </a:t>
            </a:r>
            <a:r>
              <a:rPr lang="ko-KR" altLang="en-US" sz="1600" dirty="0" smtClean="0">
                <a:latin typeface="Arial Black" pitchFamily="34" charset="0"/>
              </a:rPr>
              <a:t>패널에 속한 </a:t>
            </a:r>
            <a:r>
              <a:rPr lang="en-US" altLang="ko-KR" sz="1600" dirty="0" smtClean="0">
                <a:latin typeface="Arial Black" pitchFamily="34" charset="0"/>
              </a:rPr>
              <a:t>UI</a:t>
            </a:r>
            <a:r>
              <a:rPr lang="ko-KR" altLang="en-US" sz="1600" dirty="0" smtClean="0">
                <a:latin typeface="Arial Black" pitchFamily="34" charset="0"/>
              </a:rPr>
              <a:t>가 화면 밖에 벗어나지 않도록 할 때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사용</a:t>
            </a:r>
            <a:endParaRPr lang="en-US" altLang="ko-KR" sz="1600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Static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dirty="0" smtClean="0">
                <a:latin typeface="Arial Black" pitchFamily="34" charset="0"/>
              </a:rPr>
              <a:t>: </a:t>
            </a:r>
            <a:r>
              <a:rPr lang="ko-KR" altLang="en-US" sz="1600" dirty="0" smtClean="0">
                <a:latin typeface="Arial Black" pitchFamily="34" charset="0"/>
              </a:rPr>
              <a:t>패널에 속한 </a:t>
            </a:r>
            <a:r>
              <a:rPr lang="ko-KR" altLang="en-US" sz="1600" dirty="0" err="1" smtClean="0">
                <a:latin typeface="Arial Black" pitchFamily="34" charset="0"/>
              </a:rPr>
              <a:t>위젯이</a:t>
            </a:r>
            <a:r>
              <a:rPr lang="ko-KR" altLang="en-US" sz="1600" dirty="0" smtClean="0">
                <a:latin typeface="Arial Black" pitchFamily="34" charset="0"/>
              </a:rPr>
              <a:t> 움직이지 않는 경우에만 사용</a:t>
            </a:r>
            <a:endParaRPr lang="en-US" altLang="ko-KR" sz="1600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Panel Tool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dirty="0" smtClean="0">
                <a:latin typeface="Arial Black" pitchFamily="34" charset="0"/>
              </a:rPr>
              <a:t>: Scene</a:t>
            </a:r>
            <a:r>
              <a:rPr lang="ko-KR" altLang="en-US" sz="1600" dirty="0" smtClean="0">
                <a:latin typeface="Arial Black" pitchFamily="34" charset="0"/>
              </a:rPr>
              <a:t>에 있는 모든 패널을 확인하고 선택할 </a:t>
            </a:r>
            <a:r>
              <a:rPr lang="ko-KR" altLang="en-US" sz="1600" dirty="0" err="1" smtClean="0">
                <a:latin typeface="Arial Black" pitchFamily="34" charset="0"/>
              </a:rPr>
              <a:t>수있는</a:t>
            </a:r>
            <a:r>
              <a:rPr lang="ko-KR" altLang="en-US" sz="1600" dirty="0" smtClean="0">
                <a:latin typeface="Arial Black" pitchFamily="34" charset="0"/>
              </a:rPr>
              <a:t> 패널 관리 도구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b="1" dirty="0"/>
          </a:p>
          <a:p>
            <a:pPr marL="3943350" lvl="8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2136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5362" name="Picture 2" descr="https://lh4.googleusercontent.com/dvjsKyfkuF8yaAPebBRtLc9sGgm3K5ib2OCKRuN86w7RdyCeolx0vbc3f3bGpj3-_sLIzqHBY9dHcm-XfU1doxCxSmCzj5DZb00mplWEB4-1ID2emNASKY2KM1b4GNNoiFUN316p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0" y="1456289"/>
            <a:ext cx="3672254" cy="13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lh4.googleusercontent.com/pdk9iEl0hghs6RCHcGbo-9ZZE-A0W5oV1_64zgx_NEhEMOUJoeVkubn9yaQewak3E2PWGdogXcbvZ9oGkt1pv1H0ze10Uad4diOI5aQRfpEe-jXjJLiXQYJumlb2CgwoJsb0oXS_1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39" y="2859347"/>
            <a:ext cx="3672255" cy="31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/>
              <a:t>UGUI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/>
              <a:t>NGUI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942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ngui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7138" y="571477"/>
            <a:ext cx="9917723" cy="612475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UICamera</a:t>
            </a:r>
            <a:endParaRPr lang="en-US" altLang="ko-K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rial Black" pitchFamily="34" charset="0"/>
              </a:rPr>
              <a:t>각 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 err="1">
                <a:latin typeface="Arial Black" pitchFamily="34" charset="0"/>
              </a:rPr>
              <a:t>위젯에서</a:t>
            </a:r>
            <a:r>
              <a:rPr lang="ko-KR" altLang="en-US" sz="1600" dirty="0">
                <a:latin typeface="Arial Black" pitchFamily="34" charset="0"/>
              </a:rPr>
              <a:t> 발생하는 이벤트와 관련된 메시지를 보내는 역할을 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 err="1">
                <a:latin typeface="Arial Black" pitchFamily="34" charset="0"/>
              </a:rPr>
              <a:t>OnClick</a:t>
            </a:r>
            <a:r>
              <a:rPr lang="en-US" altLang="ko-KR" sz="1600" dirty="0">
                <a:latin typeface="Arial Black" pitchFamily="34" charset="0"/>
              </a:rPr>
              <a:t> / </a:t>
            </a:r>
            <a:r>
              <a:rPr lang="en-US" altLang="ko-KR" sz="1600" dirty="0" err="1">
                <a:latin typeface="Arial Black" pitchFamily="34" charset="0"/>
              </a:rPr>
              <a:t>OnHover</a:t>
            </a:r>
            <a:r>
              <a:rPr lang="ko-KR" altLang="en-US" sz="1600" dirty="0">
                <a:latin typeface="Arial Black" pitchFamily="34" charset="0"/>
              </a:rPr>
              <a:t>라는 이벤트를 자주 사용한다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ko-KR" altLang="en-US" sz="1600" dirty="0" err="1" smtClean="0">
                <a:latin typeface="Arial Black" pitchFamily="34" charset="0"/>
              </a:rPr>
              <a:t>두개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이상의 카메라를 이용해서 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를 구성할 수도 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dirty="0" smtClean="0"/>
          </a:p>
          <a:p>
            <a:endParaRPr lang="en-US" altLang="ko-KR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endParaRPr lang="en-US" altLang="ko-KR" sz="1600" b="1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endParaRPr lang="en-US" altLang="ko-KR" sz="1600" b="1" dirty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endParaRPr lang="en-US" altLang="ko-KR" sz="1600" b="1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Event </a:t>
            </a:r>
            <a:r>
              <a:rPr lang="en-US" altLang="ko-KR" sz="1600" b="1" dirty="0">
                <a:latin typeface="Arial Black" pitchFamily="34" charset="0"/>
              </a:rPr>
              <a:t>Type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타입설정에 따라 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혹은 </a:t>
            </a:r>
            <a:r>
              <a:rPr lang="ko-KR" altLang="en-US" sz="1600" dirty="0" smtClean="0">
                <a:latin typeface="Arial Black" pitchFamily="34" charset="0"/>
              </a:rPr>
              <a:t>월드상의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오브젝트와 </a:t>
            </a:r>
            <a:r>
              <a:rPr lang="ko-KR" altLang="en-US" sz="1600" dirty="0">
                <a:latin typeface="Arial Black" pitchFamily="34" charset="0"/>
              </a:rPr>
              <a:t>상호작용할 것인지를 설정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Event </a:t>
            </a:r>
            <a:r>
              <a:rPr lang="en-US" altLang="ko-KR" sz="1600" b="1" dirty="0">
                <a:latin typeface="Arial Black" pitchFamily="34" charset="0"/>
              </a:rPr>
              <a:t>Mask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이벤트를 받아들일 </a:t>
            </a:r>
            <a:r>
              <a:rPr lang="ko-KR" altLang="en-US" sz="1600" dirty="0" err="1">
                <a:latin typeface="Arial Black" pitchFamily="34" charset="0"/>
              </a:rPr>
              <a:t>레이어를</a:t>
            </a:r>
            <a:r>
              <a:rPr lang="ko-KR" altLang="en-US" sz="1600" dirty="0">
                <a:latin typeface="Arial Black" pitchFamily="34" charset="0"/>
              </a:rPr>
              <a:t> 지정한다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Event </a:t>
            </a:r>
            <a:r>
              <a:rPr lang="en-US" altLang="ko-KR" sz="1600" b="1" dirty="0">
                <a:latin typeface="Arial Black" pitchFamily="34" charset="0"/>
              </a:rPr>
              <a:t>go to..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이벤트를 전달할 컴포넌트를 설정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Debug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디버그 모드의 사용 여부를 설정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Allow </a:t>
            </a:r>
            <a:r>
              <a:rPr lang="en-US" altLang="ko-KR" sz="1600" b="1" dirty="0">
                <a:latin typeface="Arial Black" pitchFamily="34" charset="0"/>
              </a:rPr>
              <a:t>Multi Touch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멀티터치 입력의 허용 </a:t>
            </a:r>
            <a:r>
              <a:rPr lang="ko-KR" altLang="en-US" sz="1600" dirty="0" smtClean="0">
                <a:latin typeface="Arial Black" pitchFamily="34" charset="0"/>
              </a:rPr>
              <a:t>여부를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설정한다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Stick </a:t>
            </a:r>
            <a:r>
              <a:rPr lang="en-US" altLang="ko-KR" sz="1600" b="1" dirty="0">
                <a:latin typeface="Arial Black" pitchFamily="34" charset="0"/>
              </a:rPr>
              <a:t>Tooltip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Sticky Tooltip</a:t>
            </a:r>
            <a:r>
              <a:rPr lang="ko-KR" altLang="en-US" sz="1600" dirty="0">
                <a:latin typeface="Arial Black" pitchFamily="34" charset="0"/>
              </a:rPr>
              <a:t>의 사용 여부를 설정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Tooltip </a:t>
            </a:r>
            <a:r>
              <a:rPr lang="en-US" altLang="ko-KR" sz="1600" b="1" dirty="0">
                <a:latin typeface="Arial Black" pitchFamily="34" charset="0"/>
              </a:rPr>
              <a:t>Delay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 err="1">
                <a:latin typeface="Arial Black" pitchFamily="34" charset="0"/>
              </a:rPr>
              <a:t>툴팁이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표시되기 위한 </a:t>
            </a:r>
            <a:r>
              <a:rPr lang="ko-KR" altLang="en-US" sz="1600" dirty="0">
                <a:latin typeface="Arial Black" pitchFamily="34" charset="0"/>
              </a:rPr>
              <a:t>시간을 지정한다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err="1" smtClean="0">
                <a:latin typeface="Arial Black" pitchFamily="34" charset="0"/>
              </a:rPr>
              <a:t>Raycast</a:t>
            </a:r>
            <a:r>
              <a:rPr lang="en-US" altLang="ko-KR" sz="1600" b="1" dirty="0" smtClean="0">
                <a:latin typeface="Arial Black" pitchFamily="34" charset="0"/>
              </a:rPr>
              <a:t> </a:t>
            </a:r>
            <a:r>
              <a:rPr lang="en-US" altLang="ko-KR" sz="1600" b="1" dirty="0">
                <a:latin typeface="Arial Black" pitchFamily="34" charset="0"/>
              </a:rPr>
              <a:t>Range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카메라에서 이벤트를 감지할 </a:t>
            </a:r>
            <a:r>
              <a:rPr lang="ko-KR" altLang="en-US" sz="1600" dirty="0" smtClean="0">
                <a:latin typeface="Arial Black" pitchFamily="34" charset="0"/>
              </a:rPr>
              <a:t>때 사용되는 </a:t>
            </a:r>
            <a:r>
              <a:rPr lang="en-US" altLang="ko-KR" sz="1600" dirty="0" err="1">
                <a:latin typeface="Arial Black" pitchFamily="34" charset="0"/>
              </a:rPr>
              <a:t>Raycast</a:t>
            </a:r>
            <a:r>
              <a:rPr lang="ko-KR" altLang="en-US" sz="1600" dirty="0">
                <a:latin typeface="Arial Black" pitchFamily="34" charset="0"/>
              </a:rPr>
              <a:t>의 범위를 지정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Event </a:t>
            </a:r>
            <a:r>
              <a:rPr lang="en-US" altLang="ko-KR" sz="1600" b="1" dirty="0">
                <a:latin typeface="Arial Black" pitchFamily="34" charset="0"/>
              </a:rPr>
              <a:t>Sources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NGUI</a:t>
            </a:r>
            <a:r>
              <a:rPr lang="ko-KR" altLang="en-US" sz="1600" dirty="0">
                <a:latin typeface="Arial Black" pitchFamily="34" charset="0"/>
              </a:rPr>
              <a:t>가 이벤트를 처리 할 </a:t>
            </a:r>
            <a:r>
              <a:rPr lang="ko-KR" altLang="en-US" sz="1600" dirty="0" smtClean="0">
                <a:latin typeface="Arial Black" pitchFamily="34" charset="0"/>
              </a:rPr>
              <a:t>입력소스를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지정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err="1" smtClean="0">
                <a:latin typeface="Arial Black" pitchFamily="34" charset="0"/>
              </a:rPr>
              <a:t>Threshould</a:t>
            </a:r>
            <a:r>
              <a:rPr lang="en-US" altLang="ko-KR" sz="1600" b="1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특정이벤트가 발생하기 위한 </a:t>
            </a:r>
            <a:r>
              <a:rPr lang="en-US" altLang="ko-KR" sz="1600" dirty="0" err="1">
                <a:latin typeface="Arial Black" pitchFamily="34" charset="0"/>
              </a:rPr>
              <a:t>threshould</a:t>
            </a:r>
            <a:r>
              <a:rPr lang="ko-KR" altLang="en-US" sz="1600" dirty="0" smtClean="0">
                <a:latin typeface="Arial Black" pitchFamily="34" charset="0"/>
              </a:rPr>
              <a:t>값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즉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최소값을 설정한다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altLang="ko-KR" sz="1600" b="1" dirty="0" smtClean="0">
                <a:latin typeface="Arial Black" pitchFamily="34" charset="0"/>
              </a:rPr>
              <a:t>Axes </a:t>
            </a:r>
            <a:r>
              <a:rPr lang="en-US" altLang="ko-KR" sz="1600" b="1" dirty="0">
                <a:latin typeface="Arial Black" pitchFamily="34" charset="0"/>
              </a:rPr>
              <a:t>and Keys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축과 키보드를 </a:t>
            </a:r>
            <a:r>
              <a:rPr lang="en-US" altLang="ko-KR" sz="1600" dirty="0">
                <a:latin typeface="Arial Black" pitchFamily="34" charset="0"/>
              </a:rPr>
              <a:t>NGUI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ko-KR" altLang="en-US" sz="1600" dirty="0" smtClean="0">
                <a:latin typeface="Arial Black" pitchFamily="34" charset="0"/>
              </a:rPr>
              <a:t>입력시스템으로 인식하는데 </a:t>
            </a:r>
            <a:r>
              <a:rPr lang="ko-KR" altLang="en-US" sz="1600" dirty="0">
                <a:latin typeface="Arial Black" pitchFamily="34" charset="0"/>
              </a:rPr>
              <a:t>사용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>
              <a:latin typeface="Arial Black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2136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6386" name="Picture 2" descr="https://lh3.googleusercontent.com/htVyXqJ1tn8YVaOJU7S92EYl5vo_hr52g8YZCxAzDwX3dGPsK1WQHYy8hVo_orxPZnOs9KZbJkZgI1a2cQC-3BKxvh3tfUHWGJBx-z4gnegb_jbBkOMdcaInGw_aSJYnMthpTT_S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62" y="1949694"/>
            <a:ext cx="3496408" cy="424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4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ngui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7138" y="571477"/>
            <a:ext cx="9917723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Atlas</a:t>
            </a:r>
          </a:p>
          <a:p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Texture</a:t>
            </a:r>
            <a:r>
              <a:rPr lang="ko-KR" altLang="en-US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들을 모아놓은 커다란 </a:t>
            </a:r>
            <a:r>
              <a:rPr lang="en-US" altLang="ko-KR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Texture</a:t>
            </a:r>
            <a:endParaRPr lang="ko-KR" altLang="en-US" sz="1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수많은 </a:t>
            </a:r>
            <a:r>
              <a:rPr lang="en-US" altLang="ko-KR" sz="1600" dirty="0">
                <a:latin typeface="Arial Black" pitchFamily="34" charset="0"/>
              </a:rPr>
              <a:t>Texture</a:t>
            </a:r>
            <a:r>
              <a:rPr lang="ko-KR" altLang="en-US" sz="1600" dirty="0">
                <a:latin typeface="Arial Black" pitchFamily="34" charset="0"/>
              </a:rPr>
              <a:t>들을 사용하는데 개별적으로 사용하고 관리하는 것은 성능적으로나 관리적으로나 비효율 적이다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따라서 </a:t>
            </a:r>
            <a:r>
              <a:rPr lang="en-US" altLang="ko-KR" sz="1600" dirty="0">
                <a:latin typeface="Arial Black" pitchFamily="34" charset="0"/>
              </a:rPr>
              <a:t>Texture</a:t>
            </a:r>
            <a:r>
              <a:rPr lang="ko-KR" altLang="en-US" sz="1600" dirty="0">
                <a:latin typeface="Arial Black" pitchFamily="34" charset="0"/>
              </a:rPr>
              <a:t>들을 모아서 하나의 </a:t>
            </a:r>
            <a:r>
              <a:rPr lang="en-US" altLang="ko-KR" sz="1600" dirty="0">
                <a:latin typeface="Arial Black" pitchFamily="34" charset="0"/>
              </a:rPr>
              <a:t>Atlas</a:t>
            </a:r>
            <a:r>
              <a:rPr lang="ko-KR" altLang="en-US" sz="1600" dirty="0">
                <a:latin typeface="Arial Black" pitchFamily="34" charset="0"/>
              </a:rPr>
              <a:t>로 만든다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 smtClean="0">
                <a:latin typeface="Arial Black" pitchFamily="34" charset="0"/>
              </a:rPr>
              <a:t>하나의 </a:t>
            </a:r>
            <a:r>
              <a:rPr lang="en-US" altLang="ko-KR" sz="1600" dirty="0" err="1">
                <a:latin typeface="Arial Black" pitchFamily="34" charset="0"/>
              </a:rPr>
              <a:t>Meterial</a:t>
            </a:r>
            <a:r>
              <a:rPr lang="ko-KR" altLang="en-US" sz="1600" dirty="0">
                <a:latin typeface="Arial Black" pitchFamily="34" charset="0"/>
              </a:rPr>
              <a:t>만 사용 할 수 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r>
              <a:rPr lang="ko-KR" altLang="en-US" sz="1600" dirty="0" smtClean="0">
                <a:latin typeface="Arial Black" pitchFamily="34" charset="0"/>
              </a:rPr>
              <a:t> 드로우 콜과 </a:t>
            </a:r>
            <a:r>
              <a:rPr lang="en-US" altLang="ko-KR" sz="1600" dirty="0">
                <a:latin typeface="Arial Black" pitchFamily="34" charset="0"/>
              </a:rPr>
              <a:t>Batch</a:t>
            </a:r>
            <a:r>
              <a:rPr lang="ko-KR" altLang="en-US" sz="1600" dirty="0">
                <a:latin typeface="Arial Black" pitchFamily="34" charset="0"/>
              </a:rPr>
              <a:t>를 줄이고 성능 향상에 도움을 준다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b="1" dirty="0" smtClean="0">
              <a:latin typeface="Arial Black" pitchFamily="34" charset="0"/>
            </a:endParaRPr>
          </a:p>
          <a:p>
            <a:pPr marL="3943350" lvl="8" indent="-285750">
              <a:buFont typeface="Arial" pitchFamily="34" charset="0"/>
              <a:buChar char="•"/>
            </a:pPr>
            <a:endParaRPr lang="en-US" altLang="ko-KR" sz="1600" b="1" dirty="0">
              <a:latin typeface="Arial Black" pitchFamily="34" charset="0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>
              <a:latin typeface="Arial Black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2136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7410" name="Picture 2" descr="https://lh4.googleusercontent.com/5_AwChg-IQJohZ49ABiHglUCBnBc3QoI61QaCh6AlutnkHzC19v4zec7PVGR27pmhQZvfuqwRDJWirHQTznYlbN6Xc8um2W2zK1qe2wD5h2R6azRdkzgLhyyllRwz9FLCq9irR7f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25" y="2264016"/>
            <a:ext cx="4622454" cy="30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lh4.googleusercontent.com/EWnICkaAaWB5bnBwhAsYePr5nPL9IkSfDOH1bHi6EBireRYH4dZBtyiRkTIK0d3GodNWyobVCQSs9fzbx1IX0OyM9km8l2kSbjIXsYF0WusAZO9585udk3nOEJDsIadCcMY4sYX5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07" y="4261145"/>
            <a:ext cx="5109343" cy="255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lh5.googleusercontent.com/EeiikIypnaRNr57djlrgdXTvWFYnGGWHZAHXHzOkZykUR29turLWQmkoUdQYDSXFdMHeF7V3tO_ZuBYYJqGAh-5_zPBUjPzSnYz8ClJBc6TerTI48W_VJ2TocgykZwaSGXYdCttf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29" y="1754503"/>
            <a:ext cx="3739661" cy="26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9FF50A-53F6-44D8-B779-374C038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9084"/>
            <a:ext cx="9905998" cy="639831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UGUI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UGUI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51792" y="1327614"/>
            <a:ext cx="9917723" cy="31393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UNITY</a:t>
            </a:r>
            <a:r>
              <a:rPr lang="ko-KR" altLang="en-US" dirty="0">
                <a:latin typeface="Arial Black" pitchFamily="34" charset="0"/>
              </a:rPr>
              <a:t>에서 제공하는 </a:t>
            </a:r>
            <a:r>
              <a:rPr lang="en-US" altLang="ko-KR" dirty="0">
                <a:latin typeface="Arial Black" pitchFamily="34" charset="0"/>
              </a:rPr>
              <a:t>UI </a:t>
            </a:r>
            <a:r>
              <a:rPr lang="ko-KR" altLang="en-US" dirty="0">
                <a:latin typeface="Arial Black" pitchFamily="34" charset="0"/>
              </a:rPr>
              <a:t>오브젝트 관리 시스템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/>
            </a:r>
            <a:br>
              <a:rPr lang="ko-KR" altLang="en-US" dirty="0">
                <a:latin typeface="Arial Black" pitchFamily="34" charset="0"/>
              </a:rPr>
            </a:br>
            <a:r>
              <a:rPr lang="en-US" altLang="ko-KR" dirty="0">
                <a:latin typeface="Arial Black" pitchFamily="34" charset="0"/>
              </a:rPr>
              <a:t>NGUI</a:t>
            </a:r>
            <a:r>
              <a:rPr lang="ko-KR" altLang="en-US" dirty="0">
                <a:latin typeface="Arial Black" pitchFamily="34" charset="0"/>
              </a:rPr>
              <a:t>의 기능을 많이 가지고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/>
            </a:r>
            <a:br>
              <a:rPr lang="ko-KR" altLang="en-US" dirty="0">
                <a:latin typeface="Arial Black" pitchFamily="34" charset="0"/>
              </a:rPr>
            </a:br>
            <a:r>
              <a:rPr lang="en-US" altLang="ko-KR" dirty="0">
                <a:latin typeface="Arial Black" pitchFamily="34" charset="0"/>
              </a:rPr>
              <a:t>NGUI</a:t>
            </a:r>
            <a:r>
              <a:rPr lang="ko-KR" altLang="en-US" dirty="0">
                <a:latin typeface="Arial Black" pitchFamily="34" charset="0"/>
              </a:rPr>
              <a:t>와 같이 </a:t>
            </a:r>
            <a:r>
              <a:rPr lang="ko-KR" altLang="en-US" dirty="0" err="1">
                <a:latin typeface="Arial Black" pitchFamily="34" charset="0"/>
              </a:rPr>
              <a:t>파티클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ko-KR" altLang="en-US" dirty="0" err="1">
                <a:latin typeface="Arial Black" pitchFamily="34" charset="0"/>
              </a:rPr>
              <a:t>렌더링</a:t>
            </a:r>
            <a:r>
              <a:rPr lang="ko-KR" altLang="en-US" dirty="0">
                <a:latin typeface="Arial Black" pitchFamily="34" charset="0"/>
              </a:rPr>
              <a:t> 소트 문제가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/>
            </a:r>
            <a:br>
              <a:rPr lang="ko-KR" altLang="en-US" dirty="0">
                <a:latin typeface="Arial Black" pitchFamily="34" charset="0"/>
              </a:rPr>
            </a:br>
            <a:r>
              <a:rPr lang="en-US" altLang="ko-KR" dirty="0">
                <a:latin typeface="Arial Black" pitchFamily="34" charset="0"/>
              </a:rPr>
              <a:t>Hierarchy</a:t>
            </a:r>
            <a:r>
              <a:rPr lang="ko-KR" altLang="en-US" dirty="0">
                <a:latin typeface="Arial Black" pitchFamily="34" charset="0"/>
              </a:rPr>
              <a:t>상의 계층 순서대로 </a:t>
            </a:r>
            <a:r>
              <a:rPr lang="en-US" altLang="ko-KR" dirty="0">
                <a:latin typeface="Arial Black" pitchFamily="34" charset="0"/>
              </a:rPr>
              <a:t>Depth</a:t>
            </a:r>
            <a:r>
              <a:rPr lang="ko-KR" altLang="en-US" dirty="0">
                <a:latin typeface="Arial Black" pitchFamily="34" charset="0"/>
              </a:rPr>
              <a:t>를 처리하기 때문에 </a:t>
            </a:r>
            <a:r>
              <a:rPr lang="en-US" altLang="ko-KR" dirty="0">
                <a:latin typeface="Arial Black" pitchFamily="34" charset="0"/>
              </a:rPr>
              <a:t>NGUI</a:t>
            </a:r>
            <a:r>
              <a:rPr lang="ko-KR" altLang="en-US" dirty="0">
                <a:latin typeface="Arial Black" pitchFamily="34" charset="0"/>
              </a:rPr>
              <a:t>보다 신경을 덜 쓸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/>
            </a:r>
            <a:br>
              <a:rPr lang="ko-KR" altLang="en-US" dirty="0">
                <a:latin typeface="Arial Black" pitchFamily="34" charset="0"/>
              </a:rPr>
            </a:br>
            <a:r>
              <a:rPr lang="en-US" altLang="ko-KR" dirty="0">
                <a:latin typeface="Arial Black" pitchFamily="34" charset="0"/>
              </a:rPr>
              <a:t>Canvas, Image, Text</a:t>
            </a:r>
            <a:r>
              <a:rPr lang="ko-KR" altLang="en-US" dirty="0">
                <a:latin typeface="Arial Black" pitchFamily="34" charset="0"/>
              </a:rPr>
              <a:t>를 알아보자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/>
            </a:r>
            <a:br>
              <a:rPr lang="ko-KR" altLang="en-US" dirty="0">
                <a:latin typeface="Arial Black" pitchFamily="34" charset="0"/>
              </a:rPr>
            </a:br>
            <a:r>
              <a:rPr lang="en-US" altLang="ko-KR" dirty="0">
                <a:latin typeface="Arial Black" pitchFamily="34" charset="0"/>
              </a:rPr>
              <a:t>Script</a:t>
            </a:r>
            <a:r>
              <a:rPr lang="ko-KR" altLang="en-US" dirty="0">
                <a:latin typeface="Arial Black" pitchFamily="34" charset="0"/>
              </a:rPr>
              <a:t>에서 </a:t>
            </a:r>
            <a:r>
              <a:rPr lang="en-US" altLang="ko-KR" dirty="0" err="1">
                <a:latin typeface="Arial Black" pitchFamily="34" charset="0"/>
              </a:rPr>
              <a:t>UnityEngine.UI</a:t>
            </a:r>
            <a:r>
              <a:rPr lang="en-US" altLang="ko-KR" dirty="0">
                <a:latin typeface="Arial Black" pitchFamily="34" charset="0"/>
              </a:rPr>
              <a:t>;</a:t>
            </a:r>
            <a:r>
              <a:rPr lang="ko-KR" altLang="en-US" dirty="0">
                <a:latin typeface="Arial Black" pitchFamily="34" charset="0"/>
              </a:rPr>
              <a:t>를 선언하고 </a:t>
            </a:r>
            <a:r>
              <a:rPr lang="en-US" altLang="ko-KR" dirty="0">
                <a:latin typeface="Arial Black" pitchFamily="34" charset="0"/>
              </a:rPr>
              <a:t>Code</a:t>
            </a:r>
            <a:r>
              <a:rPr lang="ko-KR" altLang="en-US" dirty="0">
                <a:latin typeface="Arial Black" pitchFamily="34" charset="0"/>
              </a:rPr>
              <a:t>에서 컨트롤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1614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749" y="589030"/>
            <a:ext cx="9907389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Canvas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600" dirty="0" smtClean="0">
                <a:latin typeface="Arial Black" pitchFamily="34" charset="0"/>
              </a:rPr>
              <a:t>모든 </a:t>
            </a:r>
            <a:r>
              <a:rPr lang="en-US" altLang="ko-KR" sz="1600" dirty="0">
                <a:latin typeface="Arial Black" pitchFamily="34" charset="0"/>
              </a:rPr>
              <a:t>UI </a:t>
            </a:r>
            <a:r>
              <a:rPr lang="ko-KR" altLang="en-US" sz="1600" dirty="0">
                <a:latin typeface="Arial Black" pitchFamily="34" charset="0"/>
              </a:rPr>
              <a:t>요소를 배치하기 위한 </a:t>
            </a:r>
            <a:r>
              <a:rPr lang="ko-KR" altLang="en-US" sz="1600" dirty="0" smtClean="0">
                <a:latin typeface="Arial Black" pitchFamily="34" charset="0"/>
              </a:rPr>
              <a:t>영역</a:t>
            </a:r>
            <a:r>
              <a:rPr lang="en-US" altLang="ko-KR" sz="1600" dirty="0" smtClean="0">
                <a:latin typeface="Arial Black" pitchFamily="34" charset="0"/>
              </a:rPr>
              <a:t>. Canvas </a:t>
            </a:r>
            <a:r>
              <a:rPr lang="ko-KR" altLang="en-US" sz="1600" dirty="0">
                <a:latin typeface="Arial Black" pitchFamily="34" charset="0"/>
              </a:rPr>
              <a:t>요소와 함께 사용하는 게임 오브젝트로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모든 </a:t>
            </a:r>
            <a:r>
              <a:rPr lang="en-US" altLang="ko-KR" sz="1600" dirty="0">
                <a:latin typeface="Arial Black" pitchFamily="34" charset="0"/>
              </a:rPr>
              <a:t>UI </a:t>
            </a:r>
            <a:r>
              <a:rPr lang="ko-KR" altLang="en-US" sz="1600" dirty="0">
                <a:latin typeface="Arial Black" pitchFamily="34" charset="0"/>
              </a:rPr>
              <a:t>요소는 </a:t>
            </a:r>
            <a:r>
              <a:rPr lang="en-US" altLang="ko-KR" sz="1600" dirty="0">
                <a:latin typeface="Arial Black" pitchFamily="34" charset="0"/>
              </a:rPr>
              <a:t>Canvas</a:t>
            </a:r>
            <a:r>
              <a:rPr lang="ko-KR" altLang="en-US" sz="1600" dirty="0">
                <a:latin typeface="Arial Black" pitchFamily="34" charset="0"/>
              </a:rPr>
              <a:t>의 자식 요소여야 </a:t>
            </a:r>
            <a:r>
              <a:rPr lang="ko-KR" altLang="en-US" sz="1600" dirty="0" smtClean="0">
                <a:latin typeface="Arial Black" pitchFamily="34" charset="0"/>
              </a:rPr>
              <a:t>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요소들을 그룹화하는 요소</a:t>
            </a:r>
            <a:r>
              <a:rPr lang="en-US" altLang="ko-KR" sz="1600" dirty="0">
                <a:latin typeface="Arial Black" pitchFamily="34" charset="0"/>
              </a:rPr>
              <a:t>, UI</a:t>
            </a:r>
            <a:r>
              <a:rPr lang="ko-KR" altLang="en-US" sz="1600" dirty="0">
                <a:latin typeface="Arial Black" pitchFamily="34" charset="0"/>
              </a:rPr>
              <a:t>요소들은 </a:t>
            </a:r>
            <a:r>
              <a:rPr lang="en-US" altLang="ko-KR" sz="1600" dirty="0">
                <a:latin typeface="Arial Black" pitchFamily="34" charset="0"/>
              </a:rPr>
              <a:t>Canvas</a:t>
            </a:r>
            <a:r>
              <a:rPr lang="ko-KR" altLang="en-US" sz="1600" dirty="0">
                <a:latin typeface="Arial Black" pitchFamily="34" charset="0"/>
              </a:rPr>
              <a:t>위에 </a:t>
            </a:r>
            <a:r>
              <a:rPr lang="ko-KR" altLang="en-US" sz="1600" dirty="0" smtClean="0">
                <a:latin typeface="Arial Black" pitchFamily="34" charset="0"/>
              </a:rPr>
              <a:t>존재해야 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600" dirty="0" smtClean="0">
                <a:latin typeface="Arial Black" pitchFamily="34" charset="0"/>
              </a:rPr>
              <a:t>한 </a:t>
            </a:r>
            <a:r>
              <a:rPr lang="ko-KR" altLang="en-US" sz="1600" dirty="0" err="1">
                <a:latin typeface="Arial Black" pitchFamily="34" charset="0"/>
              </a:rPr>
              <a:t>씬에서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여러개의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Canvas</a:t>
            </a:r>
            <a:r>
              <a:rPr lang="ko-KR" altLang="en-US" sz="1600" dirty="0">
                <a:latin typeface="Arial Black" pitchFamily="34" charset="0"/>
              </a:rPr>
              <a:t>가 존재할 수 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요소들은 </a:t>
            </a:r>
            <a:r>
              <a:rPr lang="en-US" altLang="ko-KR" sz="1600" dirty="0">
                <a:latin typeface="Arial Black" pitchFamily="34" charset="0"/>
              </a:rPr>
              <a:t>Canvas</a:t>
            </a:r>
            <a:r>
              <a:rPr lang="ko-KR" altLang="en-US" sz="1600" dirty="0">
                <a:latin typeface="Arial Black" pitchFamily="34" charset="0"/>
              </a:rPr>
              <a:t>의 자식으로 존재한다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Render Mode </a:t>
            </a:r>
            <a:r>
              <a:rPr lang="en-US" altLang="ko-KR" dirty="0">
                <a:latin typeface="Arial Black" pitchFamily="34" charset="0"/>
              </a:rPr>
              <a:t>: </a:t>
            </a:r>
            <a:endParaRPr lang="ko-KR" altLang="en-US" dirty="0">
              <a:latin typeface="Arial Black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Screen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Space Overlay </a:t>
            </a:r>
            <a:r>
              <a:rPr lang="en-US" altLang="ko-KR" sz="1600" dirty="0">
                <a:latin typeface="Arial Black" pitchFamily="34" charset="0"/>
              </a:rPr>
              <a:t>- </a:t>
            </a:r>
            <a:r>
              <a:rPr lang="ko-KR" altLang="en-US" sz="1600" dirty="0" err="1">
                <a:latin typeface="Arial Black" pitchFamily="34" charset="0"/>
              </a:rPr>
              <a:t>렌더링</a:t>
            </a:r>
            <a:r>
              <a:rPr lang="ko-KR" altLang="en-US" sz="1600" dirty="0">
                <a:latin typeface="Arial Black" pitchFamily="34" charset="0"/>
              </a:rPr>
              <a:t> 되는 것들의 위에 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가 옴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ko-KR" altLang="en-US" sz="1600" dirty="0" smtClean="0">
                <a:latin typeface="Arial Black" pitchFamily="34" charset="0"/>
              </a:rPr>
              <a:t>강제로 </a:t>
            </a:r>
            <a:r>
              <a:rPr lang="ko-KR" altLang="en-US" sz="1600" dirty="0">
                <a:latin typeface="Arial Black" pitchFamily="34" charset="0"/>
              </a:rPr>
              <a:t>화면 전체를 </a:t>
            </a:r>
            <a:r>
              <a:rPr lang="ko-KR" altLang="en-US" sz="1600" dirty="0" err="1">
                <a:latin typeface="Arial Black" pitchFamily="34" charset="0"/>
              </a:rPr>
              <a:t>렉트로</a:t>
            </a:r>
            <a:r>
              <a:rPr lang="ko-KR" altLang="en-US" sz="1600" dirty="0">
                <a:latin typeface="Arial Black" pitchFamily="34" charset="0"/>
              </a:rPr>
              <a:t> 채우기 </a:t>
            </a:r>
            <a:r>
              <a:rPr lang="ko-KR" altLang="en-US" sz="1600" dirty="0" smtClean="0">
                <a:latin typeface="Arial Black" pitchFamily="34" charset="0"/>
              </a:rPr>
              <a:t>때문에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 smtClean="0">
                <a:latin typeface="Arial Black" pitchFamily="34" charset="0"/>
              </a:rPr>
              <a:t>RectTransform</a:t>
            </a:r>
            <a:r>
              <a:rPr lang="ko-KR" altLang="en-US" sz="1600" dirty="0" smtClean="0">
                <a:latin typeface="Arial Black" pitchFamily="34" charset="0"/>
              </a:rPr>
              <a:t>을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컨트롤 할 수 없다</a:t>
            </a:r>
            <a:r>
              <a:rPr lang="en-US" altLang="ko-KR" sz="1600" dirty="0" smtClean="0">
                <a:latin typeface="Arial Black" pitchFamily="34" charset="0"/>
              </a:rPr>
              <a:t>. 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Screen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Space Camera </a:t>
            </a:r>
            <a:r>
              <a:rPr lang="en-US" altLang="ko-KR" sz="1600" dirty="0">
                <a:latin typeface="Arial Black" pitchFamily="34" charset="0"/>
              </a:rPr>
              <a:t>- </a:t>
            </a:r>
            <a:r>
              <a:rPr lang="ko-KR" altLang="en-US" sz="1600" dirty="0" err="1">
                <a:latin typeface="Arial Black" pitchFamily="34" charset="0"/>
              </a:rPr>
              <a:t>씬의</a:t>
            </a:r>
            <a:r>
              <a:rPr lang="ko-KR" altLang="en-US" sz="1600" dirty="0">
                <a:latin typeface="Arial Black" pitchFamily="34" charset="0"/>
              </a:rPr>
              <a:t> 특정 카메라에 투영 </a:t>
            </a:r>
            <a:r>
              <a:rPr lang="ko-KR" altLang="en-US" sz="1600" dirty="0" smtClean="0">
                <a:latin typeface="Arial Black" pitchFamily="34" charset="0"/>
              </a:rPr>
              <a:t>시킬 때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ko-KR" altLang="en-US" sz="1600" dirty="0" smtClean="0">
                <a:latin typeface="Arial Black" pitchFamily="34" charset="0"/>
              </a:rPr>
              <a:t>사용한다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r>
              <a:rPr lang="ko-KR" altLang="en-US" sz="1600" dirty="0">
                <a:latin typeface="Arial Black" pitchFamily="34" charset="0"/>
              </a:rPr>
              <a:t>나머지는 </a:t>
            </a:r>
            <a:r>
              <a:rPr lang="en-US" altLang="ko-KR" sz="1600" dirty="0">
                <a:latin typeface="Arial Black" pitchFamily="34" charset="0"/>
              </a:rPr>
              <a:t>Overlay</a:t>
            </a:r>
            <a:r>
              <a:rPr lang="ko-KR" altLang="en-US" sz="1600" dirty="0">
                <a:latin typeface="Arial Black" pitchFamily="34" charset="0"/>
              </a:rPr>
              <a:t>랑 같다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World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Space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 smtClean="0">
                <a:latin typeface="Arial Black" pitchFamily="34" charset="0"/>
              </a:rPr>
              <a:t>씬 볼륨의 </a:t>
            </a:r>
            <a:r>
              <a:rPr lang="ko-KR" altLang="en-US" sz="1600" dirty="0" err="1">
                <a:latin typeface="Arial Black" pitchFamily="34" charset="0"/>
              </a:rPr>
              <a:t>엘리먼트를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err="1">
                <a:latin typeface="Arial Black" pitchFamily="34" charset="0"/>
              </a:rPr>
              <a:t>랜더링</a:t>
            </a:r>
            <a:r>
              <a:rPr lang="ko-KR" altLang="en-US" sz="1600" dirty="0">
                <a:latin typeface="Arial Black" pitchFamily="34" charset="0"/>
              </a:rPr>
              <a:t> 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ko-KR" altLang="en-US" sz="1600" dirty="0" smtClean="0">
                <a:latin typeface="Arial Black" pitchFamily="34" charset="0"/>
              </a:rPr>
              <a:t>다른 오브젝트 처럼 똑같이 관리한다</a:t>
            </a:r>
            <a:r>
              <a:rPr lang="en-US" altLang="ko-KR" sz="1600" dirty="0" smtClean="0">
                <a:latin typeface="Arial Black" pitchFamily="34" charset="0"/>
              </a:rPr>
              <a:t>. </a:t>
            </a:r>
            <a:endParaRPr lang="ko-KR" altLang="en-US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Pixel Perfect </a:t>
            </a:r>
            <a:r>
              <a:rPr lang="en-US" altLang="ko-KR" dirty="0">
                <a:latin typeface="Arial Black" pitchFamily="34" charset="0"/>
              </a:rPr>
              <a:t>: </a:t>
            </a:r>
            <a:r>
              <a:rPr lang="ko-KR" altLang="en-US" dirty="0">
                <a:latin typeface="Arial Black" pitchFamily="34" charset="0"/>
              </a:rPr>
              <a:t>가장 가까운 픽셀로 조정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 err="1">
                <a:latin typeface="Arial Black" pitchFamily="34" charset="0"/>
              </a:rPr>
              <a:t>렌더모드에서</a:t>
            </a:r>
            <a:r>
              <a:rPr lang="ko-KR" altLang="en-US" dirty="0">
                <a:latin typeface="Arial Black" pitchFamily="34" charset="0"/>
              </a:rPr>
              <a:t> </a:t>
            </a:r>
            <a:endParaRPr lang="en-US" altLang="ko-KR" dirty="0" smtClean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smtClean="0">
                <a:latin typeface="Arial Black" pitchFamily="34" charset="0"/>
              </a:rPr>
              <a:t>Screen Space</a:t>
            </a:r>
            <a:r>
              <a:rPr lang="ko-KR" altLang="en-US" dirty="0">
                <a:latin typeface="Arial Black" pitchFamily="34" charset="0"/>
              </a:rPr>
              <a:t>를 </a:t>
            </a:r>
            <a:r>
              <a:rPr lang="ko-KR" altLang="en-US" dirty="0" smtClean="0">
                <a:latin typeface="Arial Black" pitchFamily="34" charset="0"/>
              </a:rPr>
              <a:t>선택했을 때 </a:t>
            </a:r>
            <a:r>
              <a:rPr lang="ko-KR" altLang="en-US" dirty="0">
                <a:latin typeface="Arial Black" pitchFamily="34" charset="0"/>
              </a:rPr>
              <a:t>나타난다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1026" name="Picture 2" descr="https://lh5.googleusercontent.com/kOsuNyHz0szwz_EBr5kYf3prw3ygEcTqG5-Vn-Uwfcq7mDeqjpRO2LpGnlWr8PVlFrx33BaBb38UzTygJ-HJThmJ2hUw7giL6CPX_Q40deIO4AdE0lO2otQdQd3PbJgBKc7f5puJ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78" y="2487491"/>
            <a:ext cx="32480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748" y="597822"/>
            <a:ext cx="9907389" cy="64633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Screen Space – Overlay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Screen Space – Camera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World Space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8194" name="Picture 2" descr="C:\Users\C-01\Desktop\CanvasOver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01" y="1309799"/>
            <a:ext cx="30670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-01\Desktop\CanvasCame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851" y="3225300"/>
            <a:ext cx="30289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C-01\Desktop\CanvasWorldSp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76" y="5161651"/>
            <a:ext cx="28829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1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749" y="589030"/>
            <a:ext cx="9907389" cy="634019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RectTransform</a:t>
            </a:r>
            <a:endParaRPr lang="en-US" altLang="ko-K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Transform</a:t>
            </a:r>
            <a:r>
              <a:rPr lang="ko-KR" altLang="en-US" sz="1600" dirty="0">
                <a:latin typeface="Arial Black" pitchFamily="34" charset="0"/>
              </a:rPr>
              <a:t>과 다른 직사각형 형태의 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를 위한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smtClean="0">
                <a:latin typeface="Arial Black" pitchFamily="34" charset="0"/>
              </a:rPr>
              <a:t>Transform Component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Pivot </a:t>
            </a:r>
            <a:r>
              <a:rPr lang="en-US" altLang="ko-KR" sz="1600" dirty="0">
                <a:latin typeface="Arial Black" pitchFamily="34" charset="0"/>
              </a:rPr>
              <a:t>Point, Width, Height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+  Position,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smtClean="0">
                <a:latin typeface="Arial Black" pitchFamily="34" charset="0"/>
              </a:rPr>
              <a:t>Rotate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smtClean="0">
                <a:latin typeface="Arial Black" pitchFamily="34" charset="0"/>
              </a:rPr>
              <a:t>Scale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Canvas</a:t>
            </a:r>
            <a:r>
              <a:rPr lang="ko-KR" altLang="en-US" sz="1600" dirty="0">
                <a:latin typeface="Arial Black" pitchFamily="34" charset="0"/>
              </a:rPr>
              <a:t>를 생성하게 되면 </a:t>
            </a:r>
            <a:r>
              <a:rPr lang="en-US" altLang="ko-KR" sz="1600" dirty="0" err="1">
                <a:latin typeface="Arial Black" pitchFamily="34" charset="0"/>
              </a:rPr>
              <a:t>RectTransform</a:t>
            </a:r>
            <a:r>
              <a:rPr lang="ko-KR" altLang="en-US" sz="1600" dirty="0">
                <a:latin typeface="Arial Black" pitchFamily="34" charset="0"/>
              </a:rPr>
              <a:t>은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ko-KR" altLang="en-US" sz="1600" dirty="0" smtClean="0">
                <a:latin typeface="Arial Black" pitchFamily="34" charset="0"/>
              </a:rPr>
              <a:t>자동으로 </a:t>
            </a:r>
            <a:r>
              <a:rPr lang="ko-KR" altLang="en-US" sz="1600" dirty="0">
                <a:latin typeface="Arial Black" pitchFamily="34" charset="0"/>
              </a:rPr>
              <a:t>추가된다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Anchor</a:t>
            </a:r>
            <a:r>
              <a:rPr lang="ko-KR" altLang="en-US" sz="1600" dirty="0">
                <a:latin typeface="Arial Black" pitchFamily="34" charset="0"/>
              </a:rPr>
              <a:t>개념이 포함되어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sz="1600" dirty="0" smtClean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요소들은 </a:t>
            </a:r>
            <a:r>
              <a:rPr lang="ko-KR" altLang="en-US" sz="1600" dirty="0" smtClean="0">
                <a:latin typeface="Arial Black" pitchFamily="34" charset="0"/>
              </a:rPr>
              <a:t>생성할 때마다 </a:t>
            </a:r>
            <a:r>
              <a:rPr lang="en-US" altLang="ko-KR" sz="1600" dirty="0" err="1">
                <a:latin typeface="Arial Black" pitchFamily="34" charset="0"/>
              </a:rPr>
              <a:t>RectTransform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endParaRPr lang="en-US" altLang="ko-KR" sz="1600" dirty="0" smtClean="0">
              <a:latin typeface="Arial Black" pitchFamily="34" charset="0"/>
            </a:endParaRPr>
          </a:p>
          <a:p>
            <a:pPr lvl="1" fontAlgn="base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ko-KR" altLang="en-US" sz="1600" dirty="0" smtClean="0">
                <a:latin typeface="Arial Black" pitchFamily="34" charset="0"/>
              </a:rPr>
              <a:t>가지고 </a:t>
            </a:r>
            <a:r>
              <a:rPr lang="ko-KR" altLang="en-US" sz="1600" dirty="0">
                <a:latin typeface="Arial Black" pitchFamily="34" charset="0"/>
              </a:rPr>
              <a:t>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리사이징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VS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스케일링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>
                <a:latin typeface="Arial Black" pitchFamily="34" charset="0"/>
              </a:rPr>
              <a:t>Rect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Tool</a:t>
            </a:r>
            <a:r>
              <a:rPr lang="ko-KR" altLang="en-US" sz="1600" dirty="0">
                <a:latin typeface="Arial Black" pitchFamily="34" charset="0"/>
              </a:rPr>
              <a:t>이 오브젝트의 크기 변경에 사용되는 경우</a:t>
            </a:r>
            <a:r>
              <a:rPr lang="en-US" altLang="ko-KR" sz="1600" dirty="0">
                <a:latin typeface="Arial Black" pitchFamily="34" charset="0"/>
              </a:rPr>
              <a:t>, 2D </a:t>
            </a:r>
            <a:r>
              <a:rPr lang="ko-KR" altLang="en-US" sz="1600" dirty="0">
                <a:latin typeface="Arial Black" pitchFamily="34" charset="0"/>
              </a:rPr>
              <a:t>시스템의 </a:t>
            </a:r>
            <a:r>
              <a:rPr lang="en-US" altLang="ko-KR" sz="1600" dirty="0">
                <a:latin typeface="Arial Black" pitchFamily="34" charset="0"/>
              </a:rPr>
              <a:t>Sprite</a:t>
            </a:r>
            <a:r>
              <a:rPr lang="ko-KR" altLang="en-US" sz="1600" dirty="0">
                <a:latin typeface="Arial Black" pitchFamily="34" charset="0"/>
              </a:rPr>
              <a:t>와 </a:t>
            </a:r>
            <a:r>
              <a:rPr lang="en-US" altLang="ko-KR" sz="1600" dirty="0">
                <a:latin typeface="Arial Black" pitchFamily="34" charset="0"/>
              </a:rPr>
              <a:t>3D </a:t>
            </a:r>
            <a:r>
              <a:rPr lang="ko-KR" altLang="en-US" sz="1600" dirty="0">
                <a:latin typeface="Arial Black" pitchFamily="34" charset="0"/>
              </a:rPr>
              <a:t>오브젝트를 위해 일반적으로 오브젝트의 로컬 </a:t>
            </a:r>
            <a:r>
              <a:rPr lang="en-US" altLang="ko-KR" sz="1600" dirty="0">
                <a:latin typeface="Arial Black" pitchFamily="34" charset="0"/>
              </a:rPr>
              <a:t>_scale_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ko-KR" altLang="en-US" sz="1600" dirty="0" smtClean="0">
                <a:latin typeface="Arial Black" pitchFamily="34" charset="0"/>
              </a:rPr>
              <a:t>변경한다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그러나 </a:t>
            </a:r>
            <a:r>
              <a:rPr lang="en-US" altLang="ko-KR" sz="1600" dirty="0" err="1">
                <a:latin typeface="Arial Black" pitchFamily="34" charset="0"/>
              </a:rPr>
              <a:t>Rect</a:t>
            </a:r>
            <a:r>
              <a:rPr lang="en-US" altLang="ko-KR" sz="1600" dirty="0">
                <a:latin typeface="Arial Black" pitchFamily="34" charset="0"/>
              </a:rPr>
              <a:t> Transform </a:t>
            </a:r>
            <a:r>
              <a:rPr lang="ko-KR" altLang="en-US" sz="1600" dirty="0">
                <a:latin typeface="Arial Black" pitchFamily="34" charset="0"/>
              </a:rPr>
              <a:t>컴포넌트가 연결된 오브젝트의 경우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로컬 </a:t>
            </a:r>
            <a:r>
              <a:rPr lang="en-US" altLang="ko-KR" sz="1600" dirty="0">
                <a:latin typeface="Arial Black" pitchFamily="34" charset="0"/>
              </a:rPr>
              <a:t>scale</a:t>
            </a:r>
            <a:r>
              <a:rPr lang="ko-KR" altLang="en-US" sz="1600" dirty="0">
                <a:latin typeface="Arial Black" pitchFamily="34" charset="0"/>
              </a:rPr>
              <a:t>은 변경하지 않은 채 </a:t>
            </a:r>
            <a:r>
              <a:rPr lang="en-US" altLang="ko-KR" sz="1600" dirty="0">
                <a:latin typeface="Arial Black" pitchFamily="34" charset="0"/>
              </a:rPr>
              <a:t>width</a:t>
            </a:r>
            <a:r>
              <a:rPr lang="ko-KR" altLang="en-US" sz="1600" dirty="0">
                <a:latin typeface="Arial Black" pitchFamily="34" charset="0"/>
              </a:rPr>
              <a:t>와 </a:t>
            </a:r>
            <a:r>
              <a:rPr lang="en-US" altLang="ko-KR" sz="1600" dirty="0">
                <a:latin typeface="Arial Black" pitchFamily="34" charset="0"/>
              </a:rPr>
              <a:t>height</a:t>
            </a:r>
            <a:r>
              <a:rPr lang="ko-KR" altLang="en-US" sz="1600" dirty="0">
                <a:latin typeface="Arial Black" pitchFamily="34" charset="0"/>
              </a:rPr>
              <a:t>를 변경합니다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이 </a:t>
            </a:r>
            <a:r>
              <a:rPr lang="ko-KR" altLang="en-US" sz="1600" dirty="0" err="1">
                <a:latin typeface="Arial Black" pitchFamily="34" charset="0"/>
              </a:rPr>
              <a:t>리사이징은</a:t>
            </a:r>
            <a:r>
              <a:rPr lang="ko-KR" altLang="en-US" sz="1600" dirty="0">
                <a:latin typeface="Arial Black" pitchFamily="34" charset="0"/>
              </a:rPr>
              <a:t> 글꼴 크기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 err="1">
                <a:latin typeface="Arial Black" pitchFamily="34" charset="0"/>
              </a:rPr>
              <a:t>슬라이스</a:t>
            </a:r>
            <a:r>
              <a:rPr lang="ko-KR" altLang="en-US" sz="1600" dirty="0">
                <a:latin typeface="Arial Black" pitchFamily="34" charset="0"/>
              </a:rPr>
              <a:t> 된 이미지의 경계선 등에 영향을 주지 </a:t>
            </a:r>
            <a:r>
              <a:rPr lang="ko-KR" altLang="en-US" sz="1600" dirty="0" smtClean="0">
                <a:latin typeface="Arial Black" pitchFamily="34" charset="0"/>
              </a:rPr>
              <a:t>않는</a:t>
            </a:r>
            <a:r>
              <a:rPr lang="ko-KR" altLang="en-US" sz="1600" dirty="0">
                <a:latin typeface="Arial Black" pitchFamily="34" charset="0"/>
              </a:rPr>
              <a:t>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피벗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(Pivot)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latin typeface="Arial Black" pitchFamily="34" charset="0"/>
              </a:rPr>
              <a:t>회전</a:t>
            </a:r>
            <a:r>
              <a:rPr lang="en-US" altLang="ko-KR" sz="1600" dirty="0">
                <a:latin typeface="Arial Black" pitchFamily="34" charset="0"/>
              </a:rPr>
              <a:t>(rotation), </a:t>
            </a:r>
            <a:r>
              <a:rPr lang="ko-KR" altLang="en-US" sz="1600" dirty="0">
                <a:latin typeface="Arial Black" pitchFamily="34" charset="0"/>
              </a:rPr>
              <a:t>크기</a:t>
            </a:r>
            <a:r>
              <a:rPr lang="en-US" altLang="ko-KR" sz="1600" dirty="0">
                <a:latin typeface="Arial Black" pitchFamily="34" charset="0"/>
              </a:rPr>
              <a:t>(size), </a:t>
            </a:r>
            <a:r>
              <a:rPr lang="ko-KR" altLang="en-US" sz="1600" dirty="0">
                <a:latin typeface="Arial Black" pitchFamily="34" charset="0"/>
              </a:rPr>
              <a:t>스케일</a:t>
            </a:r>
            <a:r>
              <a:rPr lang="en-US" altLang="ko-KR" sz="1600" dirty="0">
                <a:latin typeface="Arial Black" pitchFamily="34" charset="0"/>
              </a:rPr>
              <a:t>(scale)</a:t>
            </a:r>
            <a:r>
              <a:rPr lang="ko-KR" altLang="en-US" sz="1600" dirty="0">
                <a:latin typeface="Arial Black" pitchFamily="34" charset="0"/>
              </a:rPr>
              <a:t>의 수정은 피벗 주위에서 </a:t>
            </a:r>
            <a:r>
              <a:rPr lang="ko-KR" altLang="en-US" sz="1600" dirty="0" smtClean="0">
                <a:latin typeface="Arial Black" pitchFamily="34" charset="0"/>
              </a:rPr>
              <a:t>발생하므로 </a:t>
            </a:r>
            <a:r>
              <a:rPr lang="ko-KR" altLang="en-US" sz="1600" dirty="0">
                <a:latin typeface="Arial Black" pitchFamily="34" charset="0"/>
              </a:rPr>
              <a:t>피벗의 위치는 회전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 err="1">
                <a:latin typeface="Arial Black" pitchFamily="34" charset="0"/>
              </a:rPr>
              <a:t>리사이징</a:t>
            </a:r>
            <a:r>
              <a:rPr lang="ko-KR" altLang="en-US" sz="1600" dirty="0">
                <a:latin typeface="Arial Black" pitchFamily="34" charset="0"/>
              </a:rPr>
              <a:t> 스케일링의 결과에 영향을 준</a:t>
            </a:r>
            <a:r>
              <a:rPr lang="ko-KR" altLang="en-US" sz="1600" dirty="0" smtClean="0">
                <a:latin typeface="Arial Black" pitchFamily="34" charset="0"/>
              </a:rPr>
              <a:t>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 err="1">
                <a:latin typeface="Arial Black" pitchFamily="34" charset="0"/>
              </a:rPr>
              <a:t>툴바의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Pivot </a:t>
            </a:r>
            <a:r>
              <a:rPr lang="ko-KR" altLang="en-US" sz="1600" dirty="0">
                <a:latin typeface="Arial Black" pitchFamily="34" charset="0"/>
              </a:rPr>
              <a:t>버튼이 </a:t>
            </a:r>
            <a:r>
              <a:rPr lang="en-US" altLang="ko-KR" sz="1600" dirty="0">
                <a:latin typeface="Arial Black" pitchFamily="34" charset="0"/>
              </a:rPr>
              <a:t>Pivot </a:t>
            </a:r>
            <a:r>
              <a:rPr lang="ko-KR" altLang="en-US" sz="1600" dirty="0">
                <a:latin typeface="Arial Black" pitchFamily="34" charset="0"/>
              </a:rPr>
              <a:t>모드로 설정되어 있으면 </a:t>
            </a:r>
            <a:r>
              <a:rPr lang="en-US" altLang="ko-KR" sz="1600" dirty="0" err="1">
                <a:latin typeface="Arial Black" pitchFamily="34" charset="0"/>
              </a:rPr>
              <a:t>Rect</a:t>
            </a:r>
            <a:r>
              <a:rPr lang="en-US" altLang="ko-KR" sz="1600" dirty="0">
                <a:latin typeface="Arial Black" pitchFamily="34" charset="0"/>
              </a:rPr>
              <a:t> Transform </a:t>
            </a:r>
            <a:r>
              <a:rPr lang="ko-KR" altLang="en-US" sz="1600" dirty="0">
                <a:latin typeface="Arial Black" pitchFamily="34" charset="0"/>
              </a:rPr>
              <a:t>피벗은 </a:t>
            </a:r>
            <a:r>
              <a:rPr lang="en-US" altLang="ko-KR" sz="1600" dirty="0">
                <a:latin typeface="Arial Black" pitchFamily="34" charset="0"/>
              </a:rPr>
              <a:t>Scene View</a:t>
            </a:r>
            <a:r>
              <a:rPr lang="ko-KR" altLang="en-US" sz="1600" dirty="0">
                <a:latin typeface="Arial Black" pitchFamily="34" charset="0"/>
              </a:rPr>
              <a:t>에서 이동시킬 수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</p:txBody>
      </p:sp>
      <p:pic>
        <p:nvPicPr>
          <p:cNvPr id="2050" name="Picture 2" descr="C:\Users\C-01\Desktop\UI_RectTrans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1009649"/>
            <a:ext cx="36861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-01\Desktop\UI_PivotRot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80" y="4814183"/>
            <a:ext cx="21780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4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749" y="589030"/>
            <a:ext cx="9907389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Anchor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>
                <a:latin typeface="Arial Black" pitchFamily="34" charset="0"/>
              </a:rPr>
              <a:t>Rect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Transform</a:t>
            </a:r>
            <a:r>
              <a:rPr lang="ko-KR" altLang="en-US" sz="1600" dirty="0">
                <a:latin typeface="Arial Black" pitchFamily="34" charset="0"/>
              </a:rPr>
              <a:t>은 </a:t>
            </a:r>
            <a:r>
              <a:rPr lang="en-US" altLang="ko-KR" sz="1600" dirty="0">
                <a:latin typeface="Arial Black" pitchFamily="34" charset="0"/>
              </a:rPr>
              <a:t>anchors</a:t>
            </a:r>
            <a:r>
              <a:rPr lang="ko-KR" altLang="en-US" sz="1600" dirty="0">
                <a:latin typeface="Arial Black" pitchFamily="34" charset="0"/>
              </a:rPr>
              <a:t>라는 레이아웃의 개념이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sz="1600" dirty="0" smtClean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앵커는 </a:t>
            </a:r>
            <a:r>
              <a:rPr lang="en-US" altLang="ko-KR" sz="1600" dirty="0">
                <a:latin typeface="Arial Black" pitchFamily="34" charset="0"/>
              </a:rPr>
              <a:t>4</a:t>
            </a:r>
            <a:r>
              <a:rPr lang="ko-KR" altLang="en-US" sz="1600" dirty="0">
                <a:latin typeface="Arial Black" pitchFamily="34" charset="0"/>
              </a:rPr>
              <a:t>개의 작은 삼각형 핸들로 </a:t>
            </a:r>
            <a:r>
              <a:rPr lang="en-US" altLang="ko-KR" sz="1600" dirty="0">
                <a:latin typeface="Arial Black" pitchFamily="34" charset="0"/>
              </a:rPr>
              <a:t>Scene View</a:t>
            </a:r>
            <a:r>
              <a:rPr lang="ko-KR" altLang="en-US" sz="1600" dirty="0">
                <a:latin typeface="Arial Black" pitchFamily="34" charset="0"/>
              </a:rPr>
              <a:t>에 </a:t>
            </a:r>
            <a:r>
              <a:rPr lang="ko-KR" altLang="en-US" sz="1600" dirty="0" smtClean="0">
                <a:latin typeface="Arial Black" pitchFamily="34" charset="0"/>
              </a:rPr>
              <a:t>표시되고 </a:t>
            </a:r>
            <a:r>
              <a:rPr lang="ko-KR" altLang="en-US" sz="1600" dirty="0">
                <a:latin typeface="Arial Black" pitchFamily="34" charset="0"/>
              </a:rPr>
              <a:t>앵커의 정보는 </a:t>
            </a:r>
            <a:r>
              <a:rPr lang="ko-KR" altLang="en-US" sz="1600" dirty="0" err="1">
                <a:latin typeface="Arial Black" pitchFamily="34" charset="0"/>
              </a:rPr>
              <a:t>인스펙터에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표시된다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>
                <a:latin typeface="Arial Black" pitchFamily="34" charset="0"/>
              </a:rPr>
              <a:t>Rect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Transform</a:t>
            </a:r>
            <a:r>
              <a:rPr lang="ko-KR" altLang="en-US" sz="1600" dirty="0">
                <a:latin typeface="Arial Black" pitchFamily="34" charset="0"/>
              </a:rPr>
              <a:t>의 부모도 </a:t>
            </a:r>
            <a:r>
              <a:rPr lang="en-US" altLang="ko-KR" sz="1600" dirty="0" err="1">
                <a:latin typeface="Arial Black" pitchFamily="34" charset="0"/>
              </a:rPr>
              <a:t>Rect</a:t>
            </a:r>
            <a:r>
              <a:rPr lang="en-US" altLang="ko-KR" sz="1600" dirty="0">
                <a:latin typeface="Arial Black" pitchFamily="34" charset="0"/>
              </a:rPr>
              <a:t> Transform</a:t>
            </a:r>
            <a:r>
              <a:rPr lang="ko-KR" altLang="en-US" sz="1600" dirty="0">
                <a:latin typeface="Arial Black" pitchFamily="34" charset="0"/>
              </a:rPr>
              <a:t>이면 자식의 </a:t>
            </a:r>
            <a:r>
              <a:rPr lang="en-US" altLang="ko-KR" sz="1600" dirty="0" err="1">
                <a:latin typeface="Arial Black" pitchFamily="34" charset="0"/>
              </a:rPr>
              <a:t>Rect</a:t>
            </a:r>
            <a:r>
              <a:rPr lang="en-US" altLang="ko-KR" sz="1600" dirty="0">
                <a:latin typeface="Arial Black" pitchFamily="34" charset="0"/>
              </a:rPr>
              <a:t> Transform</a:t>
            </a:r>
            <a:r>
              <a:rPr lang="ko-KR" altLang="en-US" sz="1600" dirty="0">
                <a:latin typeface="Arial Black" pitchFamily="34" charset="0"/>
              </a:rPr>
              <a:t>은 다양한 방법으로 부모의 </a:t>
            </a:r>
            <a:r>
              <a:rPr lang="en-US" altLang="ko-KR" sz="1600" dirty="0" err="1">
                <a:latin typeface="Arial Black" pitchFamily="34" charset="0"/>
              </a:rPr>
              <a:t>Rect</a:t>
            </a:r>
            <a:r>
              <a:rPr lang="en-US" altLang="ko-KR" sz="1600" dirty="0">
                <a:latin typeface="Arial Black" pitchFamily="34" charset="0"/>
              </a:rPr>
              <a:t> Transform</a:t>
            </a:r>
            <a:r>
              <a:rPr lang="ko-KR" altLang="en-US" sz="1600" dirty="0">
                <a:latin typeface="Arial Black" pitchFamily="34" charset="0"/>
              </a:rPr>
              <a:t>에 고정할 수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예를 들어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자식은 부모의 중심 또는 모서리 중 하나에 고정할 수 </a:t>
            </a:r>
            <a:r>
              <a:rPr lang="ko-KR" altLang="en-US" sz="1600" dirty="0" smtClean="0">
                <a:latin typeface="Arial Black" pitchFamily="34" charset="0"/>
              </a:rPr>
              <a:t>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pPr algn="ctr"/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부모의 중심에 고정된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요소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요소는 중심에 대해 고정 오프셋을 유지하고 </a:t>
            </a:r>
            <a:r>
              <a:rPr lang="ko-KR" altLang="en-US" sz="1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있다</a:t>
            </a:r>
            <a:r>
              <a:rPr lang="en-US" altLang="ko-KR" sz="1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79" y="2236177"/>
            <a:ext cx="523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1. UGUI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192" y="1266037"/>
            <a:ext cx="9907389" cy="449353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pPr algn="ctr"/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부모의 오른쪽 하단에 고정된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요소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요소는 오른쪽 하단에 고정 오프셋을 </a:t>
            </a:r>
            <a:r>
              <a:rPr lang="ko-KR" altLang="en-US" sz="1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유지하고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4098" name="Picture 2" descr="C:\Users\C-01\Desktop\UI_Anchor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068" y="1409699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2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740</Words>
  <Application>Microsoft Office PowerPoint</Application>
  <PresentationFormat>사용자 지정</PresentationFormat>
  <Paragraphs>313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회로</vt:lpstr>
      <vt:lpstr>Unity 3d -Chapter4-</vt:lpstr>
      <vt:lpstr>목차</vt:lpstr>
      <vt:lpstr>UGUI</vt:lpstr>
      <vt:lpstr>1. UGUI</vt:lpstr>
      <vt:lpstr>1. UGUI</vt:lpstr>
      <vt:lpstr>1. UGUI</vt:lpstr>
      <vt:lpstr>1. UGUI</vt:lpstr>
      <vt:lpstr>1. UGUI</vt:lpstr>
      <vt:lpstr>1. UGUI</vt:lpstr>
      <vt:lpstr>1. UGUI</vt:lpstr>
      <vt:lpstr>1. UGUI</vt:lpstr>
      <vt:lpstr>1. UGUI</vt:lpstr>
      <vt:lpstr>1. UGUI</vt:lpstr>
      <vt:lpstr>1. UGUI</vt:lpstr>
      <vt:lpstr>NGUI(Next - Gen User Interface)</vt:lpstr>
      <vt:lpstr>2. ngui</vt:lpstr>
      <vt:lpstr>2. ngui</vt:lpstr>
      <vt:lpstr>2. ngui</vt:lpstr>
      <vt:lpstr>2. ngui</vt:lpstr>
      <vt:lpstr>2. ngui</vt:lpstr>
      <vt:lpstr>2. ngui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-animation, animator-</dc:title>
  <dc:creator>Ji Hyeon Choi</dc:creator>
  <cp:lastModifiedBy>C-01</cp:lastModifiedBy>
  <cp:revision>23</cp:revision>
  <dcterms:created xsi:type="dcterms:W3CDTF">2019-01-15T06:19:15Z</dcterms:created>
  <dcterms:modified xsi:type="dcterms:W3CDTF">2019-06-15T01:12:20Z</dcterms:modified>
</cp:coreProperties>
</file>