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73" r:id="rId3"/>
    <p:sldId id="275" r:id="rId4"/>
    <p:sldId id="274" r:id="rId5"/>
    <p:sldId id="291" r:id="rId6"/>
    <p:sldId id="29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85" autoAdjust="0"/>
  </p:normalViewPr>
  <p:slideViewPr>
    <p:cSldViewPr snapToGrid="0">
      <p:cViewPr varScale="1">
        <p:scale>
          <a:sx n="106" d="100"/>
          <a:sy n="106" d="100"/>
        </p:scale>
        <p:origin x="-61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56EE2-205C-4297-B0E2-893BC24B72A8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F7964-8FDC-4CAB-B225-73F871E16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39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F7964-8FDC-4CAB-B225-73F871E16C3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798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F7964-8FDC-4CAB-B225-73F871E16C3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798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16BE69F-234F-4C08-AEDE-8B7E1A583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Arial Black" pitchFamily="34" charset="0"/>
              </a:rPr>
              <a:t>Unity 3d</a:t>
            </a:r>
            <a:br>
              <a:rPr lang="en-US" altLang="ko-KR" dirty="0">
                <a:latin typeface="Arial Black" pitchFamily="34" charset="0"/>
              </a:rPr>
            </a:br>
            <a:r>
              <a:rPr lang="en-US" altLang="ko-KR" dirty="0">
                <a:latin typeface="Arial Black" pitchFamily="34" charset="0"/>
              </a:rPr>
              <a:t>-</a:t>
            </a:r>
            <a:r>
              <a:rPr lang="en-US" altLang="ko-KR" dirty="0" smtClean="0">
                <a:latin typeface="Arial Black" pitchFamily="34" charset="0"/>
              </a:rPr>
              <a:t>Chapter2-</a:t>
            </a:r>
            <a:endParaRPr lang="ko-KR" altLang="en-US" dirty="0">
              <a:latin typeface="Arial Black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32D5E6CD-C823-4625-998A-BCB96BAF6A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 err="1">
                <a:latin typeface="Arial Black" pitchFamily="34" charset="0"/>
              </a:rPr>
              <a:t>soulseek</a:t>
            </a:r>
            <a:endParaRPr lang="ko-KR" alt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02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78A47D-4F17-40FE-AB70-7AF78A9575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5BE3A7E-6A3F-401E-A025-BBB8FDB8DD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xmlns="" id="{41EE9036-817C-476C-BD59-B5184F9A3E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F098087A-B4E4-4300-A841-44988BD88E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F5BD5F4B-A39C-4DF9-84E4-A4D33F30E6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D7FA9858-BFA0-4D5B-AF72-B1B65EB069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A508A5F3-AFE0-4750-A9C2-B51A514FFC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xmlns="" id="{92B4AAEB-ABF4-42A7-BE52-0B442190D1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xmlns="" id="{3767C370-4A42-4376-8CAE-606C4BC8F4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xmlns="" id="{36205F53-9C95-4954-B97C-1625BB8A35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xmlns="" id="{DC80B58E-3469-43E9-96FC-D747B69830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xmlns="" id="{E17A4ED2-DDD7-4B4D-A39C-9B0121C886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xmlns="" id="{A2C14A85-E7A9-4E1D-809F-20F5CFA788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xmlns="" id="{F3D51E32-9399-4B7F-8D91-BF9A068B83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xmlns="" id="{9969F9D2-502D-4C1D-ABA5-02B1BF2A00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xmlns="" id="{4AE555C6-5623-478A-BF35-63E9929A3A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xmlns="" id="{A3D3AED4-A69E-4301-9BB4-436DC5F0C9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xmlns="" id="{C3B8082C-2D81-48D7-8B45-85B7C89296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xmlns="" id="{9AD35461-BA86-408B-8A29-244EB2F2FB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xmlns="" id="{F238E495-B6C6-4857-899B-CDD5848312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xmlns="" id="{E20A751E-054C-4EC2-8DA3-0EC923A658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xmlns="" id="{B6E8E701-3D21-4E5C-AB6E-9A74046970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xmlns="" id="{431BDA41-D09D-4984-B888-756F5F81B4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xmlns="" id="{0DC943D2-20E4-4C00-82D2-D405A7C00B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xmlns="" id="{4BC34A74-80A2-4DE1-8ADC-BBD1709035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xmlns="" id="{C6C3CA25-431F-4E26-952D-4AA9C4C725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xmlns="" id="{776D1836-82AE-40EF-9829-C6B8D2CF02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xmlns="" id="{9A8E397E-ADF9-45C1-98F4-3F5A86378B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xmlns="" id="{DE07CFD9-357F-40BC-A792-CE874BFE50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E58DEC-E87F-4697-AFE4-375E2155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085ECEC0-FF5D-4348-92C7-1EA7C61E77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9510D38-BC57-41C4-AC5D-07E22B3A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latin typeface="Arial Black" pitchFamily="34" charset="0"/>
              </a:rPr>
              <a:t>Scene &amp; Camera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>
                <a:latin typeface="Arial Black" pitchFamily="34" charset="0"/>
              </a:rPr>
              <a:t>GameObject</a:t>
            </a:r>
            <a:r>
              <a:rPr lang="en-US" altLang="ko-KR" dirty="0">
                <a:latin typeface="Arial Black" pitchFamily="34" charset="0"/>
              </a:rPr>
              <a:t> </a:t>
            </a:r>
            <a:r>
              <a:rPr lang="en-US" altLang="ko-KR">
                <a:latin typeface="Arial Black" pitchFamily="34" charset="0"/>
              </a:rPr>
              <a:t>&amp; </a:t>
            </a:r>
            <a:r>
              <a:rPr lang="en-US" altLang="ko-KR" smtClean="0">
                <a:latin typeface="Arial Black" pitchFamily="34" charset="0"/>
              </a:rPr>
              <a:t>Component</a:t>
            </a:r>
            <a:endParaRPr lang="en-US" altLang="ko-KR" dirty="0">
              <a:latin typeface="Arial Black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F4E035BE-9FF4-43D3-BC25-CF582D7FF8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F98BCEB2-EC20-4E84-A994-0AC37292C8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7A2E1821-AEDF-417E-9F17-83379E9C09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CB3734E2-8292-4B47-B6AB-0E5A058DE9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A0B09C51-29AB-45C0-B707-CCFB9DF280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10C0CED-AE1B-45AE-B5E1-57521E589D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1F2327-4B45-41AA-B41C-7404B6A1E4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5A63224C-41A0-42C0-96F6-0B2BE99A13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A7C00B9F-C253-4776-9935-EC02254A4F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062D4AA-13F3-4064-8440-FFE8562D85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3E143B27-CB82-440B-879B-D25C1891C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59426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29FF50A-53F6-44D8-B779-374C038B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109084"/>
            <a:ext cx="9905998" cy="639831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 smtClean="0">
                <a:latin typeface="Arial Black" pitchFamily="34" charset="0"/>
              </a:rPr>
              <a:t>Scene &amp; Camera</a:t>
            </a:r>
            <a:endParaRPr lang="ko-KR" alt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5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xmlns="" id="{1DE9ABCA-6705-44E7-BB13-1837CFAA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57884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 Black" pitchFamily="34" charset="0"/>
              </a:rPr>
              <a:t>1. </a:t>
            </a:r>
            <a:r>
              <a:rPr lang="en-US" altLang="ko-KR" dirty="0" smtClean="0">
                <a:latin typeface="Arial Black" pitchFamily="34" charset="0"/>
              </a:rPr>
              <a:t>Scene &amp; Camera</a:t>
            </a:r>
            <a:endParaRPr lang="ko-KR" altLang="en-US" dirty="0">
              <a:latin typeface="Arial Black" pitchFamily="34" charset="0"/>
            </a:endParaRPr>
          </a:p>
        </p:txBody>
      </p:sp>
      <p:pic>
        <p:nvPicPr>
          <p:cNvPr id="1026" name="Picture 2" descr="F:\강의자료\Unity3DSpecial\학습이미지\PNG\Scene&amp;Camera\SceneCamer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579" y="951233"/>
            <a:ext cx="9724135" cy="546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40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29FF50A-53F6-44D8-B779-374C038B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109084"/>
            <a:ext cx="9905998" cy="639831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en-US" altLang="ko-KR" dirty="0" err="1">
                <a:latin typeface="Arial Black" pitchFamily="34" charset="0"/>
              </a:rPr>
              <a:t>GameObject</a:t>
            </a:r>
            <a:r>
              <a:rPr lang="en-US" altLang="ko-KR" dirty="0">
                <a:latin typeface="Arial Black" pitchFamily="34" charset="0"/>
              </a:rPr>
              <a:t> &amp; Component</a:t>
            </a:r>
            <a:endParaRPr lang="en-US" altLang="ko-KR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153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xmlns="" id="{1DE9ABCA-6705-44E7-BB13-1837CFAA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578840"/>
          </a:xfrm>
          <a:ln>
            <a:noFill/>
          </a:ln>
        </p:spPr>
        <p:txBody>
          <a:bodyPr>
            <a:normAutofit fontScale="90000"/>
          </a:bodyPr>
          <a:lstStyle/>
          <a:p>
            <a:pPr marL="342900" indent="-342900"/>
            <a:r>
              <a:rPr lang="en-US" altLang="ko-KR" dirty="0">
                <a:latin typeface="Arial Black" pitchFamily="34" charset="0"/>
              </a:rPr>
              <a:t>2. </a:t>
            </a:r>
            <a:r>
              <a:rPr lang="en-US" altLang="ko-KR" dirty="0" err="1">
                <a:latin typeface="Arial Black" pitchFamily="34" charset="0"/>
              </a:rPr>
              <a:t>GameObject</a:t>
            </a:r>
            <a:r>
              <a:rPr lang="en-US" altLang="ko-KR" dirty="0">
                <a:latin typeface="Arial Black" pitchFamily="34" charset="0"/>
              </a:rPr>
              <a:t> &amp; Component</a:t>
            </a:r>
            <a:endParaRPr lang="en-US" altLang="ko-KR" dirty="0">
              <a:latin typeface="Arial Black" pitchFamily="34" charset="0"/>
            </a:endParaRPr>
          </a:p>
        </p:txBody>
      </p:sp>
      <p:pic>
        <p:nvPicPr>
          <p:cNvPr id="2050" name="Picture 2" descr="F:\강의자료\Unity3DSpecial\학습이미지\PNG\GameObject\GameObje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07" y="628776"/>
            <a:ext cx="10338185" cy="581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965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28</Words>
  <Application>Microsoft Office PowerPoint</Application>
  <PresentationFormat>사용자 지정</PresentationFormat>
  <Paragraphs>11</Paragraphs>
  <Slides>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회로</vt:lpstr>
      <vt:lpstr>Unity 3d -Chapter2-</vt:lpstr>
      <vt:lpstr>목차</vt:lpstr>
      <vt:lpstr>Scene &amp; Camera</vt:lpstr>
      <vt:lpstr>1. Scene &amp; Camera</vt:lpstr>
      <vt:lpstr>GameObject &amp; Component</vt:lpstr>
      <vt:lpstr>2. GameObject &amp; Component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-animation, animator-</dc:title>
  <dc:creator>Ji Hyeon Choi</dc:creator>
  <cp:lastModifiedBy>C-01</cp:lastModifiedBy>
  <cp:revision>46</cp:revision>
  <dcterms:created xsi:type="dcterms:W3CDTF">2019-01-15T06:19:15Z</dcterms:created>
  <dcterms:modified xsi:type="dcterms:W3CDTF">2019-06-08T03:58:59Z</dcterms:modified>
</cp:coreProperties>
</file>