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838200" y="1709738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Structures Review</a:t>
            </a:r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838200" y="33528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14400" y="441325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Lê Sỹ Vinh</a:t>
            </a:r>
            <a:endParaRPr b="0" i="0" sz="2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science and engineering department</a:t>
            </a:r>
            <a:endParaRPr/>
          </a:p>
          <a:p>
            <a: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Email: vinhls@vnu.edu.vn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 tree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the following tasks with a binary search tree: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binary search tree from following numbers: 24, 15, 35, 22, 19, 42, 10, 80, 29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 BSTs after deleting keys 15 and 29 from the above tree.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 traversal</a:t>
            </a:r>
            <a:endParaRPr/>
          </a:p>
        </p:txBody>
      </p:sp>
      <p:sp>
        <p:nvSpPr>
          <p:cNvPr descr="Rectangle: Click to edit Master text styles&#10;Second level&#10;Third level&#10;Fourth level&#10;Fifth level" id="164" name="Google Shape;164;p23"/>
          <p:cNvSpPr txBox="1"/>
          <p:nvPr>
            <p:ph idx="1" type="body"/>
          </p:nvPr>
        </p:nvSpPr>
        <p:spPr>
          <a:xfrm>
            <a:off x="838200" y="2132856"/>
            <a:ext cx="776605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the order of nodes in the preorder traversal.</a:t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3"/>
          <p:cNvGrpSpPr/>
          <p:nvPr/>
        </p:nvGrpSpPr>
        <p:grpSpPr>
          <a:xfrm>
            <a:off x="2123728" y="2913856"/>
            <a:ext cx="4533900" cy="2715677"/>
            <a:chOff x="720" y="864"/>
            <a:chExt cx="3504" cy="2016"/>
          </a:xfrm>
        </p:grpSpPr>
        <p:grpSp>
          <p:nvGrpSpPr>
            <p:cNvPr id="167" name="Google Shape;167;p23"/>
            <p:cNvGrpSpPr/>
            <p:nvPr/>
          </p:nvGrpSpPr>
          <p:grpSpPr>
            <a:xfrm>
              <a:off x="1008" y="2160"/>
              <a:ext cx="240" cy="288"/>
              <a:chOff x="4176" y="1104"/>
              <a:chExt cx="240" cy="288"/>
            </a:xfrm>
          </p:grpSpPr>
          <p:sp>
            <p:nvSpPr>
              <p:cNvPr id="168" name="Google Shape;168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3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70" name="Google Shape;170;p23"/>
            <p:cNvGrpSpPr/>
            <p:nvPr/>
          </p:nvGrpSpPr>
          <p:grpSpPr>
            <a:xfrm>
              <a:off x="720" y="2592"/>
              <a:ext cx="240" cy="288"/>
              <a:chOff x="4176" y="1104"/>
              <a:chExt cx="240" cy="288"/>
            </a:xfrm>
          </p:grpSpPr>
          <p:sp>
            <p:nvSpPr>
              <p:cNvPr id="171" name="Google Shape;171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3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73" name="Google Shape;173;p23"/>
            <p:cNvGrpSpPr/>
            <p:nvPr/>
          </p:nvGrpSpPr>
          <p:grpSpPr>
            <a:xfrm>
              <a:off x="1344" y="2592"/>
              <a:ext cx="240" cy="288"/>
              <a:chOff x="4176" y="1104"/>
              <a:chExt cx="240" cy="288"/>
            </a:xfrm>
          </p:grpSpPr>
          <p:sp>
            <p:nvSpPr>
              <p:cNvPr id="174" name="Google Shape;174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3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76" name="Google Shape;176;p23"/>
            <p:cNvCxnSpPr/>
            <p:nvPr/>
          </p:nvCxnSpPr>
          <p:spPr>
            <a:xfrm flipH="1">
              <a:off x="912" y="2400"/>
              <a:ext cx="144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3"/>
            <p:cNvCxnSpPr/>
            <p:nvPr/>
          </p:nvCxnSpPr>
          <p:spPr>
            <a:xfrm>
              <a:off x="1248" y="2352"/>
              <a:ext cx="192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8" name="Google Shape;178;p23"/>
            <p:cNvGrpSpPr/>
            <p:nvPr/>
          </p:nvGrpSpPr>
          <p:grpSpPr>
            <a:xfrm>
              <a:off x="2256" y="2112"/>
              <a:ext cx="240" cy="288"/>
              <a:chOff x="4176" y="1104"/>
              <a:chExt cx="240" cy="288"/>
            </a:xfrm>
          </p:grpSpPr>
          <p:sp>
            <p:nvSpPr>
              <p:cNvPr id="179" name="Google Shape;179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3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81" name="Google Shape;181;p23"/>
            <p:cNvGrpSpPr/>
            <p:nvPr/>
          </p:nvGrpSpPr>
          <p:grpSpPr>
            <a:xfrm>
              <a:off x="2544" y="2592"/>
              <a:ext cx="240" cy="288"/>
              <a:chOff x="4176" y="1104"/>
              <a:chExt cx="240" cy="288"/>
            </a:xfrm>
          </p:grpSpPr>
          <p:sp>
            <p:nvSpPr>
              <p:cNvPr id="182" name="Google Shape;182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3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84" name="Google Shape;184;p23"/>
            <p:cNvCxnSpPr/>
            <p:nvPr/>
          </p:nvCxnSpPr>
          <p:spPr>
            <a:xfrm>
              <a:off x="2448" y="2352"/>
              <a:ext cx="192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5" name="Google Shape;185;p23"/>
            <p:cNvGrpSpPr/>
            <p:nvPr/>
          </p:nvGrpSpPr>
          <p:grpSpPr>
            <a:xfrm>
              <a:off x="3744" y="1536"/>
              <a:ext cx="240" cy="288"/>
              <a:chOff x="4176" y="1104"/>
              <a:chExt cx="240" cy="288"/>
            </a:xfrm>
          </p:grpSpPr>
          <p:sp>
            <p:nvSpPr>
              <p:cNvPr id="186" name="Google Shape;186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3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88" name="Google Shape;188;p23"/>
            <p:cNvGrpSpPr/>
            <p:nvPr/>
          </p:nvGrpSpPr>
          <p:grpSpPr>
            <a:xfrm>
              <a:off x="3456" y="1968"/>
              <a:ext cx="240" cy="288"/>
              <a:chOff x="4176" y="1104"/>
              <a:chExt cx="240" cy="288"/>
            </a:xfrm>
          </p:grpSpPr>
          <p:sp>
            <p:nvSpPr>
              <p:cNvPr id="189" name="Google Shape;189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3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91" name="Google Shape;191;p23"/>
            <p:cNvCxnSpPr/>
            <p:nvPr/>
          </p:nvCxnSpPr>
          <p:spPr>
            <a:xfrm flipH="1">
              <a:off x="3648" y="1776"/>
              <a:ext cx="144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2" name="Google Shape;192;p23"/>
            <p:cNvGrpSpPr/>
            <p:nvPr/>
          </p:nvGrpSpPr>
          <p:grpSpPr>
            <a:xfrm>
              <a:off x="1728" y="1536"/>
              <a:ext cx="240" cy="288"/>
              <a:chOff x="4176" y="1104"/>
              <a:chExt cx="240" cy="288"/>
            </a:xfrm>
          </p:grpSpPr>
          <p:sp>
            <p:nvSpPr>
              <p:cNvPr id="193" name="Google Shape;193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3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95" name="Google Shape;195;p23"/>
            <p:cNvCxnSpPr/>
            <p:nvPr/>
          </p:nvCxnSpPr>
          <p:spPr>
            <a:xfrm flipH="1">
              <a:off x="1200" y="1728"/>
              <a:ext cx="528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3"/>
            <p:cNvCxnSpPr/>
            <p:nvPr/>
          </p:nvCxnSpPr>
          <p:spPr>
            <a:xfrm>
              <a:off x="1968" y="1728"/>
              <a:ext cx="336" cy="48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7" name="Google Shape;197;p23"/>
            <p:cNvGrpSpPr/>
            <p:nvPr/>
          </p:nvGrpSpPr>
          <p:grpSpPr>
            <a:xfrm>
              <a:off x="2784" y="864"/>
              <a:ext cx="240" cy="288"/>
              <a:chOff x="4176" y="1104"/>
              <a:chExt cx="240" cy="288"/>
            </a:xfrm>
          </p:grpSpPr>
          <p:sp>
            <p:nvSpPr>
              <p:cNvPr id="198" name="Google Shape;198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3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00" name="Google Shape;200;p23"/>
            <p:cNvCxnSpPr/>
            <p:nvPr/>
          </p:nvCxnSpPr>
          <p:spPr>
            <a:xfrm flipH="1">
              <a:off x="1920" y="1056"/>
              <a:ext cx="864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3"/>
            <p:cNvCxnSpPr/>
            <p:nvPr/>
          </p:nvCxnSpPr>
          <p:spPr>
            <a:xfrm>
              <a:off x="2976" y="1104"/>
              <a:ext cx="816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23"/>
            <p:cNvSpPr txBox="1"/>
            <p:nvPr/>
          </p:nvSpPr>
          <p:spPr>
            <a:xfrm>
              <a:off x="2784" y="864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03" name="Google Shape;203;p23"/>
            <p:cNvSpPr txBox="1"/>
            <p:nvPr/>
          </p:nvSpPr>
          <p:spPr>
            <a:xfrm>
              <a:off x="1728" y="1536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3744" y="1536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205" name="Google Shape;205;p23"/>
            <p:cNvSpPr txBox="1"/>
            <p:nvPr/>
          </p:nvSpPr>
          <p:spPr>
            <a:xfrm>
              <a:off x="1008" y="2160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206" name="Google Shape;206;p23"/>
            <p:cNvSpPr txBox="1"/>
            <p:nvPr/>
          </p:nvSpPr>
          <p:spPr>
            <a:xfrm>
              <a:off x="2256" y="2112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207" name="Google Shape;207;p23"/>
            <p:cNvSpPr txBox="1"/>
            <p:nvPr/>
          </p:nvSpPr>
          <p:spPr>
            <a:xfrm>
              <a:off x="3456" y="1968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208" name="Google Shape;208;p23"/>
            <p:cNvSpPr txBox="1"/>
            <p:nvPr/>
          </p:nvSpPr>
          <p:spPr>
            <a:xfrm>
              <a:off x="720" y="2544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1344" y="2592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sp>
          <p:nvSpPr>
            <p:cNvPr id="210" name="Google Shape;210;p23"/>
            <p:cNvSpPr txBox="1"/>
            <p:nvPr/>
          </p:nvSpPr>
          <p:spPr>
            <a:xfrm>
              <a:off x="2592" y="2592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grpSp>
          <p:nvGrpSpPr>
            <p:cNvPr id="211" name="Google Shape;211;p23"/>
            <p:cNvGrpSpPr/>
            <p:nvPr/>
          </p:nvGrpSpPr>
          <p:grpSpPr>
            <a:xfrm>
              <a:off x="3696" y="2496"/>
              <a:ext cx="240" cy="288"/>
              <a:chOff x="4176" y="1104"/>
              <a:chExt cx="240" cy="288"/>
            </a:xfrm>
          </p:grpSpPr>
          <p:sp>
            <p:nvSpPr>
              <p:cNvPr id="212" name="Google Shape;212;p23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3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14" name="Google Shape;214;p23"/>
            <p:cNvCxnSpPr/>
            <p:nvPr/>
          </p:nvCxnSpPr>
          <p:spPr>
            <a:xfrm>
              <a:off x="3600" y="2256"/>
              <a:ext cx="192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5" name="Google Shape;215;p23"/>
            <p:cNvSpPr txBox="1"/>
            <p:nvPr/>
          </p:nvSpPr>
          <p:spPr>
            <a:xfrm>
              <a:off x="3744" y="2496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 traversal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ctangle: Click to edit Master text styles&#10;Second level&#10;Third level&#10;Fourth level&#10;Fifth level" id="221" name="Google Shape;221;p24"/>
          <p:cNvSpPr txBox="1"/>
          <p:nvPr>
            <p:ph idx="1" type="body"/>
          </p:nvPr>
        </p:nvSpPr>
        <p:spPr>
          <a:xfrm>
            <a:off x="838200" y="2132856"/>
            <a:ext cx="776605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the order of nodes in post-order traversal.</a:t>
            </a:r>
            <a:endParaRPr/>
          </a:p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123728" y="2913856"/>
            <a:ext cx="4533900" cy="2715677"/>
            <a:chOff x="720" y="864"/>
            <a:chExt cx="3504" cy="2016"/>
          </a:xfrm>
        </p:grpSpPr>
        <p:grpSp>
          <p:nvGrpSpPr>
            <p:cNvPr id="224" name="Google Shape;224;p24"/>
            <p:cNvGrpSpPr/>
            <p:nvPr/>
          </p:nvGrpSpPr>
          <p:grpSpPr>
            <a:xfrm>
              <a:off x="1008" y="2160"/>
              <a:ext cx="240" cy="288"/>
              <a:chOff x="4176" y="1104"/>
              <a:chExt cx="240" cy="288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4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27" name="Google Shape;227;p24"/>
            <p:cNvGrpSpPr/>
            <p:nvPr/>
          </p:nvGrpSpPr>
          <p:grpSpPr>
            <a:xfrm>
              <a:off x="720" y="2592"/>
              <a:ext cx="240" cy="288"/>
              <a:chOff x="4176" y="1104"/>
              <a:chExt cx="240" cy="288"/>
            </a:xfrm>
          </p:grpSpPr>
          <p:sp>
            <p:nvSpPr>
              <p:cNvPr id="228" name="Google Shape;228;p24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4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30" name="Google Shape;230;p24"/>
            <p:cNvGrpSpPr/>
            <p:nvPr/>
          </p:nvGrpSpPr>
          <p:grpSpPr>
            <a:xfrm>
              <a:off x="1344" y="2592"/>
              <a:ext cx="240" cy="288"/>
              <a:chOff x="4176" y="1104"/>
              <a:chExt cx="240" cy="288"/>
            </a:xfrm>
          </p:grpSpPr>
          <p:sp>
            <p:nvSpPr>
              <p:cNvPr id="231" name="Google Shape;231;p24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4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33" name="Google Shape;233;p24"/>
            <p:cNvCxnSpPr/>
            <p:nvPr/>
          </p:nvCxnSpPr>
          <p:spPr>
            <a:xfrm flipH="1">
              <a:off x="912" y="2400"/>
              <a:ext cx="144" cy="2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24"/>
            <p:cNvCxnSpPr/>
            <p:nvPr/>
          </p:nvCxnSpPr>
          <p:spPr>
            <a:xfrm>
              <a:off x="1248" y="2352"/>
              <a:ext cx="192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35" name="Google Shape;235;p24"/>
            <p:cNvGrpSpPr/>
            <p:nvPr/>
          </p:nvGrpSpPr>
          <p:grpSpPr>
            <a:xfrm>
              <a:off x="2256" y="2112"/>
              <a:ext cx="240" cy="288"/>
              <a:chOff x="4176" y="1104"/>
              <a:chExt cx="240" cy="288"/>
            </a:xfrm>
          </p:grpSpPr>
          <p:sp>
            <p:nvSpPr>
              <p:cNvPr id="236" name="Google Shape;236;p24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4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38" name="Google Shape;238;p24"/>
            <p:cNvGrpSpPr/>
            <p:nvPr/>
          </p:nvGrpSpPr>
          <p:grpSpPr>
            <a:xfrm>
              <a:off x="2544" y="2592"/>
              <a:ext cx="240" cy="288"/>
              <a:chOff x="4176" y="1104"/>
              <a:chExt cx="240" cy="288"/>
            </a:xfrm>
          </p:grpSpPr>
          <p:sp>
            <p:nvSpPr>
              <p:cNvPr id="239" name="Google Shape;239;p24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4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41" name="Google Shape;241;p24"/>
            <p:cNvCxnSpPr/>
            <p:nvPr/>
          </p:nvCxnSpPr>
          <p:spPr>
            <a:xfrm>
              <a:off x="2448" y="2352"/>
              <a:ext cx="192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2" name="Google Shape;242;p24"/>
            <p:cNvGrpSpPr/>
            <p:nvPr/>
          </p:nvGrpSpPr>
          <p:grpSpPr>
            <a:xfrm>
              <a:off x="3744" y="1536"/>
              <a:ext cx="240" cy="288"/>
              <a:chOff x="4176" y="1104"/>
              <a:chExt cx="240" cy="288"/>
            </a:xfrm>
          </p:grpSpPr>
          <p:sp>
            <p:nvSpPr>
              <p:cNvPr id="243" name="Google Shape;243;p24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4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45" name="Google Shape;245;p24"/>
            <p:cNvGrpSpPr/>
            <p:nvPr/>
          </p:nvGrpSpPr>
          <p:grpSpPr>
            <a:xfrm>
              <a:off x="3456" y="1968"/>
              <a:ext cx="240" cy="288"/>
              <a:chOff x="4176" y="1104"/>
              <a:chExt cx="240" cy="288"/>
            </a:xfrm>
          </p:grpSpPr>
          <p:sp>
            <p:nvSpPr>
              <p:cNvPr id="246" name="Google Shape;246;p24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4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48" name="Google Shape;248;p24"/>
            <p:cNvCxnSpPr/>
            <p:nvPr/>
          </p:nvCxnSpPr>
          <p:spPr>
            <a:xfrm flipH="1">
              <a:off x="3648" y="1776"/>
              <a:ext cx="144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9" name="Google Shape;249;p24"/>
            <p:cNvGrpSpPr/>
            <p:nvPr/>
          </p:nvGrpSpPr>
          <p:grpSpPr>
            <a:xfrm>
              <a:off x="1728" y="1536"/>
              <a:ext cx="240" cy="288"/>
              <a:chOff x="4176" y="1104"/>
              <a:chExt cx="240" cy="288"/>
            </a:xfrm>
          </p:grpSpPr>
          <p:sp>
            <p:nvSpPr>
              <p:cNvPr id="250" name="Google Shape;250;p24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4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52" name="Google Shape;252;p24"/>
            <p:cNvCxnSpPr/>
            <p:nvPr/>
          </p:nvCxnSpPr>
          <p:spPr>
            <a:xfrm flipH="1">
              <a:off x="1200" y="1728"/>
              <a:ext cx="528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24"/>
            <p:cNvCxnSpPr/>
            <p:nvPr/>
          </p:nvCxnSpPr>
          <p:spPr>
            <a:xfrm>
              <a:off x="1968" y="1728"/>
              <a:ext cx="336" cy="48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54" name="Google Shape;254;p24"/>
            <p:cNvGrpSpPr/>
            <p:nvPr/>
          </p:nvGrpSpPr>
          <p:grpSpPr>
            <a:xfrm>
              <a:off x="2784" y="864"/>
              <a:ext cx="240" cy="288"/>
              <a:chOff x="4176" y="1104"/>
              <a:chExt cx="240" cy="288"/>
            </a:xfrm>
          </p:grpSpPr>
          <p:sp>
            <p:nvSpPr>
              <p:cNvPr id="255" name="Google Shape;255;p24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4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57" name="Google Shape;257;p24"/>
            <p:cNvCxnSpPr/>
            <p:nvPr/>
          </p:nvCxnSpPr>
          <p:spPr>
            <a:xfrm flipH="1">
              <a:off x="1920" y="1056"/>
              <a:ext cx="864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24"/>
            <p:cNvCxnSpPr/>
            <p:nvPr/>
          </p:nvCxnSpPr>
          <p:spPr>
            <a:xfrm>
              <a:off x="2976" y="1104"/>
              <a:ext cx="816" cy="5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9" name="Google Shape;259;p24"/>
            <p:cNvSpPr txBox="1"/>
            <p:nvPr/>
          </p:nvSpPr>
          <p:spPr>
            <a:xfrm>
              <a:off x="2784" y="864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60" name="Google Shape;260;p24"/>
            <p:cNvSpPr txBox="1"/>
            <p:nvPr/>
          </p:nvSpPr>
          <p:spPr>
            <a:xfrm>
              <a:off x="1728" y="1536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261" name="Google Shape;261;p24"/>
            <p:cNvSpPr txBox="1"/>
            <p:nvPr/>
          </p:nvSpPr>
          <p:spPr>
            <a:xfrm>
              <a:off x="3744" y="1536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262" name="Google Shape;262;p24"/>
            <p:cNvSpPr txBox="1"/>
            <p:nvPr/>
          </p:nvSpPr>
          <p:spPr>
            <a:xfrm>
              <a:off x="1008" y="2160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263" name="Google Shape;263;p24"/>
            <p:cNvSpPr txBox="1"/>
            <p:nvPr/>
          </p:nvSpPr>
          <p:spPr>
            <a:xfrm>
              <a:off x="2256" y="2112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264" name="Google Shape;264;p24"/>
            <p:cNvSpPr txBox="1"/>
            <p:nvPr/>
          </p:nvSpPr>
          <p:spPr>
            <a:xfrm>
              <a:off x="3456" y="1968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265" name="Google Shape;265;p24"/>
            <p:cNvSpPr txBox="1"/>
            <p:nvPr/>
          </p:nvSpPr>
          <p:spPr>
            <a:xfrm>
              <a:off x="720" y="2544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  <p:sp>
          <p:nvSpPr>
            <p:cNvPr id="266" name="Google Shape;266;p24"/>
            <p:cNvSpPr txBox="1"/>
            <p:nvPr/>
          </p:nvSpPr>
          <p:spPr>
            <a:xfrm>
              <a:off x="1344" y="2592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sp>
          <p:nvSpPr>
            <p:cNvPr id="267" name="Google Shape;267;p24"/>
            <p:cNvSpPr txBox="1"/>
            <p:nvPr/>
          </p:nvSpPr>
          <p:spPr>
            <a:xfrm>
              <a:off x="2592" y="2592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grpSp>
          <p:nvGrpSpPr>
            <p:cNvPr id="268" name="Google Shape;268;p24"/>
            <p:cNvGrpSpPr/>
            <p:nvPr/>
          </p:nvGrpSpPr>
          <p:grpSpPr>
            <a:xfrm>
              <a:off x="3696" y="2496"/>
              <a:ext cx="240" cy="288"/>
              <a:chOff x="4176" y="1104"/>
              <a:chExt cx="240" cy="288"/>
            </a:xfrm>
          </p:grpSpPr>
          <p:sp>
            <p:nvSpPr>
              <p:cNvPr id="269" name="Google Shape;269;p24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4"/>
              <p:cNvSpPr txBox="1"/>
              <p:nvPr/>
            </p:nvSpPr>
            <p:spPr>
              <a:xfrm>
                <a:off x="4176" y="1104"/>
                <a:ext cx="240" cy="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71" name="Google Shape;271;p24"/>
            <p:cNvCxnSpPr/>
            <p:nvPr/>
          </p:nvCxnSpPr>
          <p:spPr>
            <a:xfrm>
              <a:off x="3600" y="2256"/>
              <a:ext cx="192" cy="2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2" name="Google Shape;272;p24"/>
            <p:cNvSpPr txBox="1"/>
            <p:nvPr/>
          </p:nvSpPr>
          <p:spPr>
            <a:xfrm>
              <a:off x="3744" y="2496"/>
              <a:ext cx="48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Balanced heap tree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 balanced heap trees for following lists of numbers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1 4 8 6 20 15 4 9 21 35 67 5 7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12 5 7 9 20 11 56 3 21 19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2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Balanced binary search tree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26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 balanced binary search trees for following lists of numbers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1 4 8 6 20 15 4 9 21 35 67 5 7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12 5 7 9 20 11 56 3 21 19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2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concept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key properties of a good algorithm?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key properties of good data structure?</a:t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Linked list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singly linked list Head containing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integer numbers,  your task is to write function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sum(head)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calculate the sum of all odd numbers of the list Head.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 1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57200" y="1981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matrix of size 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(1)    for (i = 0 ; i &lt; n ;  i++)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for (j = 0 ; j &lt; n ; j++)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if (i == j)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A[i][j] = 1;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else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A[i][j] = 0; </a:t>
            </a:r>
            <a:endParaRPr/>
          </a:p>
          <a:p>
            <a:pPr indent="-457200" lvl="1" marL="8572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baseline="3000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 2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57200" y="1905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  = 0;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( i = 0; i &lt; n; i + +)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for ( j = i + 1; j &lt; = n; j + +)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for ( k = 1; k &lt; 10; k + +)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sum = sum + i * j * k  ;</a:t>
            </a:r>
            <a:endParaRPr/>
          </a:p>
          <a:p>
            <a:pPr indent="-279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baseline="3000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 3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57200" y="1905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  = 0;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( i = 0; i &lt; n; i + +)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for ( j = i + 1; j &lt; = n; j + +)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for ( k = 1; k &lt; m; k + +) {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x = 2*y;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sum = sum + i * j * k  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baseline="3000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 4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(i = 0; i &lt; n; i ++) </a:t>
            </a:r>
            <a:endParaRPr/>
          </a:p>
          <a:p>
            <a:pPr indent="-514350" lvl="0" marL="5143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for (j = 0; j &lt; m; j ++) {</a:t>
            </a:r>
            <a:endParaRPr/>
          </a:p>
          <a:p>
            <a:pPr indent="-514350" lvl="0" marL="5143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int x = 0;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4)		for (k = 0; k &lt; n; k ++)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5)			x = x + k;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6)		for (k = 0; k &lt; m; k++)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7)			x = x +k;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table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list of students (id, name):  (7,An), (3,Be), (9, Cu), (4, Da), (18, Gi), (14, En), (6, Ba), (25, Go).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task is to draw the hash table with the hash function f(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 11 using both collision handling methods.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tree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following tasks with a heap tree: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a max heap tree including: 3, 19, 38, 9, 12, 64, 22, 3, 16, 28, 73.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the following numbers into the above max heap tree: 8, 13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