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embeddedFontLst>
    <p:embeddedFont>
      <p:font typeface="Helvetica Neue"/>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HelveticaNeue-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Chào các bạn, Môn học này sẽ giới thiệu cho các bạn về các kiến thức cơ bản liên quan tới các cấu trúc để biểu diễn dữ liệu và các thuật toán để giải quyết các vấn đề trên máy tính đồng thời cung cấp cho các bạn tư duy để thiết kế cấu trúc dữ liệu cũng như phương pháp giải quyết bài toán. Nội dung của khoá học được được thiết kế bởi các giảng viên giảng dạy lâu năm của Khoa CNTT, Trường ĐHCN về môn CTDL&amp;GT.</a:t>
            </a:r>
            <a:endParaRPr b="0" i="0" sz="1200" u="none" cap="none" strike="noStrike">
              <a:solidFill>
                <a:schemeClr val="dk1"/>
              </a:solidFill>
              <a:latin typeface="Calibri"/>
              <a:ea typeface="Calibri"/>
              <a:cs typeface="Calibri"/>
              <a:sym typeface="Calibri"/>
            </a:endParaRPr>
          </a:p>
        </p:txBody>
      </p:sp>
      <p:sp>
        <p:nvSpPr>
          <p:cNvPr id="90" name="Google Shape;90;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Trong bài giảng này, tôi sẽ giới thiệu về mục tiêu, nội dung chính, yêu cầu về môn học và các tài liệu hỗ trợ cần thiết trợ giúp các bạn trong suốt quá trình học </a:t>
            </a:r>
            <a:endParaRPr b="0" i="0" sz="1200" u="none" cap="none" strike="noStrike">
              <a:solidFill>
                <a:schemeClr val="dk1"/>
              </a:solidFill>
              <a:latin typeface="Calibri"/>
              <a:ea typeface="Calibri"/>
              <a:cs typeface="Calibri"/>
              <a:sym typeface="Calibri"/>
            </a:endParaRPr>
          </a:p>
        </p:txBody>
      </p:sp>
      <p:sp>
        <p:nvSpPr>
          <p:cNvPr id="98" name="Google Shape;98;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Mục tiêu của môn học là giúp sinh viên hiểu được các cấu trúc cơ bản để biểu diễn dữ liệu trong máy tính, các thuật toán cơ bản để giải quyết vấn đề. Biết cách phân tích độ phức tạp của các thuật toán. Ngoài ra, môn học sẽ giúp các bạn biết cách lựa chọn các cấu trúc và thuật toán phù hợp đề giải quyết một bài toán cụ thể. Môn học sẽ có phần thực hành nhằm giúp các bạn có thể cài đặt các cấu trúc dữ liệu và các thuật toán toán trên một ngôn ngữ lập trình. </a:t>
            </a:r>
            <a:endParaRPr b="0" i="0" sz="1200" u="none" cap="none" strike="noStrike">
              <a:solidFill>
                <a:schemeClr val="dk1"/>
              </a:solidFill>
              <a:latin typeface="Calibri"/>
              <a:ea typeface="Calibri"/>
              <a:cs typeface="Calibri"/>
              <a:sym typeface="Calibri"/>
            </a:endParaRPr>
          </a:p>
        </p:txBody>
      </p:sp>
      <p:sp>
        <p:nvSpPr>
          <p:cNvPr id="107" name="Google Shape;107;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Môn học được chia thành 15 bài giảng. Từ bài giảng 1 để bài giảng 6 các bạn sẽ được tìm hiểu về các khái niệm cơ bản về môn CTDL&amp;GT, các cấu trúc dữ liệu để biểu diễn dữ liệu, phân tích đánh giá độ phức tạp của thuật toán. Cụ thể như sau: bài 1 trình bày tổng quan về khái niệm CTDL, khái niệm về giải thuật; Bài 2 trình bày các kiểu dữ liệu cơ bản, bài 3 trình bày về độ phức tạp thuật toán, bài 4 giới thiệu về lý thuyết tập hợp, ánh xa, và bảng băm. Bài 5&amp;6 sẽ là bài giảng về cấu trúc cây và các thuật toán trên cây. Từ bài 7 đến bài 13 là sẽ giới thiệu cho sinh viên về chiến lược thiết kế và các thuật toán để giải quyết các bài toán. Bài 7 sẽ giúp các bạn hiểu rõ hơn về khái niệm thuật toán, các tính chất của thuật toán và tổng quan về các chiến lược thiết kế thuật toán.  Bai giang so 8 va so 9 sẽ tìm hiêu sâu hơn về các chiên lược thiết kế thuật toán như chiên lược chia để trị, chiên lược quy hoạch động và chiên lược tham an.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6" name="Google Shape;116;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Từ bài 7 đến bài 13 là sẽ giới thiệu cho sinh viên về chiến lược thiết kế và các thuật toán để giải quyết các bài toán. Bài 7 sẽ giúp các bạn hiểu rõ hơn về khái niệm thuật toán, các tính chất của thuật toán và tổng quan về các chiến lược thiết kế thuật toán.  </a:t>
            </a:r>
            <a:endParaRPr b="0" i="0" sz="1200" u="none" cap="none" strike="noStrike">
              <a:solidFill>
                <a:schemeClr val="dk1"/>
              </a:solidFill>
              <a:latin typeface="Calibri"/>
              <a:ea typeface="Calibri"/>
              <a:cs typeface="Calibri"/>
              <a:sym typeface="Calibri"/>
            </a:endParaRPr>
          </a:p>
        </p:txBody>
      </p:sp>
      <p:sp>
        <p:nvSpPr>
          <p:cNvPr id="125" name="Google Shape;12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7" name="Shape 17"/>
        <p:cNvGrpSpPr/>
        <p:nvPr/>
      </p:nvGrpSpPr>
      <p:grpSpPr>
        <a:xfrm>
          <a:off x="0" y="0"/>
          <a:ext cx="0" cy="0"/>
          <a:chOff x="0" y="0"/>
          <a:chExt cx="0" cy="0"/>
        </a:xfrm>
      </p:grpSpPr>
      <p:pic>
        <p:nvPicPr>
          <p:cNvPr id="18" name="Google Shape;18;p2"/>
          <p:cNvPicPr preferRelativeResize="0"/>
          <p:nvPr/>
        </p:nvPicPr>
        <p:blipFill rotWithShape="1">
          <a:blip r:embed="rId2">
            <a:alphaModFix/>
          </a:blip>
          <a:srcRect b="0" l="0" r="0" t="0"/>
          <a:stretch/>
        </p:blipFill>
        <p:spPr>
          <a:xfrm>
            <a:off x="-1588" y="-1588"/>
            <a:ext cx="9145588" cy="6859588"/>
          </a:xfrm>
          <a:prstGeom prst="rect">
            <a:avLst/>
          </a:prstGeom>
          <a:noFill/>
          <a:ln>
            <a:noFill/>
          </a:ln>
        </p:spPr>
      </p:pic>
      <p:sp>
        <p:nvSpPr>
          <p:cNvPr id="19" name="Google Shape;19;p2"/>
          <p:cNvSpPr txBox="1"/>
          <p:nvPr>
            <p:ph type="ctrTitle"/>
          </p:nvPr>
        </p:nvSpPr>
        <p:spPr>
          <a:xfrm>
            <a:off x="914400" y="1600200"/>
            <a:ext cx="73152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9pPr>
          </a:lstStyle>
          <a:p/>
        </p:txBody>
      </p:sp>
      <p:sp>
        <p:nvSpPr>
          <p:cNvPr id="20" name="Google Shape;20;p2"/>
          <p:cNvSpPr txBox="1"/>
          <p:nvPr>
            <p:ph idx="1" type="subTitle"/>
          </p:nvPr>
        </p:nvSpPr>
        <p:spPr>
          <a:xfrm>
            <a:off x="914400" y="2895600"/>
            <a:ext cx="7315200" cy="17526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chemeClr val="dk1"/>
              </a:buClr>
              <a:buSzPts val="3200"/>
              <a:buFont typeface="Helvetica Neue"/>
              <a:buNone/>
              <a:defRPr b="0" i="0" sz="3200" u="none" cap="none" strike="noStrike">
                <a:solidFill>
                  <a:schemeClr val="dk1"/>
                </a:solidFill>
                <a:latin typeface="Helvetica Neue"/>
                <a:ea typeface="Helvetica Neue"/>
                <a:cs typeface="Helvetica Neue"/>
                <a:sym typeface="Helvetica Neue"/>
              </a:defRPr>
            </a:lvl1pPr>
            <a:lvl2pPr lvl="1" marR="0" rtl="0" algn="l">
              <a:spcBef>
                <a:spcPts val="560"/>
              </a:spcBef>
              <a:spcAft>
                <a:spcPts val="0"/>
              </a:spcAft>
              <a:buClr>
                <a:schemeClr val="dk1"/>
              </a:buClr>
              <a:buSzPts val="2800"/>
              <a:buFont typeface="Helvetica Neue"/>
              <a:buChar char="–"/>
              <a:defRPr b="0" i="0" sz="2800" u="none" cap="none" strike="noStrike">
                <a:solidFill>
                  <a:schemeClr val="dk1"/>
                </a:solidFill>
                <a:latin typeface="Helvetica Neue"/>
                <a:ea typeface="Helvetica Neue"/>
                <a:cs typeface="Helvetica Neue"/>
                <a:sym typeface="Helvetica Neue"/>
              </a:defRPr>
            </a:lvl2pPr>
            <a:lvl3pPr lvl="2" marR="0" rtl="0" algn="l">
              <a:spcBef>
                <a:spcPts val="480"/>
              </a:spcBef>
              <a:spcAft>
                <a:spcPts val="0"/>
              </a:spcAft>
              <a:buClr>
                <a:schemeClr val="dk1"/>
              </a:buClr>
              <a:buSzPts val="2400"/>
              <a:buFont typeface="Helvetica Neue"/>
              <a:buChar char="•"/>
              <a:defRPr b="0" i="0" sz="2400" u="none" cap="none" strike="noStrike">
                <a:solidFill>
                  <a:schemeClr val="dk1"/>
                </a:solidFill>
                <a:latin typeface="Helvetica Neue"/>
                <a:ea typeface="Helvetica Neue"/>
                <a:cs typeface="Helvetica Neue"/>
                <a:sym typeface="Helvetica Neue"/>
              </a:defRPr>
            </a:lvl3pPr>
            <a:lvl4pPr lvl="3"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4pPr>
            <a:lvl5pPr lvl="4"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5pPr>
            <a:lvl6pPr lvl="5"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6pPr>
            <a:lvl7pPr lvl="6"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7pPr>
            <a:lvl8pPr lvl="7"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8pPr>
            <a:lvl9pPr lvl="8"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9pPr>
          </a:lstStyle>
          <a:p/>
        </p:txBody>
      </p:sp>
      <p:sp>
        <p:nvSpPr>
          <p:cNvPr id="21" name="Google Shape;21;p2"/>
          <p:cNvSpPr txBox="1"/>
          <p:nvPr>
            <p:ph idx="10" type="dt"/>
          </p:nvPr>
        </p:nvSpPr>
        <p:spPr>
          <a:xfrm>
            <a:off x="914400" y="6096000"/>
            <a:ext cx="16764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22" name="Google Shape;22;p2"/>
          <p:cNvSpPr txBox="1"/>
          <p:nvPr>
            <p:ph idx="11" type="ftr"/>
          </p:nvPr>
        </p:nvSpPr>
        <p:spPr>
          <a:xfrm>
            <a:off x="3124200" y="6096000"/>
            <a:ext cx="28956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23" name="Google Shape;23;p2"/>
          <p:cNvSpPr txBox="1"/>
          <p:nvPr>
            <p:ph idx="12" type="sldNum"/>
          </p:nvPr>
        </p:nvSpPr>
        <p:spPr>
          <a:xfrm>
            <a:off x="6553200" y="6096000"/>
            <a:ext cx="16764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Helvetica Neue"/>
                <a:ea typeface="Helvetica Neue"/>
                <a:cs typeface="Helvetica Neue"/>
                <a:sym typeface="Helvetica Neue"/>
              </a:defRPr>
            </a:lvl1pPr>
            <a:lvl2pPr indent="0" lvl="1" marL="0" marR="0" rtl="0" algn="r">
              <a:spcBef>
                <a:spcPts val="0"/>
              </a:spcBef>
              <a:buNone/>
              <a:defRPr b="0" i="0" sz="1400" u="none" cap="none" strike="noStrike">
                <a:solidFill>
                  <a:schemeClr val="dk1"/>
                </a:solidFill>
                <a:latin typeface="Helvetica Neue"/>
                <a:ea typeface="Helvetica Neue"/>
                <a:cs typeface="Helvetica Neue"/>
                <a:sym typeface="Helvetica Neue"/>
              </a:defRPr>
            </a:lvl2pPr>
            <a:lvl3pPr indent="0" lvl="2" marL="0" marR="0" rtl="0" algn="r">
              <a:spcBef>
                <a:spcPts val="0"/>
              </a:spcBef>
              <a:buNone/>
              <a:defRPr b="0" i="0" sz="1400" u="none" cap="none" strike="noStrike">
                <a:solidFill>
                  <a:schemeClr val="dk1"/>
                </a:solidFill>
                <a:latin typeface="Helvetica Neue"/>
                <a:ea typeface="Helvetica Neue"/>
                <a:cs typeface="Helvetica Neue"/>
                <a:sym typeface="Helvetica Neue"/>
              </a:defRPr>
            </a:lvl3pPr>
            <a:lvl4pPr indent="0" lvl="3" marL="0" marR="0" rtl="0" algn="r">
              <a:spcBef>
                <a:spcPts val="0"/>
              </a:spcBef>
              <a:buNone/>
              <a:defRPr b="0" i="0" sz="1400" u="none" cap="none" strike="noStrike">
                <a:solidFill>
                  <a:schemeClr val="dk1"/>
                </a:solidFill>
                <a:latin typeface="Helvetica Neue"/>
                <a:ea typeface="Helvetica Neue"/>
                <a:cs typeface="Helvetica Neue"/>
                <a:sym typeface="Helvetica Neue"/>
              </a:defRPr>
            </a:lvl4pPr>
            <a:lvl5pPr indent="0" lvl="4" marL="0" marR="0" rtl="0" algn="r">
              <a:spcBef>
                <a:spcPts val="0"/>
              </a:spcBef>
              <a:buNone/>
              <a:defRPr b="0" i="0" sz="1400" u="none" cap="none" strike="noStrike">
                <a:solidFill>
                  <a:schemeClr val="dk1"/>
                </a:solidFill>
                <a:latin typeface="Helvetica Neue"/>
                <a:ea typeface="Helvetica Neue"/>
                <a:cs typeface="Helvetica Neue"/>
                <a:sym typeface="Helvetica Neue"/>
              </a:defRPr>
            </a:lvl5pPr>
            <a:lvl6pPr indent="0" lvl="5" marL="0" marR="0" rtl="0" algn="r">
              <a:spcBef>
                <a:spcPts val="0"/>
              </a:spcBef>
              <a:buNone/>
              <a:defRPr b="0" i="0" sz="1400" u="none" cap="none" strike="noStrike">
                <a:solidFill>
                  <a:schemeClr val="dk1"/>
                </a:solidFill>
                <a:latin typeface="Helvetica Neue"/>
                <a:ea typeface="Helvetica Neue"/>
                <a:cs typeface="Helvetica Neue"/>
                <a:sym typeface="Helvetica Neue"/>
              </a:defRPr>
            </a:lvl6pPr>
            <a:lvl7pPr indent="0" lvl="6" marL="0" marR="0" rtl="0" algn="r">
              <a:spcBef>
                <a:spcPts val="0"/>
              </a:spcBef>
              <a:buNone/>
              <a:defRPr b="0" i="0" sz="1400" u="none" cap="none" strike="noStrike">
                <a:solidFill>
                  <a:schemeClr val="dk1"/>
                </a:solidFill>
                <a:latin typeface="Helvetica Neue"/>
                <a:ea typeface="Helvetica Neue"/>
                <a:cs typeface="Helvetica Neue"/>
                <a:sym typeface="Helvetica Neue"/>
              </a:defRPr>
            </a:lvl7pPr>
            <a:lvl8pPr indent="0" lvl="7" marL="0" marR="0" rtl="0" algn="r">
              <a:spcBef>
                <a:spcPts val="0"/>
              </a:spcBef>
              <a:buNone/>
              <a:defRPr b="0" i="0" sz="1400" u="none" cap="none" strike="noStrike">
                <a:solidFill>
                  <a:schemeClr val="dk1"/>
                </a:solidFill>
                <a:latin typeface="Helvetica Neue"/>
                <a:ea typeface="Helvetica Neue"/>
                <a:cs typeface="Helvetica Neue"/>
                <a:sym typeface="Helvetica Neue"/>
              </a:defRPr>
            </a:lvl8pPr>
            <a:lvl9pPr indent="0" lvl="8" marL="0" marR="0" rtl="0" algn="r">
              <a:spcBef>
                <a:spcPts val="0"/>
              </a:spcBef>
              <a:buNone/>
              <a:defRPr b="0" i="0" sz="1400" u="none" cap="none" strike="noStrik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5" name="Shape 75"/>
        <p:cNvGrpSpPr/>
        <p:nvPr/>
      </p:nvGrpSpPr>
      <p:grpSpPr>
        <a:xfrm>
          <a:off x="0" y="0"/>
          <a:ext cx="0" cy="0"/>
          <a:chOff x="0" y="0"/>
          <a:chExt cx="0" cy="0"/>
        </a:xfrm>
      </p:grpSpPr>
      <p:sp>
        <p:nvSpPr>
          <p:cNvPr id="76" name="Google Shape;76;p11"/>
          <p:cNvSpPr txBox="1"/>
          <p:nvPr>
            <p:ph type="title"/>
          </p:nvPr>
        </p:nvSpPr>
        <p:spPr>
          <a:xfrm>
            <a:off x="685800" y="457200"/>
            <a:ext cx="7772400" cy="99060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9pPr>
          </a:lstStyle>
          <a:p/>
        </p:txBody>
      </p:sp>
      <p:sp>
        <p:nvSpPr>
          <p:cNvPr id="77" name="Google Shape;77;p11"/>
          <p:cNvSpPr txBox="1"/>
          <p:nvPr>
            <p:ph idx="1" type="body"/>
          </p:nvPr>
        </p:nvSpPr>
        <p:spPr>
          <a:xfrm rot="5400000">
            <a:off x="2552700" y="114300"/>
            <a:ext cx="4038600" cy="77724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Helvetica Neue"/>
              <a:buChar char="•"/>
              <a:defRPr b="0" i="0" sz="3200" u="none" cap="none" strike="noStrike">
                <a:solidFill>
                  <a:schemeClr val="dk1"/>
                </a:solidFill>
                <a:latin typeface="Helvetica Neue"/>
                <a:ea typeface="Helvetica Neue"/>
                <a:cs typeface="Helvetica Neue"/>
                <a:sym typeface="Helvetica Neue"/>
              </a:defRPr>
            </a:lvl1pPr>
            <a:lvl2pPr indent="-406400" lvl="1" marL="914400" marR="0" rtl="0" algn="l">
              <a:spcBef>
                <a:spcPts val="560"/>
              </a:spcBef>
              <a:spcAft>
                <a:spcPts val="0"/>
              </a:spcAft>
              <a:buClr>
                <a:schemeClr val="dk1"/>
              </a:buClr>
              <a:buSzPts val="2800"/>
              <a:buFont typeface="Helvetica Neue"/>
              <a:buChar char="–"/>
              <a:defRPr b="0" i="0" sz="2800" u="none" cap="none" strike="noStrike">
                <a:solidFill>
                  <a:schemeClr val="dk1"/>
                </a:solidFill>
                <a:latin typeface="Helvetica Neue"/>
                <a:ea typeface="Helvetica Neue"/>
                <a:cs typeface="Helvetica Neue"/>
                <a:sym typeface="Helvetica Neue"/>
              </a:defRPr>
            </a:lvl2pPr>
            <a:lvl3pPr indent="-381000" lvl="2" marL="1371600" marR="0" rtl="0" algn="l">
              <a:spcBef>
                <a:spcPts val="480"/>
              </a:spcBef>
              <a:spcAft>
                <a:spcPts val="0"/>
              </a:spcAft>
              <a:buClr>
                <a:schemeClr val="dk1"/>
              </a:buClr>
              <a:buSzPts val="2400"/>
              <a:buFont typeface="Helvetica Neue"/>
              <a:buChar char="•"/>
              <a:defRPr b="0" i="0" sz="2400" u="none" cap="none" strike="noStrike">
                <a:solidFill>
                  <a:schemeClr val="dk1"/>
                </a:solidFill>
                <a:latin typeface="Helvetica Neue"/>
                <a:ea typeface="Helvetica Neue"/>
                <a:cs typeface="Helvetica Neue"/>
                <a:sym typeface="Helvetica Neue"/>
              </a:defRPr>
            </a:lvl3pPr>
            <a:lvl4pPr indent="-355600" lvl="3" marL="18288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6pPr>
            <a:lvl7pPr indent="-355600" lvl="6" marL="32004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7pPr>
            <a:lvl8pPr indent="-355600" lvl="7" marL="36576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8pPr>
            <a:lvl9pPr indent="-355600" lvl="8" marL="41148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9pPr>
          </a:lstStyle>
          <a:p/>
        </p:txBody>
      </p:sp>
      <p:sp>
        <p:nvSpPr>
          <p:cNvPr id="78" name="Google Shape;78;p11"/>
          <p:cNvSpPr txBox="1"/>
          <p:nvPr>
            <p:ph idx="10" type="dt"/>
          </p:nvPr>
        </p:nvSpPr>
        <p:spPr>
          <a:xfrm>
            <a:off x="4572000" y="61722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79" name="Google Shape;79;p11"/>
          <p:cNvSpPr txBox="1"/>
          <p:nvPr>
            <p:ph idx="11" type="ftr"/>
          </p:nvPr>
        </p:nvSpPr>
        <p:spPr>
          <a:xfrm>
            <a:off x="685800" y="6172200"/>
            <a:ext cx="32004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80" name="Google Shape;80;p11"/>
          <p:cNvSpPr txBox="1"/>
          <p:nvPr>
            <p:ph idx="12" type="sldNum"/>
          </p:nvPr>
        </p:nvSpPr>
        <p:spPr>
          <a:xfrm>
            <a:off x="6553200"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Helvetica Neue"/>
                <a:ea typeface="Helvetica Neue"/>
                <a:cs typeface="Helvetica Neue"/>
                <a:sym typeface="Helvetica Neue"/>
              </a:defRPr>
            </a:lvl1pPr>
            <a:lvl2pPr indent="0" lvl="1" marL="0" marR="0" rtl="0" algn="r">
              <a:spcBef>
                <a:spcPts val="0"/>
              </a:spcBef>
              <a:buNone/>
              <a:defRPr b="0" i="0" sz="1400" u="none" cap="none" strike="noStrike">
                <a:solidFill>
                  <a:schemeClr val="dk1"/>
                </a:solidFill>
                <a:latin typeface="Helvetica Neue"/>
                <a:ea typeface="Helvetica Neue"/>
                <a:cs typeface="Helvetica Neue"/>
                <a:sym typeface="Helvetica Neue"/>
              </a:defRPr>
            </a:lvl2pPr>
            <a:lvl3pPr indent="0" lvl="2" marL="0" marR="0" rtl="0" algn="r">
              <a:spcBef>
                <a:spcPts val="0"/>
              </a:spcBef>
              <a:buNone/>
              <a:defRPr b="0" i="0" sz="1400" u="none" cap="none" strike="noStrike">
                <a:solidFill>
                  <a:schemeClr val="dk1"/>
                </a:solidFill>
                <a:latin typeface="Helvetica Neue"/>
                <a:ea typeface="Helvetica Neue"/>
                <a:cs typeface="Helvetica Neue"/>
                <a:sym typeface="Helvetica Neue"/>
              </a:defRPr>
            </a:lvl3pPr>
            <a:lvl4pPr indent="0" lvl="3" marL="0" marR="0" rtl="0" algn="r">
              <a:spcBef>
                <a:spcPts val="0"/>
              </a:spcBef>
              <a:buNone/>
              <a:defRPr b="0" i="0" sz="1400" u="none" cap="none" strike="noStrike">
                <a:solidFill>
                  <a:schemeClr val="dk1"/>
                </a:solidFill>
                <a:latin typeface="Helvetica Neue"/>
                <a:ea typeface="Helvetica Neue"/>
                <a:cs typeface="Helvetica Neue"/>
                <a:sym typeface="Helvetica Neue"/>
              </a:defRPr>
            </a:lvl4pPr>
            <a:lvl5pPr indent="0" lvl="4" marL="0" marR="0" rtl="0" algn="r">
              <a:spcBef>
                <a:spcPts val="0"/>
              </a:spcBef>
              <a:buNone/>
              <a:defRPr b="0" i="0" sz="1400" u="none" cap="none" strike="noStrike">
                <a:solidFill>
                  <a:schemeClr val="dk1"/>
                </a:solidFill>
                <a:latin typeface="Helvetica Neue"/>
                <a:ea typeface="Helvetica Neue"/>
                <a:cs typeface="Helvetica Neue"/>
                <a:sym typeface="Helvetica Neue"/>
              </a:defRPr>
            </a:lvl5pPr>
            <a:lvl6pPr indent="0" lvl="5" marL="0" marR="0" rtl="0" algn="r">
              <a:spcBef>
                <a:spcPts val="0"/>
              </a:spcBef>
              <a:buNone/>
              <a:defRPr b="0" i="0" sz="1400" u="none" cap="none" strike="noStrike">
                <a:solidFill>
                  <a:schemeClr val="dk1"/>
                </a:solidFill>
                <a:latin typeface="Helvetica Neue"/>
                <a:ea typeface="Helvetica Neue"/>
                <a:cs typeface="Helvetica Neue"/>
                <a:sym typeface="Helvetica Neue"/>
              </a:defRPr>
            </a:lvl6pPr>
            <a:lvl7pPr indent="0" lvl="6" marL="0" marR="0" rtl="0" algn="r">
              <a:spcBef>
                <a:spcPts val="0"/>
              </a:spcBef>
              <a:buNone/>
              <a:defRPr b="0" i="0" sz="1400" u="none" cap="none" strike="noStrike">
                <a:solidFill>
                  <a:schemeClr val="dk1"/>
                </a:solidFill>
                <a:latin typeface="Helvetica Neue"/>
                <a:ea typeface="Helvetica Neue"/>
                <a:cs typeface="Helvetica Neue"/>
                <a:sym typeface="Helvetica Neue"/>
              </a:defRPr>
            </a:lvl7pPr>
            <a:lvl8pPr indent="0" lvl="7" marL="0" marR="0" rtl="0" algn="r">
              <a:spcBef>
                <a:spcPts val="0"/>
              </a:spcBef>
              <a:buNone/>
              <a:defRPr b="0" i="0" sz="1400" u="none" cap="none" strike="noStrike">
                <a:solidFill>
                  <a:schemeClr val="dk1"/>
                </a:solidFill>
                <a:latin typeface="Helvetica Neue"/>
                <a:ea typeface="Helvetica Neue"/>
                <a:cs typeface="Helvetica Neue"/>
                <a:sym typeface="Helvetica Neue"/>
              </a:defRPr>
            </a:lvl8pPr>
            <a:lvl9pPr indent="0" lvl="8" marL="0" marR="0" rtl="0" algn="r">
              <a:spcBef>
                <a:spcPts val="0"/>
              </a:spcBef>
              <a:buNone/>
              <a:defRPr b="0" i="0" sz="1400" u="none" cap="none" strike="noStrik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2"/>
          <p:cNvSpPr txBox="1"/>
          <p:nvPr>
            <p:ph type="title"/>
          </p:nvPr>
        </p:nvSpPr>
        <p:spPr>
          <a:xfrm rot="5400000">
            <a:off x="4705350" y="2266950"/>
            <a:ext cx="5562600" cy="194310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9pPr>
          </a:lstStyle>
          <a:p/>
        </p:txBody>
      </p:sp>
      <p:sp>
        <p:nvSpPr>
          <p:cNvPr id="83" name="Google Shape;83;p12"/>
          <p:cNvSpPr txBox="1"/>
          <p:nvPr>
            <p:ph idx="1" type="body"/>
          </p:nvPr>
        </p:nvSpPr>
        <p:spPr>
          <a:xfrm rot="5400000">
            <a:off x="742950" y="400050"/>
            <a:ext cx="5562600" cy="56769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Helvetica Neue"/>
              <a:buChar char="•"/>
              <a:defRPr b="0" i="0" sz="3200" u="none" cap="none" strike="noStrike">
                <a:solidFill>
                  <a:schemeClr val="dk1"/>
                </a:solidFill>
                <a:latin typeface="Helvetica Neue"/>
                <a:ea typeface="Helvetica Neue"/>
                <a:cs typeface="Helvetica Neue"/>
                <a:sym typeface="Helvetica Neue"/>
              </a:defRPr>
            </a:lvl1pPr>
            <a:lvl2pPr indent="-406400" lvl="1" marL="914400" marR="0" rtl="0" algn="l">
              <a:spcBef>
                <a:spcPts val="560"/>
              </a:spcBef>
              <a:spcAft>
                <a:spcPts val="0"/>
              </a:spcAft>
              <a:buClr>
                <a:schemeClr val="dk1"/>
              </a:buClr>
              <a:buSzPts val="2800"/>
              <a:buFont typeface="Helvetica Neue"/>
              <a:buChar char="–"/>
              <a:defRPr b="0" i="0" sz="2800" u="none" cap="none" strike="noStrike">
                <a:solidFill>
                  <a:schemeClr val="dk1"/>
                </a:solidFill>
                <a:latin typeface="Helvetica Neue"/>
                <a:ea typeface="Helvetica Neue"/>
                <a:cs typeface="Helvetica Neue"/>
                <a:sym typeface="Helvetica Neue"/>
              </a:defRPr>
            </a:lvl2pPr>
            <a:lvl3pPr indent="-381000" lvl="2" marL="1371600" marR="0" rtl="0" algn="l">
              <a:spcBef>
                <a:spcPts val="480"/>
              </a:spcBef>
              <a:spcAft>
                <a:spcPts val="0"/>
              </a:spcAft>
              <a:buClr>
                <a:schemeClr val="dk1"/>
              </a:buClr>
              <a:buSzPts val="2400"/>
              <a:buFont typeface="Helvetica Neue"/>
              <a:buChar char="•"/>
              <a:defRPr b="0" i="0" sz="2400" u="none" cap="none" strike="noStrike">
                <a:solidFill>
                  <a:schemeClr val="dk1"/>
                </a:solidFill>
                <a:latin typeface="Helvetica Neue"/>
                <a:ea typeface="Helvetica Neue"/>
                <a:cs typeface="Helvetica Neue"/>
                <a:sym typeface="Helvetica Neue"/>
              </a:defRPr>
            </a:lvl3pPr>
            <a:lvl4pPr indent="-355600" lvl="3" marL="18288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6pPr>
            <a:lvl7pPr indent="-355600" lvl="6" marL="32004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7pPr>
            <a:lvl8pPr indent="-355600" lvl="7" marL="36576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8pPr>
            <a:lvl9pPr indent="-355600" lvl="8" marL="41148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9pPr>
          </a:lstStyle>
          <a:p/>
        </p:txBody>
      </p:sp>
      <p:sp>
        <p:nvSpPr>
          <p:cNvPr id="84" name="Google Shape;84;p12"/>
          <p:cNvSpPr txBox="1"/>
          <p:nvPr>
            <p:ph idx="10" type="dt"/>
          </p:nvPr>
        </p:nvSpPr>
        <p:spPr>
          <a:xfrm>
            <a:off x="4572000" y="61722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85" name="Google Shape;85;p12"/>
          <p:cNvSpPr txBox="1"/>
          <p:nvPr>
            <p:ph idx="11" type="ftr"/>
          </p:nvPr>
        </p:nvSpPr>
        <p:spPr>
          <a:xfrm>
            <a:off x="685800" y="6172200"/>
            <a:ext cx="32004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86" name="Google Shape;86;p12"/>
          <p:cNvSpPr txBox="1"/>
          <p:nvPr>
            <p:ph idx="12" type="sldNum"/>
          </p:nvPr>
        </p:nvSpPr>
        <p:spPr>
          <a:xfrm>
            <a:off x="6553200"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Helvetica Neue"/>
                <a:ea typeface="Helvetica Neue"/>
                <a:cs typeface="Helvetica Neue"/>
                <a:sym typeface="Helvetica Neue"/>
              </a:defRPr>
            </a:lvl1pPr>
            <a:lvl2pPr indent="0" lvl="1" marL="0" marR="0" rtl="0" algn="r">
              <a:spcBef>
                <a:spcPts val="0"/>
              </a:spcBef>
              <a:buNone/>
              <a:defRPr b="0" i="0" sz="1400" u="none" cap="none" strike="noStrike">
                <a:solidFill>
                  <a:schemeClr val="dk1"/>
                </a:solidFill>
                <a:latin typeface="Helvetica Neue"/>
                <a:ea typeface="Helvetica Neue"/>
                <a:cs typeface="Helvetica Neue"/>
                <a:sym typeface="Helvetica Neue"/>
              </a:defRPr>
            </a:lvl2pPr>
            <a:lvl3pPr indent="0" lvl="2" marL="0" marR="0" rtl="0" algn="r">
              <a:spcBef>
                <a:spcPts val="0"/>
              </a:spcBef>
              <a:buNone/>
              <a:defRPr b="0" i="0" sz="1400" u="none" cap="none" strike="noStrike">
                <a:solidFill>
                  <a:schemeClr val="dk1"/>
                </a:solidFill>
                <a:latin typeface="Helvetica Neue"/>
                <a:ea typeface="Helvetica Neue"/>
                <a:cs typeface="Helvetica Neue"/>
                <a:sym typeface="Helvetica Neue"/>
              </a:defRPr>
            </a:lvl3pPr>
            <a:lvl4pPr indent="0" lvl="3" marL="0" marR="0" rtl="0" algn="r">
              <a:spcBef>
                <a:spcPts val="0"/>
              </a:spcBef>
              <a:buNone/>
              <a:defRPr b="0" i="0" sz="1400" u="none" cap="none" strike="noStrike">
                <a:solidFill>
                  <a:schemeClr val="dk1"/>
                </a:solidFill>
                <a:latin typeface="Helvetica Neue"/>
                <a:ea typeface="Helvetica Neue"/>
                <a:cs typeface="Helvetica Neue"/>
                <a:sym typeface="Helvetica Neue"/>
              </a:defRPr>
            </a:lvl4pPr>
            <a:lvl5pPr indent="0" lvl="4" marL="0" marR="0" rtl="0" algn="r">
              <a:spcBef>
                <a:spcPts val="0"/>
              </a:spcBef>
              <a:buNone/>
              <a:defRPr b="0" i="0" sz="1400" u="none" cap="none" strike="noStrike">
                <a:solidFill>
                  <a:schemeClr val="dk1"/>
                </a:solidFill>
                <a:latin typeface="Helvetica Neue"/>
                <a:ea typeface="Helvetica Neue"/>
                <a:cs typeface="Helvetica Neue"/>
                <a:sym typeface="Helvetica Neue"/>
              </a:defRPr>
            </a:lvl5pPr>
            <a:lvl6pPr indent="0" lvl="5" marL="0" marR="0" rtl="0" algn="r">
              <a:spcBef>
                <a:spcPts val="0"/>
              </a:spcBef>
              <a:buNone/>
              <a:defRPr b="0" i="0" sz="1400" u="none" cap="none" strike="noStrike">
                <a:solidFill>
                  <a:schemeClr val="dk1"/>
                </a:solidFill>
                <a:latin typeface="Helvetica Neue"/>
                <a:ea typeface="Helvetica Neue"/>
                <a:cs typeface="Helvetica Neue"/>
                <a:sym typeface="Helvetica Neue"/>
              </a:defRPr>
            </a:lvl6pPr>
            <a:lvl7pPr indent="0" lvl="6" marL="0" marR="0" rtl="0" algn="r">
              <a:spcBef>
                <a:spcPts val="0"/>
              </a:spcBef>
              <a:buNone/>
              <a:defRPr b="0" i="0" sz="1400" u="none" cap="none" strike="noStrike">
                <a:solidFill>
                  <a:schemeClr val="dk1"/>
                </a:solidFill>
                <a:latin typeface="Helvetica Neue"/>
                <a:ea typeface="Helvetica Neue"/>
                <a:cs typeface="Helvetica Neue"/>
                <a:sym typeface="Helvetica Neue"/>
              </a:defRPr>
            </a:lvl7pPr>
            <a:lvl8pPr indent="0" lvl="7" marL="0" marR="0" rtl="0" algn="r">
              <a:spcBef>
                <a:spcPts val="0"/>
              </a:spcBef>
              <a:buNone/>
              <a:defRPr b="0" i="0" sz="1400" u="none" cap="none" strike="noStrike">
                <a:solidFill>
                  <a:schemeClr val="dk1"/>
                </a:solidFill>
                <a:latin typeface="Helvetica Neue"/>
                <a:ea typeface="Helvetica Neue"/>
                <a:cs typeface="Helvetica Neue"/>
                <a:sym typeface="Helvetica Neue"/>
              </a:defRPr>
            </a:lvl8pPr>
            <a:lvl9pPr indent="0" lvl="8" marL="0" marR="0" rtl="0" algn="r">
              <a:spcBef>
                <a:spcPts val="0"/>
              </a:spcBef>
              <a:buNone/>
              <a:defRPr b="0" i="0" sz="1400" u="none" cap="none" strike="noStrik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685800" y="494184"/>
            <a:ext cx="7772400" cy="99060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9pPr>
          </a:lstStyle>
          <a:p/>
        </p:txBody>
      </p:sp>
      <p:sp>
        <p:nvSpPr>
          <p:cNvPr id="26" name="Google Shape;26;p3"/>
          <p:cNvSpPr txBox="1"/>
          <p:nvPr>
            <p:ph idx="1" type="body"/>
          </p:nvPr>
        </p:nvSpPr>
        <p:spPr>
          <a:xfrm>
            <a:off x="685800" y="1844824"/>
            <a:ext cx="7772400" cy="4174976"/>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Noto Sans Symbols"/>
              <a:buChar char="➢"/>
              <a:defRPr b="0" i="0" sz="3200" u="none" cap="none" strike="noStrike">
                <a:solidFill>
                  <a:schemeClr val="dk1"/>
                </a:solidFill>
                <a:latin typeface="Helvetica Neue"/>
                <a:ea typeface="Helvetica Neue"/>
                <a:cs typeface="Helvetica Neue"/>
                <a:sym typeface="Helvetica Neue"/>
              </a:defRPr>
            </a:lvl1pPr>
            <a:lvl2pPr indent="-406400" lvl="1" marL="914400" marR="0" rtl="0" algn="l">
              <a:spcBef>
                <a:spcPts val="560"/>
              </a:spcBef>
              <a:spcAft>
                <a:spcPts val="0"/>
              </a:spcAft>
              <a:buClr>
                <a:schemeClr val="dk1"/>
              </a:buClr>
              <a:buSzPts val="2800"/>
              <a:buFont typeface="Noto Sans Symbols"/>
              <a:buChar char="❖"/>
              <a:defRPr b="0" i="0" sz="2800" u="none" cap="none" strike="noStrike">
                <a:solidFill>
                  <a:schemeClr val="dk1"/>
                </a:solidFill>
                <a:latin typeface="Helvetica Neue"/>
                <a:ea typeface="Helvetica Neue"/>
                <a:cs typeface="Helvetica Neue"/>
                <a:sym typeface="Helvetica Neue"/>
              </a:defRPr>
            </a:lvl2pPr>
            <a:lvl3pPr indent="-381000" lvl="2" marL="1371600" marR="0" rtl="0" algn="l">
              <a:spcBef>
                <a:spcPts val="480"/>
              </a:spcBef>
              <a:spcAft>
                <a:spcPts val="0"/>
              </a:spcAft>
              <a:buClr>
                <a:schemeClr val="dk1"/>
              </a:buClr>
              <a:buSzPts val="2400"/>
              <a:buFont typeface="Helvetica Neue"/>
              <a:buChar char="•"/>
              <a:defRPr b="0" i="0" sz="2400" u="none" cap="none" strike="noStrike">
                <a:solidFill>
                  <a:schemeClr val="dk1"/>
                </a:solidFill>
                <a:latin typeface="Helvetica Neue"/>
                <a:ea typeface="Helvetica Neue"/>
                <a:cs typeface="Helvetica Neue"/>
                <a:sym typeface="Helvetica Neue"/>
              </a:defRPr>
            </a:lvl3pPr>
            <a:lvl4pPr indent="-355600" lvl="3" marL="18288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6pPr>
            <a:lvl7pPr indent="-355600" lvl="6" marL="32004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7pPr>
            <a:lvl8pPr indent="-355600" lvl="7" marL="36576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8pPr>
            <a:lvl9pPr indent="-355600" lvl="8" marL="41148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9pPr>
          </a:lstStyle>
          <a:p/>
        </p:txBody>
      </p:sp>
      <p:sp>
        <p:nvSpPr>
          <p:cNvPr id="27" name="Google Shape;27;p3"/>
          <p:cNvSpPr txBox="1"/>
          <p:nvPr>
            <p:ph idx="10" type="dt"/>
          </p:nvPr>
        </p:nvSpPr>
        <p:spPr>
          <a:xfrm>
            <a:off x="4572000" y="61722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28" name="Google Shape;28;p3"/>
          <p:cNvSpPr txBox="1"/>
          <p:nvPr>
            <p:ph idx="11" type="ftr"/>
          </p:nvPr>
        </p:nvSpPr>
        <p:spPr>
          <a:xfrm>
            <a:off x="685800" y="6172200"/>
            <a:ext cx="32004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29" name="Google Shape;29;p3"/>
          <p:cNvSpPr txBox="1"/>
          <p:nvPr>
            <p:ph idx="12" type="sldNum"/>
          </p:nvPr>
        </p:nvSpPr>
        <p:spPr>
          <a:xfrm>
            <a:off x="6553200"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Helvetica Neue"/>
                <a:ea typeface="Helvetica Neue"/>
                <a:cs typeface="Helvetica Neue"/>
                <a:sym typeface="Helvetica Neue"/>
              </a:defRPr>
            </a:lvl1pPr>
            <a:lvl2pPr indent="0" lvl="1" marL="0" marR="0" rtl="0" algn="r">
              <a:spcBef>
                <a:spcPts val="0"/>
              </a:spcBef>
              <a:buNone/>
              <a:defRPr b="0" i="0" sz="1400" u="none" cap="none" strike="noStrike">
                <a:solidFill>
                  <a:schemeClr val="dk1"/>
                </a:solidFill>
                <a:latin typeface="Helvetica Neue"/>
                <a:ea typeface="Helvetica Neue"/>
                <a:cs typeface="Helvetica Neue"/>
                <a:sym typeface="Helvetica Neue"/>
              </a:defRPr>
            </a:lvl2pPr>
            <a:lvl3pPr indent="0" lvl="2" marL="0" marR="0" rtl="0" algn="r">
              <a:spcBef>
                <a:spcPts val="0"/>
              </a:spcBef>
              <a:buNone/>
              <a:defRPr b="0" i="0" sz="1400" u="none" cap="none" strike="noStrike">
                <a:solidFill>
                  <a:schemeClr val="dk1"/>
                </a:solidFill>
                <a:latin typeface="Helvetica Neue"/>
                <a:ea typeface="Helvetica Neue"/>
                <a:cs typeface="Helvetica Neue"/>
                <a:sym typeface="Helvetica Neue"/>
              </a:defRPr>
            </a:lvl3pPr>
            <a:lvl4pPr indent="0" lvl="3" marL="0" marR="0" rtl="0" algn="r">
              <a:spcBef>
                <a:spcPts val="0"/>
              </a:spcBef>
              <a:buNone/>
              <a:defRPr b="0" i="0" sz="1400" u="none" cap="none" strike="noStrike">
                <a:solidFill>
                  <a:schemeClr val="dk1"/>
                </a:solidFill>
                <a:latin typeface="Helvetica Neue"/>
                <a:ea typeface="Helvetica Neue"/>
                <a:cs typeface="Helvetica Neue"/>
                <a:sym typeface="Helvetica Neue"/>
              </a:defRPr>
            </a:lvl4pPr>
            <a:lvl5pPr indent="0" lvl="4" marL="0" marR="0" rtl="0" algn="r">
              <a:spcBef>
                <a:spcPts val="0"/>
              </a:spcBef>
              <a:buNone/>
              <a:defRPr b="0" i="0" sz="1400" u="none" cap="none" strike="noStrike">
                <a:solidFill>
                  <a:schemeClr val="dk1"/>
                </a:solidFill>
                <a:latin typeface="Helvetica Neue"/>
                <a:ea typeface="Helvetica Neue"/>
                <a:cs typeface="Helvetica Neue"/>
                <a:sym typeface="Helvetica Neue"/>
              </a:defRPr>
            </a:lvl5pPr>
            <a:lvl6pPr indent="0" lvl="5" marL="0" marR="0" rtl="0" algn="r">
              <a:spcBef>
                <a:spcPts val="0"/>
              </a:spcBef>
              <a:buNone/>
              <a:defRPr b="0" i="0" sz="1400" u="none" cap="none" strike="noStrike">
                <a:solidFill>
                  <a:schemeClr val="dk1"/>
                </a:solidFill>
                <a:latin typeface="Helvetica Neue"/>
                <a:ea typeface="Helvetica Neue"/>
                <a:cs typeface="Helvetica Neue"/>
                <a:sym typeface="Helvetica Neue"/>
              </a:defRPr>
            </a:lvl6pPr>
            <a:lvl7pPr indent="0" lvl="6" marL="0" marR="0" rtl="0" algn="r">
              <a:spcBef>
                <a:spcPts val="0"/>
              </a:spcBef>
              <a:buNone/>
              <a:defRPr b="0" i="0" sz="1400" u="none" cap="none" strike="noStrike">
                <a:solidFill>
                  <a:schemeClr val="dk1"/>
                </a:solidFill>
                <a:latin typeface="Helvetica Neue"/>
                <a:ea typeface="Helvetica Neue"/>
                <a:cs typeface="Helvetica Neue"/>
                <a:sym typeface="Helvetica Neue"/>
              </a:defRPr>
            </a:lvl7pPr>
            <a:lvl8pPr indent="0" lvl="7" marL="0" marR="0" rtl="0" algn="r">
              <a:spcBef>
                <a:spcPts val="0"/>
              </a:spcBef>
              <a:buNone/>
              <a:defRPr b="0" i="0" sz="1400" u="none" cap="none" strike="noStrike">
                <a:solidFill>
                  <a:schemeClr val="dk1"/>
                </a:solidFill>
                <a:latin typeface="Helvetica Neue"/>
                <a:ea typeface="Helvetica Neue"/>
                <a:cs typeface="Helvetica Neue"/>
                <a:sym typeface="Helvetica Neue"/>
              </a:defRPr>
            </a:lvl8pPr>
            <a:lvl9pPr indent="0" lvl="8" marL="0" marR="0" rtl="0" algn="r">
              <a:spcBef>
                <a:spcPts val="0"/>
              </a:spcBef>
              <a:buNone/>
              <a:defRPr b="0" i="0" sz="1400" u="none" cap="none" strike="noStrik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0" name="Shape 30"/>
        <p:cNvGrpSpPr/>
        <p:nvPr/>
      </p:nvGrpSpPr>
      <p:grpSpPr>
        <a:xfrm>
          <a:off x="0" y="0"/>
          <a:ext cx="0" cy="0"/>
          <a:chOff x="0" y="0"/>
          <a:chExt cx="0" cy="0"/>
        </a:xfrm>
      </p:grpSpPr>
      <p:sp>
        <p:nvSpPr>
          <p:cNvPr id="31" name="Google Shape;31;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9pPr>
          </a:lstStyle>
          <a:p/>
        </p:txBody>
      </p:sp>
      <p:sp>
        <p:nvSpPr>
          <p:cNvPr id="32" name="Google Shape;32;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chemeClr val="dk1"/>
              </a:buClr>
              <a:buSzPts val="2000"/>
              <a:buFont typeface="Helvetica Neue"/>
              <a:buNone/>
              <a:defRPr b="0" i="0" sz="2000" u="none" cap="none" strike="noStrike">
                <a:solidFill>
                  <a:schemeClr val="dk1"/>
                </a:solidFill>
                <a:latin typeface="Helvetica Neue"/>
                <a:ea typeface="Helvetica Neue"/>
                <a:cs typeface="Helvetica Neue"/>
                <a:sym typeface="Helvetica Neue"/>
              </a:defRPr>
            </a:lvl1pPr>
            <a:lvl2pPr indent="-228600" lvl="1" marL="914400" marR="0" rtl="0" algn="l">
              <a:spcBef>
                <a:spcPts val="360"/>
              </a:spcBef>
              <a:spcAft>
                <a:spcPts val="0"/>
              </a:spcAft>
              <a:buClr>
                <a:schemeClr val="dk1"/>
              </a:buClr>
              <a:buSzPts val="1800"/>
              <a:buFont typeface="Helvetica Neue"/>
              <a:buNone/>
              <a:defRPr b="0" i="0" sz="1800" u="none" cap="none" strike="noStrike">
                <a:solidFill>
                  <a:schemeClr val="dk1"/>
                </a:solidFill>
                <a:latin typeface="Helvetica Neue"/>
                <a:ea typeface="Helvetica Neue"/>
                <a:cs typeface="Helvetica Neue"/>
                <a:sym typeface="Helvetica Neue"/>
              </a:defRPr>
            </a:lvl2pPr>
            <a:lvl3pPr indent="-228600" lvl="2" marL="1371600" marR="0" rtl="0" algn="l">
              <a:spcBef>
                <a:spcPts val="320"/>
              </a:spcBef>
              <a:spcAft>
                <a:spcPts val="0"/>
              </a:spcAft>
              <a:buClr>
                <a:schemeClr val="dk1"/>
              </a:buClr>
              <a:buSzPts val="1600"/>
              <a:buFont typeface="Helvetica Neue"/>
              <a:buNone/>
              <a:defRPr b="0" i="0" sz="1600" u="none" cap="none" strike="noStrike">
                <a:solidFill>
                  <a:schemeClr val="dk1"/>
                </a:solidFill>
                <a:latin typeface="Helvetica Neue"/>
                <a:ea typeface="Helvetica Neue"/>
                <a:cs typeface="Helvetica Neue"/>
                <a:sym typeface="Helvetica Neue"/>
              </a:defRPr>
            </a:lvl3pPr>
            <a:lvl4pPr indent="-228600" lvl="3" marL="1828800" marR="0" rtl="0" algn="l">
              <a:spcBef>
                <a:spcPts val="280"/>
              </a:spcBef>
              <a:spcAft>
                <a:spcPts val="0"/>
              </a:spcAft>
              <a:buClr>
                <a:schemeClr val="dk1"/>
              </a:buClr>
              <a:buSzPts val="1400"/>
              <a:buFont typeface="Helvetica Neue"/>
              <a:buNone/>
              <a:defRPr b="0" i="0" sz="1400" u="none" cap="none" strike="noStrike">
                <a:solidFill>
                  <a:schemeClr val="dk1"/>
                </a:solidFill>
                <a:latin typeface="Helvetica Neue"/>
                <a:ea typeface="Helvetica Neue"/>
                <a:cs typeface="Helvetica Neue"/>
                <a:sym typeface="Helvetica Neue"/>
              </a:defRPr>
            </a:lvl4pPr>
            <a:lvl5pPr indent="-228600" lvl="4" marL="2286000" marR="0" rtl="0" algn="l">
              <a:spcBef>
                <a:spcPts val="280"/>
              </a:spcBef>
              <a:spcAft>
                <a:spcPts val="0"/>
              </a:spcAft>
              <a:buClr>
                <a:schemeClr val="dk1"/>
              </a:buClr>
              <a:buSzPts val="1400"/>
              <a:buFont typeface="Helvetica Neue"/>
              <a:buNone/>
              <a:defRPr b="0" i="0" sz="1400" u="none" cap="none" strike="noStrike">
                <a:solidFill>
                  <a:schemeClr val="dk1"/>
                </a:solidFill>
                <a:latin typeface="Helvetica Neue"/>
                <a:ea typeface="Helvetica Neue"/>
                <a:cs typeface="Helvetica Neue"/>
                <a:sym typeface="Helvetica Neue"/>
              </a:defRPr>
            </a:lvl5pPr>
            <a:lvl6pPr indent="-228600" lvl="5" marL="2743200" marR="0" rtl="0" algn="l">
              <a:spcBef>
                <a:spcPts val="280"/>
              </a:spcBef>
              <a:spcAft>
                <a:spcPts val="0"/>
              </a:spcAft>
              <a:buClr>
                <a:schemeClr val="dk1"/>
              </a:buClr>
              <a:buSzPts val="1400"/>
              <a:buFont typeface="Helvetica Neue"/>
              <a:buNone/>
              <a:defRPr b="0" i="0" sz="1400" u="none" cap="none" strike="noStrike">
                <a:solidFill>
                  <a:schemeClr val="dk1"/>
                </a:solidFill>
                <a:latin typeface="Helvetica Neue"/>
                <a:ea typeface="Helvetica Neue"/>
                <a:cs typeface="Helvetica Neue"/>
                <a:sym typeface="Helvetica Neue"/>
              </a:defRPr>
            </a:lvl6pPr>
            <a:lvl7pPr indent="-228600" lvl="6" marL="3200400" marR="0" rtl="0" algn="l">
              <a:spcBef>
                <a:spcPts val="280"/>
              </a:spcBef>
              <a:spcAft>
                <a:spcPts val="0"/>
              </a:spcAft>
              <a:buClr>
                <a:schemeClr val="dk1"/>
              </a:buClr>
              <a:buSzPts val="1400"/>
              <a:buFont typeface="Helvetica Neue"/>
              <a:buNone/>
              <a:defRPr b="0" i="0" sz="1400" u="none" cap="none" strike="noStrike">
                <a:solidFill>
                  <a:schemeClr val="dk1"/>
                </a:solidFill>
                <a:latin typeface="Helvetica Neue"/>
                <a:ea typeface="Helvetica Neue"/>
                <a:cs typeface="Helvetica Neue"/>
                <a:sym typeface="Helvetica Neue"/>
              </a:defRPr>
            </a:lvl7pPr>
            <a:lvl8pPr indent="-228600" lvl="7" marL="3657600" marR="0" rtl="0" algn="l">
              <a:spcBef>
                <a:spcPts val="280"/>
              </a:spcBef>
              <a:spcAft>
                <a:spcPts val="0"/>
              </a:spcAft>
              <a:buClr>
                <a:schemeClr val="dk1"/>
              </a:buClr>
              <a:buSzPts val="1400"/>
              <a:buFont typeface="Helvetica Neue"/>
              <a:buNone/>
              <a:defRPr b="0" i="0" sz="1400" u="none" cap="none" strike="noStrike">
                <a:solidFill>
                  <a:schemeClr val="dk1"/>
                </a:solidFill>
                <a:latin typeface="Helvetica Neue"/>
                <a:ea typeface="Helvetica Neue"/>
                <a:cs typeface="Helvetica Neue"/>
                <a:sym typeface="Helvetica Neue"/>
              </a:defRPr>
            </a:lvl8pPr>
            <a:lvl9pPr indent="-228600" lvl="8" marL="4114800" marR="0" rtl="0" algn="l">
              <a:spcBef>
                <a:spcPts val="280"/>
              </a:spcBef>
              <a:spcAft>
                <a:spcPts val="0"/>
              </a:spcAft>
              <a:buClr>
                <a:schemeClr val="dk1"/>
              </a:buClr>
              <a:buSzPts val="1400"/>
              <a:buFont typeface="Helvetica Neue"/>
              <a:buNone/>
              <a:defRPr b="0" i="0" sz="1400" u="none" cap="none" strike="noStrike">
                <a:solidFill>
                  <a:schemeClr val="dk1"/>
                </a:solidFill>
                <a:latin typeface="Helvetica Neue"/>
                <a:ea typeface="Helvetica Neue"/>
                <a:cs typeface="Helvetica Neue"/>
                <a:sym typeface="Helvetica Neue"/>
              </a:defRPr>
            </a:lvl9pPr>
          </a:lstStyle>
          <a:p/>
        </p:txBody>
      </p:sp>
      <p:sp>
        <p:nvSpPr>
          <p:cNvPr id="33" name="Google Shape;33;p4"/>
          <p:cNvSpPr txBox="1"/>
          <p:nvPr>
            <p:ph idx="10" type="dt"/>
          </p:nvPr>
        </p:nvSpPr>
        <p:spPr>
          <a:xfrm>
            <a:off x="4572000" y="61722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34" name="Google Shape;34;p4"/>
          <p:cNvSpPr txBox="1"/>
          <p:nvPr>
            <p:ph idx="11" type="ftr"/>
          </p:nvPr>
        </p:nvSpPr>
        <p:spPr>
          <a:xfrm>
            <a:off x="685800" y="6172200"/>
            <a:ext cx="32004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35" name="Google Shape;35;p4"/>
          <p:cNvSpPr txBox="1"/>
          <p:nvPr>
            <p:ph idx="12" type="sldNum"/>
          </p:nvPr>
        </p:nvSpPr>
        <p:spPr>
          <a:xfrm>
            <a:off x="6553200"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Helvetica Neue"/>
                <a:ea typeface="Helvetica Neue"/>
                <a:cs typeface="Helvetica Neue"/>
                <a:sym typeface="Helvetica Neue"/>
              </a:defRPr>
            </a:lvl1pPr>
            <a:lvl2pPr indent="0" lvl="1" marL="0" marR="0" rtl="0" algn="r">
              <a:spcBef>
                <a:spcPts val="0"/>
              </a:spcBef>
              <a:buNone/>
              <a:defRPr b="0" i="0" sz="1400" u="none" cap="none" strike="noStrike">
                <a:solidFill>
                  <a:schemeClr val="dk1"/>
                </a:solidFill>
                <a:latin typeface="Helvetica Neue"/>
                <a:ea typeface="Helvetica Neue"/>
                <a:cs typeface="Helvetica Neue"/>
                <a:sym typeface="Helvetica Neue"/>
              </a:defRPr>
            </a:lvl2pPr>
            <a:lvl3pPr indent="0" lvl="2" marL="0" marR="0" rtl="0" algn="r">
              <a:spcBef>
                <a:spcPts val="0"/>
              </a:spcBef>
              <a:buNone/>
              <a:defRPr b="0" i="0" sz="1400" u="none" cap="none" strike="noStrike">
                <a:solidFill>
                  <a:schemeClr val="dk1"/>
                </a:solidFill>
                <a:latin typeface="Helvetica Neue"/>
                <a:ea typeface="Helvetica Neue"/>
                <a:cs typeface="Helvetica Neue"/>
                <a:sym typeface="Helvetica Neue"/>
              </a:defRPr>
            </a:lvl3pPr>
            <a:lvl4pPr indent="0" lvl="3" marL="0" marR="0" rtl="0" algn="r">
              <a:spcBef>
                <a:spcPts val="0"/>
              </a:spcBef>
              <a:buNone/>
              <a:defRPr b="0" i="0" sz="1400" u="none" cap="none" strike="noStrike">
                <a:solidFill>
                  <a:schemeClr val="dk1"/>
                </a:solidFill>
                <a:latin typeface="Helvetica Neue"/>
                <a:ea typeface="Helvetica Neue"/>
                <a:cs typeface="Helvetica Neue"/>
                <a:sym typeface="Helvetica Neue"/>
              </a:defRPr>
            </a:lvl4pPr>
            <a:lvl5pPr indent="0" lvl="4" marL="0" marR="0" rtl="0" algn="r">
              <a:spcBef>
                <a:spcPts val="0"/>
              </a:spcBef>
              <a:buNone/>
              <a:defRPr b="0" i="0" sz="1400" u="none" cap="none" strike="noStrike">
                <a:solidFill>
                  <a:schemeClr val="dk1"/>
                </a:solidFill>
                <a:latin typeface="Helvetica Neue"/>
                <a:ea typeface="Helvetica Neue"/>
                <a:cs typeface="Helvetica Neue"/>
                <a:sym typeface="Helvetica Neue"/>
              </a:defRPr>
            </a:lvl5pPr>
            <a:lvl6pPr indent="0" lvl="5" marL="0" marR="0" rtl="0" algn="r">
              <a:spcBef>
                <a:spcPts val="0"/>
              </a:spcBef>
              <a:buNone/>
              <a:defRPr b="0" i="0" sz="1400" u="none" cap="none" strike="noStrike">
                <a:solidFill>
                  <a:schemeClr val="dk1"/>
                </a:solidFill>
                <a:latin typeface="Helvetica Neue"/>
                <a:ea typeface="Helvetica Neue"/>
                <a:cs typeface="Helvetica Neue"/>
                <a:sym typeface="Helvetica Neue"/>
              </a:defRPr>
            </a:lvl6pPr>
            <a:lvl7pPr indent="0" lvl="6" marL="0" marR="0" rtl="0" algn="r">
              <a:spcBef>
                <a:spcPts val="0"/>
              </a:spcBef>
              <a:buNone/>
              <a:defRPr b="0" i="0" sz="1400" u="none" cap="none" strike="noStrike">
                <a:solidFill>
                  <a:schemeClr val="dk1"/>
                </a:solidFill>
                <a:latin typeface="Helvetica Neue"/>
                <a:ea typeface="Helvetica Neue"/>
                <a:cs typeface="Helvetica Neue"/>
                <a:sym typeface="Helvetica Neue"/>
              </a:defRPr>
            </a:lvl7pPr>
            <a:lvl8pPr indent="0" lvl="7" marL="0" marR="0" rtl="0" algn="r">
              <a:spcBef>
                <a:spcPts val="0"/>
              </a:spcBef>
              <a:buNone/>
              <a:defRPr b="0" i="0" sz="1400" u="none" cap="none" strike="noStrike">
                <a:solidFill>
                  <a:schemeClr val="dk1"/>
                </a:solidFill>
                <a:latin typeface="Helvetica Neue"/>
                <a:ea typeface="Helvetica Neue"/>
                <a:cs typeface="Helvetica Neue"/>
                <a:sym typeface="Helvetica Neue"/>
              </a:defRPr>
            </a:lvl8pPr>
            <a:lvl9pPr indent="0" lvl="8" marL="0" marR="0" rtl="0" algn="r">
              <a:spcBef>
                <a:spcPts val="0"/>
              </a:spcBef>
              <a:buNone/>
              <a:defRPr b="0" i="0" sz="1400" u="none" cap="none" strike="noStrik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id="37" name="Google Shape;37;p5"/>
          <p:cNvSpPr txBox="1"/>
          <p:nvPr>
            <p:ph type="title"/>
          </p:nvPr>
        </p:nvSpPr>
        <p:spPr>
          <a:xfrm>
            <a:off x="685800" y="457200"/>
            <a:ext cx="7772400" cy="99060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9pPr>
          </a:lstStyle>
          <a:p/>
        </p:txBody>
      </p:sp>
      <p:sp>
        <p:nvSpPr>
          <p:cNvPr id="38" name="Google Shape;38;p5"/>
          <p:cNvSpPr txBox="1"/>
          <p:nvPr>
            <p:ph idx="1" type="body"/>
          </p:nvPr>
        </p:nvSpPr>
        <p:spPr>
          <a:xfrm>
            <a:off x="685800" y="1981200"/>
            <a:ext cx="3810000" cy="40386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Helvetica Neue"/>
              <a:buChar char="•"/>
              <a:defRPr b="0" i="0" sz="2800" u="none" cap="none" strike="noStrike">
                <a:solidFill>
                  <a:schemeClr val="dk1"/>
                </a:solidFill>
                <a:latin typeface="Helvetica Neue"/>
                <a:ea typeface="Helvetica Neue"/>
                <a:cs typeface="Helvetica Neue"/>
                <a:sym typeface="Helvetica Neue"/>
              </a:defRPr>
            </a:lvl1pPr>
            <a:lvl2pPr indent="-381000" lvl="1" marL="914400" marR="0" rtl="0" algn="l">
              <a:spcBef>
                <a:spcPts val="480"/>
              </a:spcBef>
              <a:spcAft>
                <a:spcPts val="0"/>
              </a:spcAft>
              <a:buClr>
                <a:schemeClr val="dk1"/>
              </a:buClr>
              <a:buSzPts val="2400"/>
              <a:buFont typeface="Helvetica Neue"/>
              <a:buChar char="–"/>
              <a:defRPr b="0" i="0" sz="2400" u="none" cap="none" strike="noStrike">
                <a:solidFill>
                  <a:schemeClr val="dk1"/>
                </a:solidFill>
                <a:latin typeface="Helvetica Neue"/>
                <a:ea typeface="Helvetica Neue"/>
                <a:cs typeface="Helvetica Neue"/>
                <a:sym typeface="Helvetica Neue"/>
              </a:defRPr>
            </a:lvl2pPr>
            <a:lvl3pPr indent="-355600" lvl="2" marL="13716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3pPr>
            <a:lvl4pPr indent="-342900" lvl="3" marL="18288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42900" lvl="4" marL="22860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42900" lvl="5" marL="27432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39" name="Google Shape;39;p5"/>
          <p:cNvSpPr txBox="1"/>
          <p:nvPr>
            <p:ph idx="2" type="body"/>
          </p:nvPr>
        </p:nvSpPr>
        <p:spPr>
          <a:xfrm>
            <a:off x="4648200" y="1981200"/>
            <a:ext cx="3810000" cy="40386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Helvetica Neue"/>
              <a:buChar char="•"/>
              <a:defRPr b="0" i="0" sz="2800" u="none" cap="none" strike="noStrike">
                <a:solidFill>
                  <a:schemeClr val="dk1"/>
                </a:solidFill>
                <a:latin typeface="Helvetica Neue"/>
                <a:ea typeface="Helvetica Neue"/>
                <a:cs typeface="Helvetica Neue"/>
                <a:sym typeface="Helvetica Neue"/>
              </a:defRPr>
            </a:lvl1pPr>
            <a:lvl2pPr indent="-381000" lvl="1" marL="914400" marR="0" rtl="0" algn="l">
              <a:spcBef>
                <a:spcPts val="480"/>
              </a:spcBef>
              <a:spcAft>
                <a:spcPts val="0"/>
              </a:spcAft>
              <a:buClr>
                <a:schemeClr val="dk1"/>
              </a:buClr>
              <a:buSzPts val="2400"/>
              <a:buFont typeface="Helvetica Neue"/>
              <a:buChar char="–"/>
              <a:defRPr b="0" i="0" sz="2400" u="none" cap="none" strike="noStrike">
                <a:solidFill>
                  <a:schemeClr val="dk1"/>
                </a:solidFill>
                <a:latin typeface="Helvetica Neue"/>
                <a:ea typeface="Helvetica Neue"/>
                <a:cs typeface="Helvetica Neue"/>
                <a:sym typeface="Helvetica Neue"/>
              </a:defRPr>
            </a:lvl2pPr>
            <a:lvl3pPr indent="-355600" lvl="2" marL="13716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3pPr>
            <a:lvl4pPr indent="-342900" lvl="3" marL="18288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42900" lvl="4" marL="22860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42900" lvl="5" marL="27432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40" name="Google Shape;40;p5"/>
          <p:cNvSpPr txBox="1"/>
          <p:nvPr>
            <p:ph idx="10" type="dt"/>
          </p:nvPr>
        </p:nvSpPr>
        <p:spPr>
          <a:xfrm>
            <a:off x="4572000" y="61722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41" name="Google Shape;41;p5"/>
          <p:cNvSpPr txBox="1"/>
          <p:nvPr>
            <p:ph idx="11" type="ftr"/>
          </p:nvPr>
        </p:nvSpPr>
        <p:spPr>
          <a:xfrm>
            <a:off x="685800" y="6172200"/>
            <a:ext cx="32004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42" name="Google Shape;42;p5"/>
          <p:cNvSpPr txBox="1"/>
          <p:nvPr>
            <p:ph idx="12" type="sldNum"/>
          </p:nvPr>
        </p:nvSpPr>
        <p:spPr>
          <a:xfrm>
            <a:off x="6553200"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Helvetica Neue"/>
                <a:ea typeface="Helvetica Neue"/>
                <a:cs typeface="Helvetica Neue"/>
                <a:sym typeface="Helvetica Neue"/>
              </a:defRPr>
            </a:lvl1pPr>
            <a:lvl2pPr indent="0" lvl="1" marL="0" marR="0" rtl="0" algn="r">
              <a:spcBef>
                <a:spcPts val="0"/>
              </a:spcBef>
              <a:buNone/>
              <a:defRPr b="0" i="0" sz="1400" u="none" cap="none" strike="noStrike">
                <a:solidFill>
                  <a:schemeClr val="dk1"/>
                </a:solidFill>
                <a:latin typeface="Helvetica Neue"/>
                <a:ea typeface="Helvetica Neue"/>
                <a:cs typeface="Helvetica Neue"/>
                <a:sym typeface="Helvetica Neue"/>
              </a:defRPr>
            </a:lvl2pPr>
            <a:lvl3pPr indent="0" lvl="2" marL="0" marR="0" rtl="0" algn="r">
              <a:spcBef>
                <a:spcPts val="0"/>
              </a:spcBef>
              <a:buNone/>
              <a:defRPr b="0" i="0" sz="1400" u="none" cap="none" strike="noStrike">
                <a:solidFill>
                  <a:schemeClr val="dk1"/>
                </a:solidFill>
                <a:latin typeface="Helvetica Neue"/>
                <a:ea typeface="Helvetica Neue"/>
                <a:cs typeface="Helvetica Neue"/>
                <a:sym typeface="Helvetica Neue"/>
              </a:defRPr>
            </a:lvl3pPr>
            <a:lvl4pPr indent="0" lvl="3" marL="0" marR="0" rtl="0" algn="r">
              <a:spcBef>
                <a:spcPts val="0"/>
              </a:spcBef>
              <a:buNone/>
              <a:defRPr b="0" i="0" sz="1400" u="none" cap="none" strike="noStrike">
                <a:solidFill>
                  <a:schemeClr val="dk1"/>
                </a:solidFill>
                <a:latin typeface="Helvetica Neue"/>
                <a:ea typeface="Helvetica Neue"/>
                <a:cs typeface="Helvetica Neue"/>
                <a:sym typeface="Helvetica Neue"/>
              </a:defRPr>
            </a:lvl4pPr>
            <a:lvl5pPr indent="0" lvl="4" marL="0" marR="0" rtl="0" algn="r">
              <a:spcBef>
                <a:spcPts val="0"/>
              </a:spcBef>
              <a:buNone/>
              <a:defRPr b="0" i="0" sz="1400" u="none" cap="none" strike="noStrike">
                <a:solidFill>
                  <a:schemeClr val="dk1"/>
                </a:solidFill>
                <a:latin typeface="Helvetica Neue"/>
                <a:ea typeface="Helvetica Neue"/>
                <a:cs typeface="Helvetica Neue"/>
                <a:sym typeface="Helvetica Neue"/>
              </a:defRPr>
            </a:lvl5pPr>
            <a:lvl6pPr indent="0" lvl="5" marL="0" marR="0" rtl="0" algn="r">
              <a:spcBef>
                <a:spcPts val="0"/>
              </a:spcBef>
              <a:buNone/>
              <a:defRPr b="0" i="0" sz="1400" u="none" cap="none" strike="noStrike">
                <a:solidFill>
                  <a:schemeClr val="dk1"/>
                </a:solidFill>
                <a:latin typeface="Helvetica Neue"/>
                <a:ea typeface="Helvetica Neue"/>
                <a:cs typeface="Helvetica Neue"/>
                <a:sym typeface="Helvetica Neue"/>
              </a:defRPr>
            </a:lvl6pPr>
            <a:lvl7pPr indent="0" lvl="6" marL="0" marR="0" rtl="0" algn="r">
              <a:spcBef>
                <a:spcPts val="0"/>
              </a:spcBef>
              <a:buNone/>
              <a:defRPr b="0" i="0" sz="1400" u="none" cap="none" strike="noStrike">
                <a:solidFill>
                  <a:schemeClr val="dk1"/>
                </a:solidFill>
                <a:latin typeface="Helvetica Neue"/>
                <a:ea typeface="Helvetica Neue"/>
                <a:cs typeface="Helvetica Neue"/>
                <a:sym typeface="Helvetica Neue"/>
              </a:defRPr>
            </a:lvl7pPr>
            <a:lvl8pPr indent="0" lvl="7" marL="0" marR="0" rtl="0" algn="r">
              <a:spcBef>
                <a:spcPts val="0"/>
              </a:spcBef>
              <a:buNone/>
              <a:defRPr b="0" i="0" sz="1400" u="none" cap="none" strike="noStrike">
                <a:solidFill>
                  <a:schemeClr val="dk1"/>
                </a:solidFill>
                <a:latin typeface="Helvetica Neue"/>
                <a:ea typeface="Helvetica Neue"/>
                <a:cs typeface="Helvetica Neue"/>
                <a:sym typeface="Helvetica Neue"/>
              </a:defRPr>
            </a:lvl8pPr>
            <a:lvl9pPr indent="0" lvl="8" marL="0" marR="0" rtl="0" algn="r">
              <a:spcBef>
                <a:spcPts val="0"/>
              </a:spcBef>
              <a:buNone/>
              <a:defRPr b="0" i="0" sz="1400" u="none" cap="none" strike="noStrik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3" name="Shape 43"/>
        <p:cNvGrpSpPr/>
        <p:nvPr/>
      </p:nvGrpSpPr>
      <p:grpSpPr>
        <a:xfrm>
          <a:off x="0" y="0"/>
          <a:ext cx="0" cy="0"/>
          <a:chOff x="0" y="0"/>
          <a:chExt cx="0" cy="0"/>
        </a:xfrm>
      </p:grpSpPr>
      <p:sp>
        <p:nvSpPr>
          <p:cNvPr id="44" name="Google Shape;44;p6"/>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9pPr>
          </a:lstStyle>
          <a:p/>
        </p:txBody>
      </p:sp>
      <p:sp>
        <p:nvSpPr>
          <p:cNvPr id="45" name="Google Shape;45;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Helvetica Neue"/>
              <a:buNone/>
              <a:defRPr b="1" i="0" sz="2400" u="none" cap="none" strike="noStrike">
                <a:solidFill>
                  <a:schemeClr val="dk1"/>
                </a:solidFill>
                <a:latin typeface="Helvetica Neue"/>
                <a:ea typeface="Helvetica Neue"/>
                <a:cs typeface="Helvetica Neue"/>
                <a:sym typeface="Helvetica Neue"/>
              </a:defRPr>
            </a:lvl1pPr>
            <a:lvl2pPr indent="-228600" lvl="1" marL="914400" marR="0" rtl="0" algn="l">
              <a:spcBef>
                <a:spcPts val="400"/>
              </a:spcBef>
              <a:spcAft>
                <a:spcPts val="0"/>
              </a:spcAft>
              <a:buClr>
                <a:schemeClr val="dk1"/>
              </a:buClr>
              <a:buSzPts val="2000"/>
              <a:buFont typeface="Helvetica Neue"/>
              <a:buNone/>
              <a:defRPr b="1" i="0" sz="2000" u="none" cap="none" strike="noStrike">
                <a:solidFill>
                  <a:schemeClr val="dk1"/>
                </a:solidFill>
                <a:latin typeface="Helvetica Neue"/>
                <a:ea typeface="Helvetica Neue"/>
                <a:cs typeface="Helvetica Neue"/>
                <a:sym typeface="Helvetica Neue"/>
              </a:defRPr>
            </a:lvl2pPr>
            <a:lvl3pPr indent="-228600" lvl="2" marL="1371600" marR="0" rtl="0" algn="l">
              <a:spcBef>
                <a:spcPts val="360"/>
              </a:spcBef>
              <a:spcAft>
                <a:spcPts val="0"/>
              </a:spcAft>
              <a:buClr>
                <a:schemeClr val="dk1"/>
              </a:buClr>
              <a:buSzPts val="1800"/>
              <a:buFont typeface="Helvetica Neue"/>
              <a:buNone/>
              <a:defRPr b="1" i="0" sz="1800" u="none" cap="none" strike="noStrike">
                <a:solidFill>
                  <a:schemeClr val="dk1"/>
                </a:solidFill>
                <a:latin typeface="Helvetica Neue"/>
                <a:ea typeface="Helvetica Neue"/>
                <a:cs typeface="Helvetica Neue"/>
                <a:sym typeface="Helvetica Neue"/>
              </a:defRPr>
            </a:lvl3pPr>
            <a:lvl4pPr indent="-228600" lvl="3" marL="1828800" marR="0" rtl="0" algn="l">
              <a:spcBef>
                <a:spcPts val="320"/>
              </a:spcBef>
              <a:spcAft>
                <a:spcPts val="0"/>
              </a:spcAft>
              <a:buClr>
                <a:schemeClr val="dk1"/>
              </a:buClr>
              <a:buSzPts val="1600"/>
              <a:buFont typeface="Helvetica Neue"/>
              <a:buNone/>
              <a:defRPr b="1" i="0" sz="1600" u="none" cap="none" strike="noStrike">
                <a:solidFill>
                  <a:schemeClr val="dk1"/>
                </a:solidFill>
                <a:latin typeface="Helvetica Neue"/>
                <a:ea typeface="Helvetica Neue"/>
                <a:cs typeface="Helvetica Neue"/>
                <a:sym typeface="Helvetica Neue"/>
              </a:defRPr>
            </a:lvl4pPr>
            <a:lvl5pPr indent="-228600" lvl="4" marL="2286000" marR="0" rtl="0" algn="l">
              <a:spcBef>
                <a:spcPts val="320"/>
              </a:spcBef>
              <a:spcAft>
                <a:spcPts val="0"/>
              </a:spcAft>
              <a:buClr>
                <a:schemeClr val="dk1"/>
              </a:buClr>
              <a:buSzPts val="1600"/>
              <a:buFont typeface="Helvetica Neue"/>
              <a:buNone/>
              <a:defRPr b="1" i="0" sz="1600" u="none" cap="none" strike="noStrike">
                <a:solidFill>
                  <a:schemeClr val="dk1"/>
                </a:solidFill>
                <a:latin typeface="Helvetica Neue"/>
                <a:ea typeface="Helvetica Neue"/>
                <a:cs typeface="Helvetica Neue"/>
                <a:sym typeface="Helvetica Neue"/>
              </a:defRPr>
            </a:lvl5pPr>
            <a:lvl6pPr indent="-228600" lvl="5" marL="2743200" marR="0" rtl="0" algn="l">
              <a:spcBef>
                <a:spcPts val="320"/>
              </a:spcBef>
              <a:spcAft>
                <a:spcPts val="0"/>
              </a:spcAft>
              <a:buClr>
                <a:schemeClr val="dk1"/>
              </a:buClr>
              <a:buSzPts val="1600"/>
              <a:buFont typeface="Helvetica Neue"/>
              <a:buNone/>
              <a:defRPr b="1" i="0" sz="1600" u="none" cap="none" strike="noStrike">
                <a:solidFill>
                  <a:schemeClr val="dk1"/>
                </a:solidFill>
                <a:latin typeface="Helvetica Neue"/>
                <a:ea typeface="Helvetica Neue"/>
                <a:cs typeface="Helvetica Neue"/>
                <a:sym typeface="Helvetica Neue"/>
              </a:defRPr>
            </a:lvl6pPr>
            <a:lvl7pPr indent="-228600" lvl="6" marL="3200400" marR="0" rtl="0" algn="l">
              <a:spcBef>
                <a:spcPts val="320"/>
              </a:spcBef>
              <a:spcAft>
                <a:spcPts val="0"/>
              </a:spcAft>
              <a:buClr>
                <a:schemeClr val="dk1"/>
              </a:buClr>
              <a:buSzPts val="1600"/>
              <a:buFont typeface="Helvetica Neue"/>
              <a:buNone/>
              <a:defRPr b="1" i="0" sz="1600" u="none" cap="none" strike="noStrike">
                <a:solidFill>
                  <a:schemeClr val="dk1"/>
                </a:solidFill>
                <a:latin typeface="Helvetica Neue"/>
                <a:ea typeface="Helvetica Neue"/>
                <a:cs typeface="Helvetica Neue"/>
                <a:sym typeface="Helvetica Neue"/>
              </a:defRPr>
            </a:lvl7pPr>
            <a:lvl8pPr indent="-228600" lvl="7" marL="3657600" marR="0" rtl="0" algn="l">
              <a:spcBef>
                <a:spcPts val="320"/>
              </a:spcBef>
              <a:spcAft>
                <a:spcPts val="0"/>
              </a:spcAft>
              <a:buClr>
                <a:schemeClr val="dk1"/>
              </a:buClr>
              <a:buSzPts val="1600"/>
              <a:buFont typeface="Helvetica Neue"/>
              <a:buNone/>
              <a:defRPr b="1" i="0" sz="1600" u="none" cap="none" strike="noStrike">
                <a:solidFill>
                  <a:schemeClr val="dk1"/>
                </a:solidFill>
                <a:latin typeface="Helvetica Neue"/>
                <a:ea typeface="Helvetica Neue"/>
                <a:cs typeface="Helvetica Neue"/>
                <a:sym typeface="Helvetica Neue"/>
              </a:defRPr>
            </a:lvl8pPr>
            <a:lvl9pPr indent="-228600" lvl="8" marL="4114800" marR="0" rtl="0" algn="l">
              <a:spcBef>
                <a:spcPts val="320"/>
              </a:spcBef>
              <a:spcAft>
                <a:spcPts val="0"/>
              </a:spcAft>
              <a:buClr>
                <a:schemeClr val="dk1"/>
              </a:buClr>
              <a:buSzPts val="1600"/>
              <a:buFont typeface="Helvetica Neue"/>
              <a:buNone/>
              <a:defRPr b="1" i="0" sz="1600" u="none" cap="none" strike="noStrike">
                <a:solidFill>
                  <a:schemeClr val="dk1"/>
                </a:solidFill>
                <a:latin typeface="Helvetica Neue"/>
                <a:ea typeface="Helvetica Neue"/>
                <a:cs typeface="Helvetica Neue"/>
                <a:sym typeface="Helvetica Neue"/>
              </a:defRPr>
            </a:lvl9pPr>
          </a:lstStyle>
          <a:p/>
        </p:txBody>
      </p:sp>
      <p:sp>
        <p:nvSpPr>
          <p:cNvPr id="46" name="Google Shape;46;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Helvetica Neue"/>
              <a:buChar char="•"/>
              <a:defRPr b="0" i="0" sz="2400" u="none" cap="none" strike="noStrike">
                <a:solidFill>
                  <a:schemeClr val="dk1"/>
                </a:solidFill>
                <a:latin typeface="Helvetica Neue"/>
                <a:ea typeface="Helvetica Neue"/>
                <a:cs typeface="Helvetica Neue"/>
                <a:sym typeface="Helvetica Neue"/>
              </a:defRPr>
            </a:lvl1pPr>
            <a:lvl2pPr indent="-355600" lvl="1" marL="9144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2pPr>
            <a:lvl3pPr indent="-342900" lvl="2" marL="13716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3pPr>
            <a:lvl4pPr indent="-330200" lvl="3" marL="1828800" marR="0" rtl="0" algn="l">
              <a:spcBef>
                <a:spcPts val="320"/>
              </a:spcBef>
              <a:spcAft>
                <a:spcPts val="0"/>
              </a:spcAft>
              <a:buClr>
                <a:schemeClr val="dk1"/>
              </a:buClr>
              <a:buSzPts val="1600"/>
              <a:buFont typeface="Helvetica Neue"/>
              <a:buChar char="–"/>
              <a:defRPr b="0" i="0" sz="1600" u="none" cap="none" strike="noStrike">
                <a:solidFill>
                  <a:schemeClr val="dk1"/>
                </a:solidFill>
                <a:latin typeface="Helvetica Neue"/>
                <a:ea typeface="Helvetica Neue"/>
                <a:cs typeface="Helvetica Neue"/>
                <a:sym typeface="Helvetica Neue"/>
              </a:defRPr>
            </a:lvl4pPr>
            <a:lvl5pPr indent="-330200" lvl="4" marL="2286000" marR="0" rtl="0" algn="l">
              <a:spcBef>
                <a:spcPts val="320"/>
              </a:spcBef>
              <a:spcAft>
                <a:spcPts val="0"/>
              </a:spcAft>
              <a:buClr>
                <a:schemeClr val="dk1"/>
              </a:buClr>
              <a:buSzPts val="1600"/>
              <a:buFont typeface="Helvetica Neue"/>
              <a:buChar char="»"/>
              <a:defRPr b="0" i="0" sz="1600" u="none" cap="none" strike="noStrike">
                <a:solidFill>
                  <a:schemeClr val="dk1"/>
                </a:solidFill>
                <a:latin typeface="Helvetica Neue"/>
                <a:ea typeface="Helvetica Neue"/>
                <a:cs typeface="Helvetica Neue"/>
                <a:sym typeface="Helvetica Neue"/>
              </a:defRPr>
            </a:lvl5pPr>
            <a:lvl6pPr indent="-330200" lvl="5" marL="2743200" marR="0" rtl="0" algn="l">
              <a:spcBef>
                <a:spcPts val="320"/>
              </a:spcBef>
              <a:spcAft>
                <a:spcPts val="0"/>
              </a:spcAft>
              <a:buClr>
                <a:schemeClr val="dk1"/>
              </a:buClr>
              <a:buSzPts val="1600"/>
              <a:buFont typeface="Helvetica Neue"/>
              <a:buChar char="»"/>
              <a:defRPr b="0" i="0" sz="1600" u="none" cap="none" strike="noStrike">
                <a:solidFill>
                  <a:schemeClr val="dk1"/>
                </a:solidFill>
                <a:latin typeface="Helvetica Neue"/>
                <a:ea typeface="Helvetica Neue"/>
                <a:cs typeface="Helvetica Neue"/>
                <a:sym typeface="Helvetica Neue"/>
              </a:defRPr>
            </a:lvl6pPr>
            <a:lvl7pPr indent="-330200" lvl="6" marL="3200400" marR="0" rtl="0" algn="l">
              <a:spcBef>
                <a:spcPts val="320"/>
              </a:spcBef>
              <a:spcAft>
                <a:spcPts val="0"/>
              </a:spcAft>
              <a:buClr>
                <a:schemeClr val="dk1"/>
              </a:buClr>
              <a:buSzPts val="1600"/>
              <a:buFont typeface="Helvetica Neue"/>
              <a:buChar char="»"/>
              <a:defRPr b="0" i="0" sz="1600" u="none" cap="none" strike="noStrike">
                <a:solidFill>
                  <a:schemeClr val="dk1"/>
                </a:solidFill>
                <a:latin typeface="Helvetica Neue"/>
                <a:ea typeface="Helvetica Neue"/>
                <a:cs typeface="Helvetica Neue"/>
                <a:sym typeface="Helvetica Neue"/>
              </a:defRPr>
            </a:lvl7pPr>
            <a:lvl8pPr indent="-330200" lvl="7" marL="3657600" marR="0" rtl="0" algn="l">
              <a:spcBef>
                <a:spcPts val="320"/>
              </a:spcBef>
              <a:spcAft>
                <a:spcPts val="0"/>
              </a:spcAft>
              <a:buClr>
                <a:schemeClr val="dk1"/>
              </a:buClr>
              <a:buSzPts val="1600"/>
              <a:buFont typeface="Helvetica Neue"/>
              <a:buChar char="»"/>
              <a:defRPr b="0" i="0" sz="1600" u="none" cap="none" strike="noStrike">
                <a:solidFill>
                  <a:schemeClr val="dk1"/>
                </a:solidFill>
                <a:latin typeface="Helvetica Neue"/>
                <a:ea typeface="Helvetica Neue"/>
                <a:cs typeface="Helvetica Neue"/>
                <a:sym typeface="Helvetica Neue"/>
              </a:defRPr>
            </a:lvl8pPr>
            <a:lvl9pPr indent="-330200" lvl="8" marL="4114800" marR="0" rtl="0" algn="l">
              <a:spcBef>
                <a:spcPts val="320"/>
              </a:spcBef>
              <a:spcAft>
                <a:spcPts val="0"/>
              </a:spcAft>
              <a:buClr>
                <a:schemeClr val="dk1"/>
              </a:buClr>
              <a:buSzPts val="1600"/>
              <a:buFont typeface="Helvetica Neue"/>
              <a:buChar char="»"/>
              <a:defRPr b="0" i="0" sz="1600" u="none" cap="none" strike="noStrike">
                <a:solidFill>
                  <a:schemeClr val="dk1"/>
                </a:solidFill>
                <a:latin typeface="Helvetica Neue"/>
                <a:ea typeface="Helvetica Neue"/>
                <a:cs typeface="Helvetica Neue"/>
                <a:sym typeface="Helvetica Neue"/>
              </a:defRPr>
            </a:lvl9pPr>
          </a:lstStyle>
          <a:p/>
        </p:txBody>
      </p:sp>
      <p:sp>
        <p:nvSpPr>
          <p:cNvPr id="47" name="Google Shape;47;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Helvetica Neue"/>
              <a:buNone/>
              <a:defRPr b="1" i="0" sz="2400" u="none" cap="none" strike="noStrike">
                <a:solidFill>
                  <a:schemeClr val="dk1"/>
                </a:solidFill>
                <a:latin typeface="Helvetica Neue"/>
                <a:ea typeface="Helvetica Neue"/>
                <a:cs typeface="Helvetica Neue"/>
                <a:sym typeface="Helvetica Neue"/>
              </a:defRPr>
            </a:lvl1pPr>
            <a:lvl2pPr indent="-228600" lvl="1" marL="914400" marR="0" rtl="0" algn="l">
              <a:spcBef>
                <a:spcPts val="400"/>
              </a:spcBef>
              <a:spcAft>
                <a:spcPts val="0"/>
              </a:spcAft>
              <a:buClr>
                <a:schemeClr val="dk1"/>
              </a:buClr>
              <a:buSzPts val="2000"/>
              <a:buFont typeface="Helvetica Neue"/>
              <a:buNone/>
              <a:defRPr b="1" i="0" sz="2000" u="none" cap="none" strike="noStrike">
                <a:solidFill>
                  <a:schemeClr val="dk1"/>
                </a:solidFill>
                <a:latin typeface="Helvetica Neue"/>
                <a:ea typeface="Helvetica Neue"/>
                <a:cs typeface="Helvetica Neue"/>
                <a:sym typeface="Helvetica Neue"/>
              </a:defRPr>
            </a:lvl2pPr>
            <a:lvl3pPr indent="-228600" lvl="2" marL="1371600" marR="0" rtl="0" algn="l">
              <a:spcBef>
                <a:spcPts val="360"/>
              </a:spcBef>
              <a:spcAft>
                <a:spcPts val="0"/>
              </a:spcAft>
              <a:buClr>
                <a:schemeClr val="dk1"/>
              </a:buClr>
              <a:buSzPts val="1800"/>
              <a:buFont typeface="Helvetica Neue"/>
              <a:buNone/>
              <a:defRPr b="1" i="0" sz="1800" u="none" cap="none" strike="noStrike">
                <a:solidFill>
                  <a:schemeClr val="dk1"/>
                </a:solidFill>
                <a:latin typeface="Helvetica Neue"/>
                <a:ea typeface="Helvetica Neue"/>
                <a:cs typeface="Helvetica Neue"/>
                <a:sym typeface="Helvetica Neue"/>
              </a:defRPr>
            </a:lvl3pPr>
            <a:lvl4pPr indent="-228600" lvl="3" marL="1828800" marR="0" rtl="0" algn="l">
              <a:spcBef>
                <a:spcPts val="320"/>
              </a:spcBef>
              <a:spcAft>
                <a:spcPts val="0"/>
              </a:spcAft>
              <a:buClr>
                <a:schemeClr val="dk1"/>
              </a:buClr>
              <a:buSzPts val="1600"/>
              <a:buFont typeface="Helvetica Neue"/>
              <a:buNone/>
              <a:defRPr b="1" i="0" sz="1600" u="none" cap="none" strike="noStrike">
                <a:solidFill>
                  <a:schemeClr val="dk1"/>
                </a:solidFill>
                <a:latin typeface="Helvetica Neue"/>
                <a:ea typeface="Helvetica Neue"/>
                <a:cs typeface="Helvetica Neue"/>
                <a:sym typeface="Helvetica Neue"/>
              </a:defRPr>
            </a:lvl4pPr>
            <a:lvl5pPr indent="-228600" lvl="4" marL="2286000" marR="0" rtl="0" algn="l">
              <a:spcBef>
                <a:spcPts val="320"/>
              </a:spcBef>
              <a:spcAft>
                <a:spcPts val="0"/>
              </a:spcAft>
              <a:buClr>
                <a:schemeClr val="dk1"/>
              </a:buClr>
              <a:buSzPts val="1600"/>
              <a:buFont typeface="Helvetica Neue"/>
              <a:buNone/>
              <a:defRPr b="1" i="0" sz="1600" u="none" cap="none" strike="noStrike">
                <a:solidFill>
                  <a:schemeClr val="dk1"/>
                </a:solidFill>
                <a:latin typeface="Helvetica Neue"/>
                <a:ea typeface="Helvetica Neue"/>
                <a:cs typeface="Helvetica Neue"/>
                <a:sym typeface="Helvetica Neue"/>
              </a:defRPr>
            </a:lvl5pPr>
            <a:lvl6pPr indent="-228600" lvl="5" marL="2743200" marR="0" rtl="0" algn="l">
              <a:spcBef>
                <a:spcPts val="320"/>
              </a:spcBef>
              <a:spcAft>
                <a:spcPts val="0"/>
              </a:spcAft>
              <a:buClr>
                <a:schemeClr val="dk1"/>
              </a:buClr>
              <a:buSzPts val="1600"/>
              <a:buFont typeface="Helvetica Neue"/>
              <a:buNone/>
              <a:defRPr b="1" i="0" sz="1600" u="none" cap="none" strike="noStrike">
                <a:solidFill>
                  <a:schemeClr val="dk1"/>
                </a:solidFill>
                <a:latin typeface="Helvetica Neue"/>
                <a:ea typeface="Helvetica Neue"/>
                <a:cs typeface="Helvetica Neue"/>
                <a:sym typeface="Helvetica Neue"/>
              </a:defRPr>
            </a:lvl6pPr>
            <a:lvl7pPr indent="-228600" lvl="6" marL="3200400" marR="0" rtl="0" algn="l">
              <a:spcBef>
                <a:spcPts val="320"/>
              </a:spcBef>
              <a:spcAft>
                <a:spcPts val="0"/>
              </a:spcAft>
              <a:buClr>
                <a:schemeClr val="dk1"/>
              </a:buClr>
              <a:buSzPts val="1600"/>
              <a:buFont typeface="Helvetica Neue"/>
              <a:buNone/>
              <a:defRPr b="1" i="0" sz="1600" u="none" cap="none" strike="noStrike">
                <a:solidFill>
                  <a:schemeClr val="dk1"/>
                </a:solidFill>
                <a:latin typeface="Helvetica Neue"/>
                <a:ea typeface="Helvetica Neue"/>
                <a:cs typeface="Helvetica Neue"/>
                <a:sym typeface="Helvetica Neue"/>
              </a:defRPr>
            </a:lvl7pPr>
            <a:lvl8pPr indent="-228600" lvl="7" marL="3657600" marR="0" rtl="0" algn="l">
              <a:spcBef>
                <a:spcPts val="320"/>
              </a:spcBef>
              <a:spcAft>
                <a:spcPts val="0"/>
              </a:spcAft>
              <a:buClr>
                <a:schemeClr val="dk1"/>
              </a:buClr>
              <a:buSzPts val="1600"/>
              <a:buFont typeface="Helvetica Neue"/>
              <a:buNone/>
              <a:defRPr b="1" i="0" sz="1600" u="none" cap="none" strike="noStrike">
                <a:solidFill>
                  <a:schemeClr val="dk1"/>
                </a:solidFill>
                <a:latin typeface="Helvetica Neue"/>
                <a:ea typeface="Helvetica Neue"/>
                <a:cs typeface="Helvetica Neue"/>
                <a:sym typeface="Helvetica Neue"/>
              </a:defRPr>
            </a:lvl8pPr>
            <a:lvl9pPr indent="-228600" lvl="8" marL="4114800" marR="0" rtl="0" algn="l">
              <a:spcBef>
                <a:spcPts val="320"/>
              </a:spcBef>
              <a:spcAft>
                <a:spcPts val="0"/>
              </a:spcAft>
              <a:buClr>
                <a:schemeClr val="dk1"/>
              </a:buClr>
              <a:buSzPts val="1600"/>
              <a:buFont typeface="Helvetica Neue"/>
              <a:buNone/>
              <a:defRPr b="1" i="0" sz="1600" u="none" cap="none" strike="noStrike">
                <a:solidFill>
                  <a:schemeClr val="dk1"/>
                </a:solidFill>
                <a:latin typeface="Helvetica Neue"/>
                <a:ea typeface="Helvetica Neue"/>
                <a:cs typeface="Helvetica Neue"/>
                <a:sym typeface="Helvetica Neue"/>
              </a:defRPr>
            </a:lvl9pPr>
          </a:lstStyle>
          <a:p/>
        </p:txBody>
      </p:sp>
      <p:sp>
        <p:nvSpPr>
          <p:cNvPr id="48" name="Google Shape;48;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Helvetica Neue"/>
              <a:buChar char="•"/>
              <a:defRPr b="0" i="0" sz="2400" u="none" cap="none" strike="noStrike">
                <a:solidFill>
                  <a:schemeClr val="dk1"/>
                </a:solidFill>
                <a:latin typeface="Helvetica Neue"/>
                <a:ea typeface="Helvetica Neue"/>
                <a:cs typeface="Helvetica Neue"/>
                <a:sym typeface="Helvetica Neue"/>
              </a:defRPr>
            </a:lvl1pPr>
            <a:lvl2pPr indent="-355600" lvl="1" marL="9144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2pPr>
            <a:lvl3pPr indent="-342900" lvl="2" marL="1371600" marR="0" rtl="0" algn="l">
              <a:spcBef>
                <a:spcPts val="360"/>
              </a:spcBef>
              <a:spcAft>
                <a:spcPts val="0"/>
              </a:spcAft>
              <a:buClr>
                <a:schemeClr val="dk1"/>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3pPr>
            <a:lvl4pPr indent="-330200" lvl="3" marL="1828800" marR="0" rtl="0" algn="l">
              <a:spcBef>
                <a:spcPts val="320"/>
              </a:spcBef>
              <a:spcAft>
                <a:spcPts val="0"/>
              </a:spcAft>
              <a:buClr>
                <a:schemeClr val="dk1"/>
              </a:buClr>
              <a:buSzPts val="1600"/>
              <a:buFont typeface="Helvetica Neue"/>
              <a:buChar char="–"/>
              <a:defRPr b="0" i="0" sz="1600" u="none" cap="none" strike="noStrike">
                <a:solidFill>
                  <a:schemeClr val="dk1"/>
                </a:solidFill>
                <a:latin typeface="Helvetica Neue"/>
                <a:ea typeface="Helvetica Neue"/>
                <a:cs typeface="Helvetica Neue"/>
                <a:sym typeface="Helvetica Neue"/>
              </a:defRPr>
            </a:lvl4pPr>
            <a:lvl5pPr indent="-330200" lvl="4" marL="2286000" marR="0" rtl="0" algn="l">
              <a:spcBef>
                <a:spcPts val="320"/>
              </a:spcBef>
              <a:spcAft>
                <a:spcPts val="0"/>
              </a:spcAft>
              <a:buClr>
                <a:schemeClr val="dk1"/>
              </a:buClr>
              <a:buSzPts val="1600"/>
              <a:buFont typeface="Helvetica Neue"/>
              <a:buChar char="»"/>
              <a:defRPr b="0" i="0" sz="1600" u="none" cap="none" strike="noStrike">
                <a:solidFill>
                  <a:schemeClr val="dk1"/>
                </a:solidFill>
                <a:latin typeface="Helvetica Neue"/>
                <a:ea typeface="Helvetica Neue"/>
                <a:cs typeface="Helvetica Neue"/>
                <a:sym typeface="Helvetica Neue"/>
              </a:defRPr>
            </a:lvl5pPr>
            <a:lvl6pPr indent="-330200" lvl="5" marL="2743200" marR="0" rtl="0" algn="l">
              <a:spcBef>
                <a:spcPts val="320"/>
              </a:spcBef>
              <a:spcAft>
                <a:spcPts val="0"/>
              </a:spcAft>
              <a:buClr>
                <a:schemeClr val="dk1"/>
              </a:buClr>
              <a:buSzPts val="1600"/>
              <a:buFont typeface="Helvetica Neue"/>
              <a:buChar char="»"/>
              <a:defRPr b="0" i="0" sz="1600" u="none" cap="none" strike="noStrike">
                <a:solidFill>
                  <a:schemeClr val="dk1"/>
                </a:solidFill>
                <a:latin typeface="Helvetica Neue"/>
                <a:ea typeface="Helvetica Neue"/>
                <a:cs typeface="Helvetica Neue"/>
                <a:sym typeface="Helvetica Neue"/>
              </a:defRPr>
            </a:lvl6pPr>
            <a:lvl7pPr indent="-330200" lvl="6" marL="3200400" marR="0" rtl="0" algn="l">
              <a:spcBef>
                <a:spcPts val="320"/>
              </a:spcBef>
              <a:spcAft>
                <a:spcPts val="0"/>
              </a:spcAft>
              <a:buClr>
                <a:schemeClr val="dk1"/>
              </a:buClr>
              <a:buSzPts val="1600"/>
              <a:buFont typeface="Helvetica Neue"/>
              <a:buChar char="»"/>
              <a:defRPr b="0" i="0" sz="1600" u="none" cap="none" strike="noStrike">
                <a:solidFill>
                  <a:schemeClr val="dk1"/>
                </a:solidFill>
                <a:latin typeface="Helvetica Neue"/>
                <a:ea typeface="Helvetica Neue"/>
                <a:cs typeface="Helvetica Neue"/>
                <a:sym typeface="Helvetica Neue"/>
              </a:defRPr>
            </a:lvl7pPr>
            <a:lvl8pPr indent="-330200" lvl="7" marL="3657600" marR="0" rtl="0" algn="l">
              <a:spcBef>
                <a:spcPts val="320"/>
              </a:spcBef>
              <a:spcAft>
                <a:spcPts val="0"/>
              </a:spcAft>
              <a:buClr>
                <a:schemeClr val="dk1"/>
              </a:buClr>
              <a:buSzPts val="1600"/>
              <a:buFont typeface="Helvetica Neue"/>
              <a:buChar char="»"/>
              <a:defRPr b="0" i="0" sz="1600" u="none" cap="none" strike="noStrike">
                <a:solidFill>
                  <a:schemeClr val="dk1"/>
                </a:solidFill>
                <a:latin typeface="Helvetica Neue"/>
                <a:ea typeface="Helvetica Neue"/>
                <a:cs typeface="Helvetica Neue"/>
                <a:sym typeface="Helvetica Neue"/>
              </a:defRPr>
            </a:lvl8pPr>
            <a:lvl9pPr indent="-330200" lvl="8" marL="4114800" marR="0" rtl="0" algn="l">
              <a:spcBef>
                <a:spcPts val="320"/>
              </a:spcBef>
              <a:spcAft>
                <a:spcPts val="0"/>
              </a:spcAft>
              <a:buClr>
                <a:schemeClr val="dk1"/>
              </a:buClr>
              <a:buSzPts val="1600"/>
              <a:buFont typeface="Helvetica Neue"/>
              <a:buChar char="»"/>
              <a:defRPr b="0" i="0" sz="1600" u="none" cap="none" strike="noStrike">
                <a:solidFill>
                  <a:schemeClr val="dk1"/>
                </a:solidFill>
                <a:latin typeface="Helvetica Neue"/>
                <a:ea typeface="Helvetica Neue"/>
                <a:cs typeface="Helvetica Neue"/>
                <a:sym typeface="Helvetica Neue"/>
              </a:defRPr>
            </a:lvl9pPr>
          </a:lstStyle>
          <a:p/>
        </p:txBody>
      </p:sp>
      <p:sp>
        <p:nvSpPr>
          <p:cNvPr id="49" name="Google Shape;49;p6"/>
          <p:cNvSpPr txBox="1"/>
          <p:nvPr>
            <p:ph idx="10" type="dt"/>
          </p:nvPr>
        </p:nvSpPr>
        <p:spPr>
          <a:xfrm>
            <a:off x="4572000" y="61722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50" name="Google Shape;50;p6"/>
          <p:cNvSpPr txBox="1"/>
          <p:nvPr>
            <p:ph idx="11" type="ftr"/>
          </p:nvPr>
        </p:nvSpPr>
        <p:spPr>
          <a:xfrm>
            <a:off x="685800" y="6172200"/>
            <a:ext cx="32004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51" name="Google Shape;51;p6"/>
          <p:cNvSpPr txBox="1"/>
          <p:nvPr>
            <p:ph idx="12" type="sldNum"/>
          </p:nvPr>
        </p:nvSpPr>
        <p:spPr>
          <a:xfrm>
            <a:off x="6553200"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Helvetica Neue"/>
                <a:ea typeface="Helvetica Neue"/>
                <a:cs typeface="Helvetica Neue"/>
                <a:sym typeface="Helvetica Neue"/>
              </a:defRPr>
            </a:lvl1pPr>
            <a:lvl2pPr indent="0" lvl="1" marL="0" marR="0" rtl="0" algn="r">
              <a:spcBef>
                <a:spcPts val="0"/>
              </a:spcBef>
              <a:buNone/>
              <a:defRPr b="0" i="0" sz="1400" u="none" cap="none" strike="noStrike">
                <a:solidFill>
                  <a:schemeClr val="dk1"/>
                </a:solidFill>
                <a:latin typeface="Helvetica Neue"/>
                <a:ea typeface="Helvetica Neue"/>
                <a:cs typeface="Helvetica Neue"/>
                <a:sym typeface="Helvetica Neue"/>
              </a:defRPr>
            </a:lvl2pPr>
            <a:lvl3pPr indent="0" lvl="2" marL="0" marR="0" rtl="0" algn="r">
              <a:spcBef>
                <a:spcPts val="0"/>
              </a:spcBef>
              <a:buNone/>
              <a:defRPr b="0" i="0" sz="1400" u="none" cap="none" strike="noStrike">
                <a:solidFill>
                  <a:schemeClr val="dk1"/>
                </a:solidFill>
                <a:latin typeface="Helvetica Neue"/>
                <a:ea typeface="Helvetica Neue"/>
                <a:cs typeface="Helvetica Neue"/>
                <a:sym typeface="Helvetica Neue"/>
              </a:defRPr>
            </a:lvl3pPr>
            <a:lvl4pPr indent="0" lvl="3" marL="0" marR="0" rtl="0" algn="r">
              <a:spcBef>
                <a:spcPts val="0"/>
              </a:spcBef>
              <a:buNone/>
              <a:defRPr b="0" i="0" sz="1400" u="none" cap="none" strike="noStrike">
                <a:solidFill>
                  <a:schemeClr val="dk1"/>
                </a:solidFill>
                <a:latin typeface="Helvetica Neue"/>
                <a:ea typeface="Helvetica Neue"/>
                <a:cs typeface="Helvetica Neue"/>
                <a:sym typeface="Helvetica Neue"/>
              </a:defRPr>
            </a:lvl4pPr>
            <a:lvl5pPr indent="0" lvl="4" marL="0" marR="0" rtl="0" algn="r">
              <a:spcBef>
                <a:spcPts val="0"/>
              </a:spcBef>
              <a:buNone/>
              <a:defRPr b="0" i="0" sz="1400" u="none" cap="none" strike="noStrike">
                <a:solidFill>
                  <a:schemeClr val="dk1"/>
                </a:solidFill>
                <a:latin typeface="Helvetica Neue"/>
                <a:ea typeface="Helvetica Neue"/>
                <a:cs typeface="Helvetica Neue"/>
                <a:sym typeface="Helvetica Neue"/>
              </a:defRPr>
            </a:lvl5pPr>
            <a:lvl6pPr indent="0" lvl="5" marL="0" marR="0" rtl="0" algn="r">
              <a:spcBef>
                <a:spcPts val="0"/>
              </a:spcBef>
              <a:buNone/>
              <a:defRPr b="0" i="0" sz="1400" u="none" cap="none" strike="noStrike">
                <a:solidFill>
                  <a:schemeClr val="dk1"/>
                </a:solidFill>
                <a:latin typeface="Helvetica Neue"/>
                <a:ea typeface="Helvetica Neue"/>
                <a:cs typeface="Helvetica Neue"/>
                <a:sym typeface="Helvetica Neue"/>
              </a:defRPr>
            </a:lvl6pPr>
            <a:lvl7pPr indent="0" lvl="6" marL="0" marR="0" rtl="0" algn="r">
              <a:spcBef>
                <a:spcPts val="0"/>
              </a:spcBef>
              <a:buNone/>
              <a:defRPr b="0" i="0" sz="1400" u="none" cap="none" strike="noStrike">
                <a:solidFill>
                  <a:schemeClr val="dk1"/>
                </a:solidFill>
                <a:latin typeface="Helvetica Neue"/>
                <a:ea typeface="Helvetica Neue"/>
                <a:cs typeface="Helvetica Neue"/>
                <a:sym typeface="Helvetica Neue"/>
              </a:defRPr>
            </a:lvl7pPr>
            <a:lvl8pPr indent="0" lvl="7" marL="0" marR="0" rtl="0" algn="r">
              <a:spcBef>
                <a:spcPts val="0"/>
              </a:spcBef>
              <a:buNone/>
              <a:defRPr b="0" i="0" sz="1400" u="none" cap="none" strike="noStrike">
                <a:solidFill>
                  <a:schemeClr val="dk1"/>
                </a:solidFill>
                <a:latin typeface="Helvetica Neue"/>
                <a:ea typeface="Helvetica Neue"/>
                <a:cs typeface="Helvetica Neue"/>
                <a:sym typeface="Helvetica Neue"/>
              </a:defRPr>
            </a:lvl8pPr>
            <a:lvl9pPr indent="0" lvl="8" marL="0" marR="0" rtl="0" algn="r">
              <a:spcBef>
                <a:spcPts val="0"/>
              </a:spcBef>
              <a:buNone/>
              <a:defRPr b="0" i="0" sz="1400" u="none" cap="none" strike="noStrik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2" name="Shape 52"/>
        <p:cNvGrpSpPr/>
        <p:nvPr/>
      </p:nvGrpSpPr>
      <p:grpSpPr>
        <a:xfrm>
          <a:off x="0" y="0"/>
          <a:ext cx="0" cy="0"/>
          <a:chOff x="0" y="0"/>
          <a:chExt cx="0" cy="0"/>
        </a:xfrm>
      </p:grpSpPr>
      <p:sp>
        <p:nvSpPr>
          <p:cNvPr id="53" name="Google Shape;53;p7"/>
          <p:cNvSpPr txBox="1"/>
          <p:nvPr>
            <p:ph type="title"/>
          </p:nvPr>
        </p:nvSpPr>
        <p:spPr>
          <a:xfrm>
            <a:off x="685800" y="457200"/>
            <a:ext cx="7772400" cy="99060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9pPr>
          </a:lstStyle>
          <a:p/>
        </p:txBody>
      </p:sp>
      <p:sp>
        <p:nvSpPr>
          <p:cNvPr id="54" name="Google Shape;54;p7"/>
          <p:cNvSpPr txBox="1"/>
          <p:nvPr>
            <p:ph idx="10" type="dt"/>
          </p:nvPr>
        </p:nvSpPr>
        <p:spPr>
          <a:xfrm>
            <a:off x="4572000" y="61722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55" name="Google Shape;55;p7"/>
          <p:cNvSpPr txBox="1"/>
          <p:nvPr>
            <p:ph idx="11" type="ftr"/>
          </p:nvPr>
        </p:nvSpPr>
        <p:spPr>
          <a:xfrm>
            <a:off x="685800" y="6172200"/>
            <a:ext cx="32004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56" name="Google Shape;56;p7"/>
          <p:cNvSpPr txBox="1"/>
          <p:nvPr>
            <p:ph idx="12" type="sldNum"/>
          </p:nvPr>
        </p:nvSpPr>
        <p:spPr>
          <a:xfrm>
            <a:off x="6553200"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Helvetica Neue"/>
                <a:ea typeface="Helvetica Neue"/>
                <a:cs typeface="Helvetica Neue"/>
                <a:sym typeface="Helvetica Neue"/>
              </a:defRPr>
            </a:lvl1pPr>
            <a:lvl2pPr indent="0" lvl="1" marL="0" marR="0" rtl="0" algn="r">
              <a:spcBef>
                <a:spcPts val="0"/>
              </a:spcBef>
              <a:buNone/>
              <a:defRPr b="0" i="0" sz="1400" u="none" cap="none" strike="noStrike">
                <a:solidFill>
                  <a:schemeClr val="dk1"/>
                </a:solidFill>
                <a:latin typeface="Helvetica Neue"/>
                <a:ea typeface="Helvetica Neue"/>
                <a:cs typeface="Helvetica Neue"/>
                <a:sym typeface="Helvetica Neue"/>
              </a:defRPr>
            </a:lvl2pPr>
            <a:lvl3pPr indent="0" lvl="2" marL="0" marR="0" rtl="0" algn="r">
              <a:spcBef>
                <a:spcPts val="0"/>
              </a:spcBef>
              <a:buNone/>
              <a:defRPr b="0" i="0" sz="1400" u="none" cap="none" strike="noStrike">
                <a:solidFill>
                  <a:schemeClr val="dk1"/>
                </a:solidFill>
                <a:latin typeface="Helvetica Neue"/>
                <a:ea typeface="Helvetica Neue"/>
                <a:cs typeface="Helvetica Neue"/>
                <a:sym typeface="Helvetica Neue"/>
              </a:defRPr>
            </a:lvl3pPr>
            <a:lvl4pPr indent="0" lvl="3" marL="0" marR="0" rtl="0" algn="r">
              <a:spcBef>
                <a:spcPts val="0"/>
              </a:spcBef>
              <a:buNone/>
              <a:defRPr b="0" i="0" sz="1400" u="none" cap="none" strike="noStrike">
                <a:solidFill>
                  <a:schemeClr val="dk1"/>
                </a:solidFill>
                <a:latin typeface="Helvetica Neue"/>
                <a:ea typeface="Helvetica Neue"/>
                <a:cs typeface="Helvetica Neue"/>
                <a:sym typeface="Helvetica Neue"/>
              </a:defRPr>
            </a:lvl4pPr>
            <a:lvl5pPr indent="0" lvl="4" marL="0" marR="0" rtl="0" algn="r">
              <a:spcBef>
                <a:spcPts val="0"/>
              </a:spcBef>
              <a:buNone/>
              <a:defRPr b="0" i="0" sz="1400" u="none" cap="none" strike="noStrike">
                <a:solidFill>
                  <a:schemeClr val="dk1"/>
                </a:solidFill>
                <a:latin typeface="Helvetica Neue"/>
                <a:ea typeface="Helvetica Neue"/>
                <a:cs typeface="Helvetica Neue"/>
                <a:sym typeface="Helvetica Neue"/>
              </a:defRPr>
            </a:lvl5pPr>
            <a:lvl6pPr indent="0" lvl="5" marL="0" marR="0" rtl="0" algn="r">
              <a:spcBef>
                <a:spcPts val="0"/>
              </a:spcBef>
              <a:buNone/>
              <a:defRPr b="0" i="0" sz="1400" u="none" cap="none" strike="noStrike">
                <a:solidFill>
                  <a:schemeClr val="dk1"/>
                </a:solidFill>
                <a:latin typeface="Helvetica Neue"/>
                <a:ea typeface="Helvetica Neue"/>
                <a:cs typeface="Helvetica Neue"/>
                <a:sym typeface="Helvetica Neue"/>
              </a:defRPr>
            </a:lvl6pPr>
            <a:lvl7pPr indent="0" lvl="6" marL="0" marR="0" rtl="0" algn="r">
              <a:spcBef>
                <a:spcPts val="0"/>
              </a:spcBef>
              <a:buNone/>
              <a:defRPr b="0" i="0" sz="1400" u="none" cap="none" strike="noStrike">
                <a:solidFill>
                  <a:schemeClr val="dk1"/>
                </a:solidFill>
                <a:latin typeface="Helvetica Neue"/>
                <a:ea typeface="Helvetica Neue"/>
                <a:cs typeface="Helvetica Neue"/>
                <a:sym typeface="Helvetica Neue"/>
              </a:defRPr>
            </a:lvl7pPr>
            <a:lvl8pPr indent="0" lvl="7" marL="0" marR="0" rtl="0" algn="r">
              <a:spcBef>
                <a:spcPts val="0"/>
              </a:spcBef>
              <a:buNone/>
              <a:defRPr b="0" i="0" sz="1400" u="none" cap="none" strike="noStrike">
                <a:solidFill>
                  <a:schemeClr val="dk1"/>
                </a:solidFill>
                <a:latin typeface="Helvetica Neue"/>
                <a:ea typeface="Helvetica Neue"/>
                <a:cs typeface="Helvetica Neue"/>
                <a:sym typeface="Helvetica Neue"/>
              </a:defRPr>
            </a:lvl8pPr>
            <a:lvl9pPr indent="0" lvl="8" marL="0" marR="0" rtl="0" algn="r">
              <a:spcBef>
                <a:spcPts val="0"/>
              </a:spcBef>
              <a:buNone/>
              <a:defRPr b="0" i="0" sz="1400" u="none" cap="none" strike="noStrik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4572000" y="61722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59" name="Google Shape;59;p8"/>
          <p:cNvSpPr txBox="1"/>
          <p:nvPr>
            <p:ph idx="11" type="ftr"/>
          </p:nvPr>
        </p:nvSpPr>
        <p:spPr>
          <a:xfrm>
            <a:off x="685800" y="6172200"/>
            <a:ext cx="32004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60" name="Google Shape;60;p8"/>
          <p:cNvSpPr txBox="1"/>
          <p:nvPr>
            <p:ph idx="12" type="sldNum"/>
          </p:nvPr>
        </p:nvSpPr>
        <p:spPr>
          <a:xfrm>
            <a:off x="6553200"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Helvetica Neue"/>
                <a:ea typeface="Helvetica Neue"/>
                <a:cs typeface="Helvetica Neue"/>
                <a:sym typeface="Helvetica Neue"/>
              </a:defRPr>
            </a:lvl1pPr>
            <a:lvl2pPr indent="0" lvl="1" marL="0" marR="0" rtl="0" algn="r">
              <a:spcBef>
                <a:spcPts val="0"/>
              </a:spcBef>
              <a:buNone/>
              <a:defRPr b="0" i="0" sz="1400" u="none" cap="none" strike="noStrike">
                <a:solidFill>
                  <a:schemeClr val="dk1"/>
                </a:solidFill>
                <a:latin typeface="Helvetica Neue"/>
                <a:ea typeface="Helvetica Neue"/>
                <a:cs typeface="Helvetica Neue"/>
                <a:sym typeface="Helvetica Neue"/>
              </a:defRPr>
            </a:lvl2pPr>
            <a:lvl3pPr indent="0" lvl="2" marL="0" marR="0" rtl="0" algn="r">
              <a:spcBef>
                <a:spcPts val="0"/>
              </a:spcBef>
              <a:buNone/>
              <a:defRPr b="0" i="0" sz="1400" u="none" cap="none" strike="noStrike">
                <a:solidFill>
                  <a:schemeClr val="dk1"/>
                </a:solidFill>
                <a:latin typeface="Helvetica Neue"/>
                <a:ea typeface="Helvetica Neue"/>
                <a:cs typeface="Helvetica Neue"/>
                <a:sym typeface="Helvetica Neue"/>
              </a:defRPr>
            </a:lvl3pPr>
            <a:lvl4pPr indent="0" lvl="3" marL="0" marR="0" rtl="0" algn="r">
              <a:spcBef>
                <a:spcPts val="0"/>
              </a:spcBef>
              <a:buNone/>
              <a:defRPr b="0" i="0" sz="1400" u="none" cap="none" strike="noStrike">
                <a:solidFill>
                  <a:schemeClr val="dk1"/>
                </a:solidFill>
                <a:latin typeface="Helvetica Neue"/>
                <a:ea typeface="Helvetica Neue"/>
                <a:cs typeface="Helvetica Neue"/>
                <a:sym typeface="Helvetica Neue"/>
              </a:defRPr>
            </a:lvl4pPr>
            <a:lvl5pPr indent="0" lvl="4" marL="0" marR="0" rtl="0" algn="r">
              <a:spcBef>
                <a:spcPts val="0"/>
              </a:spcBef>
              <a:buNone/>
              <a:defRPr b="0" i="0" sz="1400" u="none" cap="none" strike="noStrike">
                <a:solidFill>
                  <a:schemeClr val="dk1"/>
                </a:solidFill>
                <a:latin typeface="Helvetica Neue"/>
                <a:ea typeface="Helvetica Neue"/>
                <a:cs typeface="Helvetica Neue"/>
                <a:sym typeface="Helvetica Neue"/>
              </a:defRPr>
            </a:lvl5pPr>
            <a:lvl6pPr indent="0" lvl="5" marL="0" marR="0" rtl="0" algn="r">
              <a:spcBef>
                <a:spcPts val="0"/>
              </a:spcBef>
              <a:buNone/>
              <a:defRPr b="0" i="0" sz="1400" u="none" cap="none" strike="noStrike">
                <a:solidFill>
                  <a:schemeClr val="dk1"/>
                </a:solidFill>
                <a:latin typeface="Helvetica Neue"/>
                <a:ea typeface="Helvetica Neue"/>
                <a:cs typeface="Helvetica Neue"/>
                <a:sym typeface="Helvetica Neue"/>
              </a:defRPr>
            </a:lvl6pPr>
            <a:lvl7pPr indent="0" lvl="6" marL="0" marR="0" rtl="0" algn="r">
              <a:spcBef>
                <a:spcPts val="0"/>
              </a:spcBef>
              <a:buNone/>
              <a:defRPr b="0" i="0" sz="1400" u="none" cap="none" strike="noStrike">
                <a:solidFill>
                  <a:schemeClr val="dk1"/>
                </a:solidFill>
                <a:latin typeface="Helvetica Neue"/>
                <a:ea typeface="Helvetica Neue"/>
                <a:cs typeface="Helvetica Neue"/>
                <a:sym typeface="Helvetica Neue"/>
              </a:defRPr>
            </a:lvl7pPr>
            <a:lvl8pPr indent="0" lvl="7" marL="0" marR="0" rtl="0" algn="r">
              <a:spcBef>
                <a:spcPts val="0"/>
              </a:spcBef>
              <a:buNone/>
              <a:defRPr b="0" i="0" sz="1400" u="none" cap="none" strike="noStrike">
                <a:solidFill>
                  <a:schemeClr val="dk1"/>
                </a:solidFill>
                <a:latin typeface="Helvetica Neue"/>
                <a:ea typeface="Helvetica Neue"/>
                <a:cs typeface="Helvetica Neue"/>
                <a:sym typeface="Helvetica Neue"/>
              </a:defRPr>
            </a:lvl8pPr>
            <a:lvl9pPr indent="0" lvl="8" marL="0" marR="0" rtl="0" algn="r">
              <a:spcBef>
                <a:spcPts val="0"/>
              </a:spcBef>
              <a:buNone/>
              <a:defRPr b="0" i="0" sz="1400" u="none" cap="none" strike="noStrik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9pPr>
          </a:lstStyle>
          <a:p/>
        </p:txBody>
      </p:sp>
      <p:sp>
        <p:nvSpPr>
          <p:cNvPr id="63" name="Google Shape;63;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Helvetica Neue"/>
              <a:buChar char="•"/>
              <a:defRPr b="0" i="0" sz="3200" u="none" cap="none" strike="noStrike">
                <a:solidFill>
                  <a:schemeClr val="dk1"/>
                </a:solidFill>
                <a:latin typeface="Helvetica Neue"/>
                <a:ea typeface="Helvetica Neue"/>
                <a:cs typeface="Helvetica Neue"/>
                <a:sym typeface="Helvetica Neue"/>
              </a:defRPr>
            </a:lvl1pPr>
            <a:lvl2pPr indent="-406400" lvl="1" marL="914400" marR="0" rtl="0" algn="l">
              <a:spcBef>
                <a:spcPts val="560"/>
              </a:spcBef>
              <a:spcAft>
                <a:spcPts val="0"/>
              </a:spcAft>
              <a:buClr>
                <a:schemeClr val="dk1"/>
              </a:buClr>
              <a:buSzPts val="2800"/>
              <a:buFont typeface="Helvetica Neue"/>
              <a:buChar char="–"/>
              <a:defRPr b="0" i="0" sz="2800" u="none" cap="none" strike="noStrike">
                <a:solidFill>
                  <a:schemeClr val="dk1"/>
                </a:solidFill>
                <a:latin typeface="Helvetica Neue"/>
                <a:ea typeface="Helvetica Neue"/>
                <a:cs typeface="Helvetica Neue"/>
                <a:sym typeface="Helvetica Neue"/>
              </a:defRPr>
            </a:lvl2pPr>
            <a:lvl3pPr indent="-381000" lvl="2" marL="1371600" marR="0" rtl="0" algn="l">
              <a:spcBef>
                <a:spcPts val="480"/>
              </a:spcBef>
              <a:spcAft>
                <a:spcPts val="0"/>
              </a:spcAft>
              <a:buClr>
                <a:schemeClr val="dk1"/>
              </a:buClr>
              <a:buSzPts val="2400"/>
              <a:buFont typeface="Helvetica Neue"/>
              <a:buChar char="•"/>
              <a:defRPr b="0" i="0" sz="2400" u="none" cap="none" strike="noStrike">
                <a:solidFill>
                  <a:schemeClr val="dk1"/>
                </a:solidFill>
                <a:latin typeface="Helvetica Neue"/>
                <a:ea typeface="Helvetica Neue"/>
                <a:cs typeface="Helvetica Neue"/>
                <a:sym typeface="Helvetica Neue"/>
              </a:defRPr>
            </a:lvl3pPr>
            <a:lvl4pPr indent="-355600" lvl="3" marL="18288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6pPr>
            <a:lvl7pPr indent="-355600" lvl="6" marL="32004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7pPr>
            <a:lvl8pPr indent="-355600" lvl="7" marL="36576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8pPr>
            <a:lvl9pPr indent="-355600" lvl="8" marL="41148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9pPr>
          </a:lstStyle>
          <a:p/>
        </p:txBody>
      </p:sp>
      <p:sp>
        <p:nvSpPr>
          <p:cNvPr id="64" name="Google Shape;64;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Helvetica Neue"/>
              <a:buNone/>
              <a:defRPr b="0" i="0" sz="1400" u="none" cap="none" strike="noStrike">
                <a:solidFill>
                  <a:schemeClr val="dk1"/>
                </a:solidFill>
                <a:latin typeface="Helvetica Neue"/>
                <a:ea typeface="Helvetica Neue"/>
                <a:cs typeface="Helvetica Neue"/>
                <a:sym typeface="Helvetica Neue"/>
              </a:defRPr>
            </a:lvl1pPr>
            <a:lvl2pPr indent="-228600" lvl="1" marL="914400" marR="0" rtl="0" algn="l">
              <a:spcBef>
                <a:spcPts val="240"/>
              </a:spcBef>
              <a:spcAft>
                <a:spcPts val="0"/>
              </a:spcAft>
              <a:buClr>
                <a:schemeClr val="dk1"/>
              </a:buClr>
              <a:buSzPts val="1200"/>
              <a:buFont typeface="Helvetica Neue"/>
              <a:buNone/>
              <a:defRPr b="0" i="0" sz="1200" u="none" cap="none" strike="noStrike">
                <a:solidFill>
                  <a:schemeClr val="dk1"/>
                </a:solidFill>
                <a:latin typeface="Helvetica Neue"/>
                <a:ea typeface="Helvetica Neue"/>
                <a:cs typeface="Helvetica Neue"/>
                <a:sym typeface="Helvetica Neue"/>
              </a:defRPr>
            </a:lvl2pPr>
            <a:lvl3pPr indent="-228600" lvl="2" marL="1371600" marR="0" rtl="0" algn="l">
              <a:spcBef>
                <a:spcPts val="200"/>
              </a:spcBef>
              <a:spcAft>
                <a:spcPts val="0"/>
              </a:spcAft>
              <a:buClr>
                <a:schemeClr val="dk1"/>
              </a:buClr>
              <a:buSzPts val="1000"/>
              <a:buFont typeface="Helvetica Neue"/>
              <a:buNone/>
              <a:defRPr b="0" i="0" sz="1000" u="none" cap="none" strike="noStrike">
                <a:solidFill>
                  <a:schemeClr val="dk1"/>
                </a:solidFill>
                <a:latin typeface="Helvetica Neue"/>
                <a:ea typeface="Helvetica Neue"/>
                <a:cs typeface="Helvetica Neue"/>
                <a:sym typeface="Helvetica Neue"/>
              </a:defRPr>
            </a:lvl3pPr>
            <a:lvl4pPr indent="-228600" lvl="3" marL="1828800" marR="0" rtl="0" algn="l">
              <a:spcBef>
                <a:spcPts val="180"/>
              </a:spcBef>
              <a:spcAft>
                <a:spcPts val="0"/>
              </a:spcAft>
              <a:buClr>
                <a:schemeClr val="dk1"/>
              </a:buClr>
              <a:buSzPts val="900"/>
              <a:buFont typeface="Helvetica Neue"/>
              <a:buNone/>
              <a:defRPr b="0" i="0" sz="900" u="none" cap="none" strike="noStrike">
                <a:solidFill>
                  <a:schemeClr val="dk1"/>
                </a:solidFill>
                <a:latin typeface="Helvetica Neue"/>
                <a:ea typeface="Helvetica Neue"/>
                <a:cs typeface="Helvetica Neue"/>
                <a:sym typeface="Helvetica Neue"/>
              </a:defRPr>
            </a:lvl4pPr>
            <a:lvl5pPr indent="-228600" lvl="4" marL="2286000" marR="0" rtl="0" algn="l">
              <a:spcBef>
                <a:spcPts val="180"/>
              </a:spcBef>
              <a:spcAft>
                <a:spcPts val="0"/>
              </a:spcAft>
              <a:buClr>
                <a:schemeClr val="dk1"/>
              </a:buClr>
              <a:buSzPts val="900"/>
              <a:buFont typeface="Helvetica Neue"/>
              <a:buNone/>
              <a:defRPr b="0" i="0" sz="900" u="none" cap="none" strike="noStrike">
                <a:solidFill>
                  <a:schemeClr val="dk1"/>
                </a:solidFill>
                <a:latin typeface="Helvetica Neue"/>
                <a:ea typeface="Helvetica Neue"/>
                <a:cs typeface="Helvetica Neue"/>
                <a:sym typeface="Helvetica Neue"/>
              </a:defRPr>
            </a:lvl5pPr>
            <a:lvl6pPr indent="-228600" lvl="5" marL="2743200" marR="0" rtl="0" algn="l">
              <a:spcBef>
                <a:spcPts val="180"/>
              </a:spcBef>
              <a:spcAft>
                <a:spcPts val="0"/>
              </a:spcAft>
              <a:buClr>
                <a:schemeClr val="dk1"/>
              </a:buClr>
              <a:buSzPts val="900"/>
              <a:buFont typeface="Helvetica Neue"/>
              <a:buNone/>
              <a:defRPr b="0" i="0" sz="900" u="none" cap="none" strike="noStrike">
                <a:solidFill>
                  <a:schemeClr val="dk1"/>
                </a:solidFill>
                <a:latin typeface="Helvetica Neue"/>
                <a:ea typeface="Helvetica Neue"/>
                <a:cs typeface="Helvetica Neue"/>
                <a:sym typeface="Helvetica Neue"/>
              </a:defRPr>
            </a:lvl6pPr>
            <a:lvl7pPr indent="-228600" lvl="6" marL="3200400" marR="0" rtl="0" algn="l">
              <a:spcBef>
                <a:spcPts val="180"/>
              </a:spcBef>
              <a:spcAft>
                <a:spcPts val="0"/>
              </a:spcAft>
              <a:buClr>
                <a:schemeClr val="dk1"/>
              </a:buClr>
              <a:buSzPts val="900"/>
              <a:buFont typeface="Helvetica Neue"/>
              <a:buNone/>
              <a:defRPr b="0" i="0" sz="900" u="none" cap="none" strike="noStrike">
                <a:solidFill>
                  <a:schemeClr val="dk1"/>
                </a:solidFill>
                <a:latin typeface="Helvetica Neue"/>
                <a:ea typeface="Helvetica Neue"/>
                <a:cs typeface="Helvetica Neue"/>
                <a:sym typeface="Helvetica Neue"/>
              </a:defRPr>
            </a:lvl7pPr>
            <a:lvl8pPr indent="-228600" lvl="7" marL="3657600" marR="0" rtl="0" algn="l">
              <a:spcBef>
                <a:spcPts val="180"/>
              </a:spcBef>
              <a:spcAft>
                <a:spcPts val="0"/>
              </a:spcAft>
              <a:buClr>
                <a:schemeClr val="dk1"/>
              </a:buClr>
              <a:buSzPts val="900"/>
              <a:buFont typeface="Helvetica Neue"/>
              <a:buNone/>
              <a:defRPr b="0" i="0" sz="900" u="none" cap="none" strike="noStrike">
                <a:solidFill>
                  <a:schemeClr val="dk1"/>
                </a:solidFill>
                <a:latin typeface="Helvetica Neue"/>
                <a:ea typeface="Helvetica Neue"/>
                <a:cs typeface="Helvetica Neue"/>
                <a:sym typeface="Helvetica Neue"/>
              </a:defRPr>
            </a:lvl8pPr>
            <a:lvl9pPr indent="-228600" lvl="8" marL="4114800" marR="0" rtl="0" algn="l">
              <a:spcBef>
                <a:spcPts val="180"/>
              </a:spcBef>
              <a:spcAft>
                <a:spcPts val="0"/>
              </a:spcAft>
              <a:buClr>
                <a:schemeClr val="dk1"/>
              </a:buClr>
              <a:buSzPts val="900"/>
              <a:buFont typeface="Helvetica Neue"/>
              <a:buNone/>
              <a:defRPr b="0" i="0" sz="900" u="none" cap="none" strike="noStrike">
                <a:solidFill>
                  <a:schemeClr val="dk1"/>
                </a:solidFill>
                <a:latin typeface="Helvetica Neue"/>
                <a:ea typeface="Helvetica Neue"/>
                <a:cs typeface="Helvetica Neue"/>
                <a:sym typeface="Helvetica Neue"/>
              </a:defRPr>
            </a:lvl9pPr>
          </a:lstStyle>
          <a:p/>
        </p:txBody>
      </p:sp>
      <p:sp>
        <p:nvSpPr>
          <p:cNvPr id="65" name="Google Shape;65;p9"/>
          <p:cNvSpPr txBox="1"/>
          <p:nvPr>
            <p:ph idx="10" type="dt"/>
          </p:nvPr>
        </p:nvSpPr>
        <p:spPr>
          <a:xfrm>
            <a:off x="4572000" y="61722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66" name="Google Shape;66;p9"/>
          <p:cNvSpPr txBox="1"/>
          <p:nvPr>
            <p:ph idx="11" type="ftr"/>
          </p:nvPr>
        </p:nvSpPr>
        <p:spPr>
          <a:xfrm>
            <a:off x="685800" y="6172200"/>
            <a:ext cx="32004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67" name="Google Shape;67;p9"/>
          <p:cNvSpPr txBox="1"/>
          <p:nvPr>
            <p:ph idx="12" type="sldNum"/>
          </p:nvPr>
        </p:nvSpPr>
        <p:spPr>
          <a:xfrm>
            <a:off x="6553200"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Helvetica Neue"/>
                <a:ea typeface="Helvetica Neue"/>
                <a:cs typeface="Helvetica Neue"/>
                <a:sym typeface="Helvetica Neue"/>
              </a:defRPr>
            </a:lvl1pPr>
            <a:lvl2pPr indent="0" lvl="1" marL="0" marR="0" rtl="0" algn="r">
              <a:spcBef>
                <a:spcPts val="0"/>
              </a:spcBef>
              <a:buNone/>
              <a:defRPr b="0" i="0" sz="1400" u="none" cap="none" strike="noStrike">
                <a:solidFill>
                  <a:schemeClr val="dk1"/>
                </a:solidFill>
                <a:latin typeface="Helvetica Neue"/>
                <a:ea typeface="Helvetica Neue"/>
                <a:cs typeface="Helvetica Neue"/>
                <a:sym typeface="Helvetica Neue"/>
              </a:defRPr>
            </a:lvl2pPr>
            <a:lvl3pPr indent="0" lvl="2" marL="0" marR="0" rtl="0" algn="r">
              <a:spcBef>
                <a:spcPts val="0"/>
              </a:spcBef>
              <a:buNone/>
              <a:defRPr b="0" i="0" sz="1400" u="none" cap="none" strike="noStrike">
                <a:solidFill>
                  <a:schemeClr val="dk1"/>
                </a:solidFill>
                <a:latin typeface="Helvetica Neue"/>
                <a:ea typeface="Helvetica Neue"/>
                <a:cs typeface="Helvetica Neue"/>
                <a:sym typeface="Helvetica Neue"/>
              </a:defRPr>
            </a:lvl3pPr>
            <a:lvl4pPr indent="0" lvl="3" marL="0" marR="0" rtl="0" algn="r">
              <a:spcBef>
                <a:spcPts val="0"/>
              </a:spcBef>
              <a:buNone/>
              <a:defRPr b="0" i="0" sz="1400" u="none" cap="none" strike="noStrike">
                <a:solidFill>
                  <a:schemeClr val="dk1"/>
                </a:solidFill>
                <a:latin typeface="Helvetica Neue"/>
                <a:ea typeface="Helvetica Neue"/>
                <a:cs typeface="Helvetica Neue"/>
                <a:sym typeface="Helvetica Neue"/>
              </a:defRPr>
            </a:lvl4pPr>
            <a:lvl5pPr indent="0" lvl="4" marL="0" marR="0" rtl="0" algn="r">
              <a:spcBef>
                <a:spcPts val="0"/>
              </a:spcBef>
              <a:buNone/>
              <a:defRPr b="0" i="0" sz="1400" u="none" cap="none" strike="noStrike">
                <a:solidFill>
                  <a:schemeClr val="dk1"/>
                </a:solidFill>
                <a:latin typeface="Helvetica Neue"/>
                <a:ea typeface="Helvetica Neue"/>
                <a:cs typeface="Helvetica Neue"/>
                <a:sym typeface="Helvetica Neue"/>
              </a:defRPr>
            </a:lvl5pPr>
            <a:lvl6pPr indent="0" lvl="5" marL="0" marR="0" rtl="0" algn="r">
              <a:spcBef>
                <a:spcPts val="0"/>
              </a:spcBef>
              <a:buNone/>
              <a:defRPr b="0" i="0" sz="1400" u="none" cap="none" strike="noStrike">
                <a:solidFill>
                  <a:schemeClr val="dk1"/>
                </a:solidFill>
                <a:latin typeface="Helvetica Neue"/>
                <a:ea typeface="Helvetica Neue"/>
                <a:cs typeface="Helvetica Neue"/>
                <a:sym typeface="Helvetica Neue"/>
              </a:defRPr>
            </a:lvl6pPr>
            <a:lvl7pPr indent="0" lvl="6" marL="0" marR="0" rtl="0" algn="r">
              <a:spcBef>
                <a:spcPts val="0"/>
              </a:spcBef>
              <a:buNone/>
              <a:defRPr b="0" i="0" sz="1400" u="none" cap="none" strike="noStrike">
                <a:solidFill>
                  <a:schemeClr val="dk1"/>
                </a:solidFill>
                <a:latin typeface="Helvetica Neue"/>
                <a:ea typeface="Helvetica Neue"/>
                <a:cs typeface="Helvetica Neue"/>
                <a:sym typeface="Helvetica Neue"/>
              </a:defRPr>
            </a:lvl7pPr>
            <a:lvl8pPr indent="0" lvl="7" marL="0" marR="0" rtl="0" algn="r">
              <a:spcBef>
                <a:spcPts val="0"/>
              </a:spcBef>
              <a:buNone/>
              <a:defRPr b="0" i="0" sz="1400" u="none" cap="none" strike="noStrike">
                <a:solidFill>
                  <a:schemeClr val="dk1"/>
                </a:solidFill>
                <a:latin typeface="Helvetica Neue"/>
                <a:ea typeface="Helvetica Neue"/>
                <a:cs typeface="Helvetica Neue"/>
                <a:sym typeface="Helvetica Neue"/>
              </a:defRPr>
            </a:lvl8pPr>
            <a:lvl9pPr indent="0" lvl="8" marL="0" marR="0" rtl="0" algn="r">
              <a:spcBef>
                <a:spcPts val="0"/>
              </a:spcBef>
              <a:buNone/>
              <a:defRPr b="0" i="0" sz="1400" u="none" cap="none" strike="noStrik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9pPr>
          </a:lstStyle>
          <a:p/>
        </p:txBody>
      </p:sp>
      <p:sp>
        <p:nvSpPr>
          <p:cNvPr id="70" name="Google Shape;70;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Helvetica Neue"/>
              <a:buNone/>
              <a:defRPr b="0" i="0" sz="3200" u="none" cap="none" strike="noStrike">
                <a:solidFill>
                  <a:schemeClr val="dk1"/>
                </a:solidFill>
                <a:latin typeface="Helvetica Neue"/>
                <a:ea typeface="Helvetica Neue"/>
                <a:cs typeface="Helvetica Neue"/>
                <a:sym typeface="Helvetica Neue"/>
              </a:defRPr>
            </a:lvl1pPr>
            <a:lvl2pPr lvl="1" marR="0" rtl="0" algn="l">
              <a:spcBef>
                <a:spcPts val="560"/>
              </a:spcBef>
              <a:spcAft>
                <a:spcPts val="0"/>
              </a:spcAft>
              <a:buClr>
                <a:schemeClr val="dk1"/>
              </a:buClr>
              <a:buSzPts val="2800"/>
              <a:buFont typeface="Helvetica Neue"/>
              <a:buNone/>
              <a:defRPr b="0" i="0" sz="2800" u="none" cap="none" strike="noStrike">
                <a:solidFill>
                  <a:schemeClr val="dk1"/>
                </a:solidFill>
                <a:latin typeface="Helvetica Neue"/>
                <a:ea typeface="Helvetica Neue"/>
                <a:cs typeface="Helvetica Neue"/>
                <a:sym typeface="Helvetica Neue"/>
              </a:defRPr>
            </a:lvl2pPr>
            <a:lvl3pPr lvl="2" marR="0" rtl="0" algn="l">
              <a:spcBef>
                <a:spcPts val="480"/>
              </a:spcBef>
              <a:spcAft>
                <a:spcPts val="0"/>
              </a:spcAft>
              <a:buClr>
                <a:schemeClr val="dk1"/>
              </a:buClr>
              <a:buSzPts val="2400"/>
              <a:buFont typeface="Helvetica Neue"/>
              <a:buNone/>
              <a:defRPr b="0" i="0" sz="2400" u="none" cap="none" strike="noStrike">
                <a:solidFill>
                  <a:schemeClr val="dk1"/>
                </a:solidFill>
                <a:latin typeface="Helvetica Neue"/>
                <a:ea typeface="Helvetica Neue"/>
                <a:cs typeface="Helvetica Neue"/>
                <a:sym typeface="Helvetica Neue"/>
              </a:defRPr>
            </a:lvl3pPr>
            <a:lvl4pPr lvl="3" marR="0" rtl="0" algn="l">
              <a:spcBef>
                <a:spcPts val="400"/>
              </a:spcBef>
              <a:spcAft>
                <a:spcPts val="0"/>
              </a:spcAft>
              <a:buClr>
                <a:schemeClr val="dk1"/>
              </a:buClr>
              <a:buSzPts val="2000"/>
              <a:buFont typeface="Helvetica Neue"/>
              <a:buNone/>
              <a:defRPr b="0" i="0" sz="2000" u="none" cap="none" strike="noStrike">
                <a:solidFill>
                  <a:schemeClr val="dk1"/>
                </a:solidFill>
                <a:latin typeface="Helvetica Neue"/>
                <a:ea typeface="Helvetica Neue"/>
                <a:cs typeface="Helvetica Neue"/>
                <a:sym typeface="Helvetica Neue"/>
              </a:defRPr>
            </a:lvl4pPr>
            <a:lvl5pPr lvl="4" marR="0" rtl="0" algn="l">
              <a:spcBef>
                <a:spcPts val="400"/>
              </a:spcBef>
              <a:spcAft>
                <a:spcPts val="0"/>
              </a:spcAft>
              <a:buClr>
                <a:schemeClr val="dk1"/>
              </a:buClr>
              <a:buSzPts val="2000"/>
              <a:buFont typeface="Helvetica Neue"/>
              <a:buNone/>
              <a:defRPr b="0" i="0" sz="2000" u="none" cap="none" strike="noStrike">
                <a:solidFill>
                  <a:schemeClr val="dk1"/>
                </a:solidFill>
                <a:latin typeface="Helvetica Neue"/>
                <a:ea typeface="Helvetica Neue"/>
                <a:cs typeface="Helvetica Neue"/>
                <a:sym typeface="Helvetica Neue"/>
              </a:defRPr>
            </a:lvl5pPr>
            <a:lvl6pPr lvl="5" marR="0" rtl="0" algn="l">
              <a:spcBef>
                <a:spcPts val="400"/>
              </a:spcBef>
              <a:spcAft>
                <a:spcPts val="0"/>
              </a:spcAft>
              <a:buClr>
                <a:schemeClr val="dk1"/>
              </a:buClr>
              <a:buSzPts val="2000"/>
              <a:buFont typeface="Helvetica Neue"/>
              <a:buNone/>
              <a:defRPr b="0" i="0" sz="2000" u="none" cap="none" strike="noStrike">
                <a:solidFill>
                  <a:schemeClr val="dk1"/>
                </a:solidFill>
                <a:latin typeface="Helvetica Neue"/>
                <a:ea typeface="Helvetica Neue"/>
                <a:cs typeface="Helvetica Neue"/>
                <a:sym typeface="Helvetica Neue"/>
              </a:defRPr>
            </a:lvl6pPr>
            <a:lvl7pPr lvl="6" marR="0" rtl="0" algn="l">
              <a:spcBef>
                <a:spcPts val="400"/>
              </a:spcBef>
              <a:spcAft>
                <a:spcPts val="0"/>
              </a:spcAft>
              <a:buClr>
                <a:schemeClr val="dk1"/>
              </a:buClr>
              <a:buSzPts val="2000"/>
              <a:buFont typeface="Helvetica Neue"/>
              <a:buNone/>
              <a:defRPr b="0" i="0" sz="2000" u="none" cap="none" strike="noStrike">
                <a:solidFill>
                  <a:schemeClr val="dk1"/>
                </a:solidFill>
                <a:latin typeface="Helvetica Neue"/>
                <a:ea typeface="Helvetica Neue"/>
                <a:cs typeface="Helvetica Neue"/>
                <a:sym typeface="Helvetica Neue"/>
              </a:defRPr>
            </a:lvl7pPr>
            <a:lvl8pPr lvl="7" marR="0" rtl="0" algn="l">
              <a:spcBef>
                <a:spcPts val="400"/>
              </a:spcBef>
              <a:spcAft>
                <a:spcPts val="0"/>
              </a:spcAft>
              <a:buClr>
                <a:schemeClr val="dk1"/>
              </a:buClr>
              <a:buSzPts val="2000"/>
              <a:buFont typeface="Helvetica Neue"/>
              <a:buNone/>
              <a:defRPr b="0" i="0" sz="2000" u="none" cap="none" strike="noStrike">
                <a:solidFill>
                  <a:schemeClr val="dk1"/>
                </a:solidFill>
                <a:latin typeface="Helvetica Neue"/>
                <a:ea typeface="Helvetica Neue"/>
                <a:cs typeface="Helvetica Neue"/>
                <a:sym typeface="Helvetica Neue"/>
              </a:defRPr>
            </a:lvl8pPr>
            <a:lvl9pPr lvl="8" marR="0" rtl="0" algn="l">
              <a:spcBef>
                <a:spcPts val="400"/>
              </a:spcBef>
              <a:spcAft>
                <a:spcPts val="0"/>
              </a:spcAft>
              <a:buClr>
                <a:schemeClr val="dk1"/>
              </a:buClr>
              <a:buSzPts val="2000"/>
              <a:buFont typeface="Helvetica Neue"/>
              <a:buNone/>
              <a:defRPr b="0" i="0" sz="2000" u="none" cap="none" strike="noStrike">
                <a:solidFill>
                  <a:schemeClr val="dk1"/>
                </a:solidFill>
                <a:latin typeface="Helvetica Neue"/>
                <a:ea typeface="Helvetica Neue"/>
                <a:cs typeface="Helvetica Neue"/>
                <a:sym typeface="Helvetica Neue"/>
              </a:defRPr>
            </a:lvl9pPr>
          </a:lstStyle>
          <a:p/>
        </p:txBody>
      </p:sp>
      <p:sp>
        <p:nvSpPr>
          <p:cNvPr id="71" name="Google Shape;71;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Helvetica Neue"/>
              <a:buNone/>
              <a:defRPr b="0" i="0" sz="1400" u="none" cap="none" strike="noStrike">
                <a:solidFill>
                  <a:schemeClr val="dk1"/>
                </a:solidFill>
                <a:latin typeface="Helvetica Neue"/>
                <a:ea typeface="Helvetica Neue"/>
                <a:cs typeface="Helvetica Neue"/>
                <a:sym typeface="Helvetica Neue"/>
              </a:defRPr>
            </a:lvl1pPr>
            <a:lvl2pPr indent="-228600" lvl="1" marL="914400" marR="0" rtl="0" algn="l">
              <a:spcBef>
                <a:spcPts val="240"/>
              </a:spcBef>
              <a:spcAft>
                <a:spcPts val="0"/>
              </a:spcAft>
              <a:buClr>
                <a:schemeClr val="dk1"/>
              </a:buClr>
              <a:buSzPts val="1200"/>
              <a:buFont typeface="Helvetica Neue"/>
              <a:buNone/>
              <a:defRPr b="0" i="0" sz="1200" u="none" cap="none" strike="noStrike">
                <a:solidFill>
                  <a:schemeClr val="dk1"/>
                </a:solidFill>
                <a:latin typeface="Helvetica Neue"/>
                <a:ea typeface="Helvetica Neue"/>
                <a:cs typeface="Helvetica Neue"/>
                <a:sym typeface="Helvetica Neue"/>
              </a:defRPr>
            </a:lvl2pPr>
            <a:lvl3pPr indent="-228600" lvl="2" marL="1371600" marR="0" rtl="0" algn="l">
              <a:spcBef>
                <a:spcPts val="200"/>
              </a:spcBef>
              <a:spcAft>
                <a:spcPts val="0"/>
              </a:spcAft>
              <a:buClr>
                <a:schemeClr val="dk1"/>
              </a:buClr>
              <a:buSzPts val="1000"/>
              <a:buFont typeface="Helvetica Neue"/>
              <a:buNone/>
              <a:defRPr b="0" i="0" sz="1000" u="none" cap="none" strike="noStrike">
                <a:solidFill>
                  <a:schemeClr val="dk1"/>
                </a:solidFill>
                <a:latin typeface="Helvetica Neue"/>
                <a:ea typeface="Helvetica Neue"/>
                <a:cs typeface="Helvetica Neue"/>
                <a:sym typeface="Helvetica Neue"/>
              </a:defRPr>
            </a:lvl3pPr>
            <a:lvl4pPr indent="-228600" lvl="3" marL="1828800" marR="0" rtl="0" algn="l">
              <a:spcBef>
                <a:spcPts val="180"/>
              </a:spcBef>
              <a:spcAft>
                <a:spcPts val="0"/>
              </a:spcAft>
              <a:buClr>
                <a:schemeClr val="dk1"/>
              </a:buClr>
              <a:buSzPts val="900"/>
              <a:buFont typeface="Helvetica Neue"/>
              <a:buNone/>
              <a:defRPr b="0" i="0" sz="900" u="none" cap="none" strike="noStrike">
                <a:solidFill>
                  <a:schemeClr val="dk1"/>
                </a:solidFill>
                <a:latin typeface="Helvetica Neue"/>
                <a:ea typeface="Helvetica Neue"/>
                <a:cs typeface="Helvetica Neue"/>
                <a:sym typeface="Helvetica Neue"/>
              </a:defRPr>
            </a:lvl4pPr>
            <a:lvl5pPr indent="-228600" lvl="4" marL="2286000" marR="0" rtl="0" algn="l">
              <a:spcBef>
                <a:spcPts val="180"/>
              </a:spcBef>
              <a:spcAft>
                <a:spcPts val="0"/>
              </a:spcAft>
              <a:buClr>
                <a:schemeClr val="dk1"/>
              </a:buClr>
              <a:buSzPts val="900"/>
              <a:buFont typeface="Helvetica Neue"/>
              <a:buNone/>
              <a:defRPr b="0" i="0" sz="900" u="none" cap="none" strike="noStrike">
                <a:solidFill>
                  <a:schemeClr val="dk1"/>
                </a:solidFill>
                <a:latin typeface="Helvetica Neue"/>
                <a:ea typeface="Helvetica Neue"/>
                <a:cs typeface="Helvetica Neue"/>
                <a:sym typeface="Helvetica Neue"/>
              </a:defRPr>
            </a:lvl5pPr>
            <a:lvl6pPr indent="-228600" lvl="5" marL="2743200" marR="0" rtl="0" algn="l">
              <a:spcBef>
                <a:spcPts val="180"/>
              </a:spcBef>
              <a:spcAft>
                <a:spcPts val="0"/>
              </a:spcAft>
              <a:buClr>
                <a:schemeClr val="dk1"/>
              </a:buClr>
              <a:buSzPts val="900"/>
              <a:buFont typeface="Helvetica Neue"/>
              <a:buNone/>
              <a:defRPr b="0" i="0" sz="900" u="none" cap="none" strike="noStrike">
                <a:solidFill>
                  <a:schemeClr val="dk1"/>
                </a:solidFill>
                <a:latin typeface="Helvetica Neue"/>
                <a:ea typeface="Helvetica Neue"/>
                <a:cs typeface="Helvetica Neue"/>
                <a:sym typeface="Helvetica Neue"/>
              </a:defRPr>
            </a:lvl6pPr>
            <a:lvl7pPr indent="-228600" lvl="6" marL="3200400" marR="0" rtl="0" algn="l">
              <a:spcBef>
                <a:spcPts val="180"/>
              </a:spcBef>
              <a:spcAft>
                <a:spcPts val="0"/>
              </a:spcAft>
              <a:buClr>
                <a:schemeClr val="dk1"/>
              </a:buClr>
              <a:buSzPts val="900"/>
              <a:buFont typeface="Helvetica Neue"/>
              <a:buNone/>
              <a:defRPr b="0" i="0" sz="900" u="none" cap="none" strike="noStrike">
                <a:solidFill>
                  <a:schemeClr val="dk1"/>
                </a:solidFill>
                <a:latin typeface="Helvetica Neue"/>
                <a:ea typeface="Helvetica Neue"/>
                <a:cs typeface="Helvetica Neue"/>
                <a:sym typeface="Helvetica Neue"/>
              </a:defRPr>
            </a:lvl7pPr>
            <a:lvl8pPr indent="-228600" lvl="7" marL="3657600" marR="0" rtl="0" algn="l">
              <a:spcBef>
                <a:spcPts val="180"/>
              </a:spcBef>
              <a:spcAft>
                <a:spcPts val="0"/>
              </a:spcAft>
              <a:buClr>
                <a:schemeClr val="dk1"/>
              </a:buClr>
              <a:buSzPts val="900"/>
              <a:buFont typeface="Helvetica Neue"/>
              <a:buNone/>
              <a:defRPr b="0" i="0" sz="900" u="none" cap="none" strike="noStrike">
                <a:solidFill>
                  <a:schemeClr val="dk1"/>
                </a:solidFill>
                <a:latin typeface="Helvetica Neue"/>
                <a:ea typeface="Helvetica Neue"/>
                <a:cs typeface="Helvetica Neue"/>
                <a:sym typeface="Helvetica Neue"/>
              </a:defRPr>
            </a:lvl8pPr>
            <a:lvl9pPr indent="-228600" lvl="8" marL="4114800" marR="0" rtl="0" algn="l">
              <a:spcBef>
                <a:spcPts val="180"/>
              </a:spcBef>
              <a:spcAft>
                <a:spcPts val="0"/>
              </a:spcAft>
              <a:buClr>
                <a:schemeClr val="dk1"/>
              </a:buClr>
              <a:buSzPts val="900"/>
              <a:buFont typeface="Helvetica Neue"/>
              <a:buNone/>
              <a:defRPr b="0" i="0" sz="900" u="none" cap="none" strike="noStrike">
                <a:solidFill>
                  <a:schemeClr val="dk1"/>
                </a:solidFill>
                <a:latin typeface="Helvetica Neue"/>
                <a:ea typeface="Helvetica Neue"/>
                <a:cs typeface="Helvetica Neue"/>
                <a:sym typeface="Helvetica Neue"/>
              </a:defRPr>
            </a:lvl9pPr>
          </a:lstStyle>
          <a:p/>
        </p:txBody>
      </p:sp>
      <p:sp>
        <p:nvSpPr>
          <p:cNvPr id="72" name="Google Shape;72;p10"/>
          <p:cNvSpPr txBox="1"/>
          <p:nvPr>
            <p:ph idx="10" type="dt"/>
          </p:nvPr>
        </p:nvSpPr>
        <p:spPr>
          <a:xfrm>
            <a:off x="4572000" y="61722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73" name="Google Shape;73;p10"/>
          <p:cNvSpPr txBox="1"/>
          <p:nvPr>
            <p:ph idx="11" type="ftr"/>
          </p:nvPr>
        </p:nvSpPr>
        <p:spPr>
          <a:xfrm>
            <a:off x="685800" y="6172200"/>
            <a:ext cx="32004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74" name="Google Shape;74;p10"/>
          <p:cNvSpPr txBox="1"/>
          <p:nvPr>
            <p:ph idx="12" type="sldNum"/>
          </p:nvPr>
        </p:nvSpPr>
        <p:spPr>
          <a:xfrm>
            <a:off x="6553200"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Helvetica Neue"/>
                <a:ea typeface="Helvetica Neue"/>
                <a:cs typeface="Helvetica Neue"/>
                <a:sym typeface="Helvetica Neue"/>
              </a:defRPr>
            </a:lvl1pPr>
            <a:lvl2pPr indent="0" lvl="1" marL="0" marR="0" rtl="0" algn="r">
              <a:spcBef>
                <a:spcPts val="0"/>
              </a:spcBef>
              <a:buNone/>
              <a:defRPr b="0" i="0" sz="1400" u="none" cap="none" strike="noStrike">
                <a:solidFill>
                  <a:schemeClr val="dk1"/>
                </a:solidFill>
                <a:latin typeface="Helvetica Neue"/>
                <a:ea typeface="Helvetica Neue"/>
                <a:cs typeface="Helvetica Neue"/>
                <a:sym typeface="Helvetica Neue"/>
              </a:defRPr>
            </a:lvl2pPr>
            <a:lvl3pPr indent="0" lvl="2" marL="0" marR="0" rtl="0" algn="r">
              <a:spcBef>
                <a:spcPts val="0"/>
              </a:spcBef>
              <a:buNone/>
              <a:defRPr b="0" i="0" sz="1400" u="none" cap="none" strike="noStrike">
                <a:solidFill>
                  <a:schemeClr val="dk1"/>
                </a:solidFill>
                <a:latin typeface="Helvetica Neue"/>
                <a:ea typeface="Helvetica Neue"/>
                <a:cs typeface="Helvetica Neue"/>
                <a:sym typeface="Helvetica Neue"/>
              </a:defRPr>
            </a:lvl3pPr>
            <a:lvl4pPr indent="0" lvl="3" marL="0" marR="0" rtl="0" algn="r">
              <a:spcBef>
                <a:spcPts val="0"/>
              </a:spcBef>
              <a:buNone/>
              <a:defRPr b="0" i="0" sz="1400" u="none" cap="none" strike="noStrike">
                <a:solidFill>
                  <a:schemeClr val="dk1"/>
                </a:solidFill>
                <a:latin typeface="Helvetica Neue"/>
                <a:ea typeface="Helvetica Neue"/>
                <a:cs typeface="Helvetica Neue"/>
                <a:sym typeface="Helvetica Neue"/>
              </a:defRPr>
            </a:lvl4pPr>
            <a:lvl5pPr indent="0" lvl="4" marL="0" marR="0" rtl="0" algn="r">
              <a:spcBef>
                <a:spcPts val="0"/>
              </a:spcBef>
              <a:buNone/>
              <a:defRPr b="0" i="0" sz="1400" u="none" cap="none" strike="noStrike">
                <a:solidFill>
                  <a:schemeClr val="dk1"/>
                </a:solidFill>
                <a:latin typeface="Helvetica Neue"/>
                <a:ea typeface="Helvetica Neue"/>
                <a:cs typeface="Helvetica Neue"/>
                <a:sym typeface="Helvetica Neue"/>
              </a:defRPr>
            </a:lvl5pPr>
            <a:lvl6pPr indent="0" lvl="5" marL="0" marR="0" rtl="0" algn="r">
              <a:spcBef>
                <a:spcPts val="0"/>
              </a:spcBef>
              <a:buNone/>
              <a:defRPr b="0" i="0" sz="1400" u="none" cap="none" strike="noStrike">
                <a:solidFill>
                  <a:schemeClr val="dk1"/>
                </a:solidFill>
                <a:latin typeface="Helvetica Neue"/>
                <a:ea typeface="Helvetica Neue"/>
                <a:cs typeface="Helvetica Neue"/>
                <a:sym typeface="Helvetica Neue"/>
              </a:defRPr>
            </a:lvl6pPr>
            <a:lvl7pPr indent="0" lvl="6" marL="0" marR="0" rtl="0" algn="r">
              <a:spcBef>
                <a:spcPts val="0"/>
              </a:spcBef>
              <a:buNone/>
              <a:defRPr b="0" i="0" sz="1400" u="none" cap="none" strike="noStrike">
                <a:solidFill>
                  <a:schemeClr val="dk1"/>
                </a:solidFill>
                <a:latin typeface="Helvetica Neue"/>
                <a:ea typeface="Helvetica Neue"/>
                <a:cs typeface="Helvetica Neue"/>
                <a:sym typeface="Helvetica Neue"/>
              </a:defRPr>
            </a:lvl7pPr>
            <a:lvl8pPr indent="0" lvl="7" marL="0" marR="0" rtl="0" algn="r">
              <a:spcBef>
                <a:spcPts val="0"/>
              </a:spcBef>
              <a:buNone/>
              <a:defRPr b="0" i="0" sz="1400" u="none" cap="none" strike="noStrike">
                <a:solidFill>
                  <a:schemeClr val="dk1"/>
                </a:solidFill>
                <a:latin typeface="Helvetica Neue"/>
                <a:ea typeface="Helvetica Neue"/>
                <a:cs typeface="Helvetica Neue"/>
                <a:sym typeface="Helvetica Neue"/>
              </a:defRPr>
            </a:lvl8pPr>
            <a:lvl9pPr indent="0" lvl="8" marL="0" marR="0" rtl="0" algn="r">
              <a:spcBef>
                <a:spcPts val="0"/>
              </a:spcBef>
              <a:buNone/>
              <a:defRPr b="0" i="0" sz="1400" u="none" cap="none" strike="noStrik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jp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1588" y="-1588"/>
            <a:ext cx="9145588" cy="6859588"/>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1219200" y="1600200"/>
            <a:ext cx="5926138" cy="95250"/>
          </a:xfrm>
          <a:prstGeom prst="rect">
            <a:avLst/>
          </a:prstGeom>
          <a:noFill/>
          <a:ln>
            <a:noFill/>
          </a:ln>
        </p:spPr>
      </p:pic>
      <p:sp>
        <p:nvSpPr>
          <p:cNvPr id="12" name="Google Shape;12;p1"/>
          <p:cNvSpPr txBox="1"/>
          <p:nvPr>
            <p:ph type="title"/>
          </p:nvPr>
        </p:nvSpPr>
        <p:spPr>
          <a:xfrm>
            <a:off x="685800" y="457200"/>
            <a:ext cx="7772400" cy="99060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40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4400" u="none" cap="none" strike="noStrike">
                <a:solidFill>
                  <a:schemeClr val="dk2"/>
                </a:solidFill>
                <a:latin typeface="Helvetica Neue"/>
                <a:ea typeface="Helvetica Neue"/>
                <a:cs typeface="Helvetica Neue"/>
                <a:sym typeface="Helvetica Neue"/>
              </a:defRPr>
            </a:lvl9pPr>
          </a:lstStyle>
          <a:p/>
        </p:txBody>
      </p:sp>
      <p:sp>
        <p:nvSpPr>
          <p:cNvPr id="13" name="Google Shape;13;p1"/>
          <p:cNvSpPr txBox="1"/>
          <p:nvPr>
            <p:ph idx="1" type="body"/>
          </p:nvPr>
        </p:nvSpPr>
        <p:spPr>
          <a:xfrm>
            <a:off x="685800" y="1981200"/>
            <a:ext cx="7772400" cy="40386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Helvetica Neue"/>
              <a:buChar char="•"/>
              <a:defRPr b="0" i="0" sz="3200" u="none" cap="none" strike="noStrike">
                <a:solidFill>
                  <a:schemeClr val="dk1"/>
                </a:solidFill>
                <a:latin typeface="Helvetica Neue"/>
                <a:ea typeface="Helvetica Neue"/>
                <a:cs typeface="Helvetica Neue"/>
                <a:sym typeface="Helvetica Neue"/>
              </a:defRPr>
            </a:lvl1pPr>
            <a:lvl2pPr indent="-406400" lvl="1" marL="914400" marR="0" rtl="0" algn="l">
              <a:spcBef>
                <a:spcPts val="560"/>
              </a:spcBef>
              <a:spcAft>
                <a:spcPts val="0"/>
              </a:spcAft>
              <a:buClr>
                <a:schemeClr val="dk1"/>
              </a:buClr>
              <a:buSzPts val="2800"/>
              <a:buFont typeface="Helvetica Neue"/>
              <a:buChar char="–"/>
              <a:defRPr b="0" i="0" sz="2800" u="none" cap="none" strike="noStrike">
                <a:solidFill>
                  <a:schemeClr val="dk1"/>
                </a:solidFill>
                <a:latin typeface="Helvetica Neue"/>
                <a:ea typeface="Helvetica Neue"/>
                <a:cs typeface="Helvetica Neue"/>
                <a:sym typeface="Helvetica Neue"/>
              </a:defRPr>
            </a:lvl2pPr>
            <a:lvl3pPr indent="-381000" lvl="2" marL="1371600" marR="0" rtl="0" algn="l">
              <a:spcBef>
                <a:spcPts val="480"/>
              </a:spcBef>
              <a:spcAft>
                <a:spcPts val="0"/>
              </a:spcAft>
              <a:buClr>
                <a:schemeClr val="dk1"/>
              </a:buClr>
              <a:buSzPts val="2400"/>
              <a:buFont typeface="Helvetica Neue"/>
              <a:buChar char="•"/>
              <a:defRPr b="0" i="0" sz="2400" u="none" cap="none" strike="noStrike">
                <a:solidFill>
                  <a:schemeClr val="dk1"/>
                </a:solidFill>
                <a:latin typeface="Helvetica Neue"/>
                <a:ea typeface="Helvetica Neue"/>
                <a:cs typeface="Helvetica Neue"/>
                <a:sym typeface="Helvetica Neue"/>
              </a:defRPr>
            </a:lvl3pPr>
            <a:lvl4pPr indent="-355600" lvl="3" marL="18288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6pPr>
            <a:lvl7pPr indent="-355600" lvl="6" marL="32004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7pPr>
            <a:lvl8pPr indent="-355600" lvl="7" marL="36576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8pPr>
            <a:lvl9pPr indent="-355600" lvl="8" marL="4114800" marR="0" rtl="0" algn="l">
              <a:spcBef>
                <a:spcPts val="400"/>
              </a:spcBef>
              <a:spcAft>
                <a:spcPts val="0"/>
              </a:spcAft>
              <a:buClr>
                <a:schemeClr val="dk1"/>
              </a:buClr>
              <a:buSzPts val="2000"/>
              <a:buFont typeface="Helvetica Neue"/>
              <a:buChar char="»"/>
              <a:defRPr b="0" i="0" sz="2000" u="none" cap="none" strike="noStrike">
                <a:solidFill>
                  <a:schemeClr val="dk1"/>
                </a:solidFill>
                <a:latin typeface="Helvetica Neue"/>
                <a:ea typeface="Helvetica Neue"/>
                <a:cs typeface="Helvetica Neue"/>
                <a:sym typeface="Helvetica Neue"/>
              </a:defRPr>
            </a:lvl9pPr>
          </a:lstStyle>
          <a:p/>
        </p:txBody>
      </p:sp>
      <p:sp>
        <p:nvSpPr>
          <p:cNvPr id="14" name="Google Shape;14;p1"/>
          <p:cNvSpPr txBox="1"/>
          <p:nvPr>
            <p:ph idx="10" type="dt"/>
          </p:nvPr>
        </p:nvSpPr>
        <p:spPr>
          <a:xfrm>
            <a:off x="4572000" y="61722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15" name="Google Shape;15;p1"/>
          <p:cNvSpPr txBox="1"/>
          <p:nvPr>
            <p:ph idx="11" type="ftr"/>
          </p:nvPr>
        </p:nvSpPr>
        <p:spPr>
          <a:xfrm>
            <a:off x="685800" y="6172200"/>
            <a:ext cx="3200400" cy="4572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16" name="Google Shape;16;p1"/>
          <p:cNvSpPr txBox="1"/>
          <p:nvPr>
            <p:ph idx="12" type="sldNum"/>
          </p:nvPr>
        </p:nvSpPr>
        <p:spPr>
          <a:xfrm>
            <a:off x="6553200"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Helvetica Neue"/>
                <a:ea typeface="Helvetica Neue"/>
                <a:cs typeface="Helvetica Neue"/>
                <a:sym typeface="Helvetica Neue"/>
              </a:defRPr>
            </a:lvl1pPr>
            <a:lvl2pPr indent="0" lvl="1" marL="0" marR="0" rtl="0" algn="r">
              <a:spcBef>
                <a:spcPts val="0"/>
              </a:spcBef>
              <a:buNone/>
              <a:defRPr b="0" i="0" sz="1400" u="none" cap="none" strike="noStrike">
                <a:solidFill>
                  <a:schemeClr val="dk1"/>
                </a:solidFill>
                <a:latin typeface="Helvetica Neue"/>
                <a:ea typeface="Helvetica Neue"/>
                <a:cs typeface="Helvetica Neue"/>
                <a:sym typeface="Helvetica Neue"/>
              </a:defRPr>
            </a:lvl2pPr>
            <a:lvl3pPr indent="0" lvl="2" marL="0" marR="0" rtl="0" algn="r">
              <a:spcBef>
                <a:spcPts val="0"/>
              </a:spcBef>
              <a:buNone/>
              <a:defRPr b="0" i="0" sz="1400" u="none" cap="none" strike="noStrike">
                <a:solidFill>
                  <a:schemeClr val="dk1"/>
                </a:solidFill>
                <a:latin typeface="Helvetica Neue"/>
                <a:ea typeface="Helvetica Neue"/>
                <a:cs typeface="Helvetica Neue"/>
                <a:sym typeface="Helvetica Neue"/>
              </a:defRPr>
            </a:lvl3pPr>
            <a:lvl4pPr indent="0" lvl="3" marL="0" marR="0" rtl="0" algn="r">
              <a:spcBef>
                <a:spcPts val="0"/>
              </a:spcBef>
              <a:buNone/>
              <a:defRPr b="0" i="0" sz="1400" u="none" cap="none" strike="noStrike">
                <a:solidFill>
                  <a:schemeClr val="dk1"/>
                </a:solidFill>
                <a:latin typeface="Helvetica Neue"/>
                <a:ea typeface="Helvetica Neue"/>
                <a:cs typeface="Helvetica Neue"/>
                <a:sym typeface="Helvetica Neue"/>
              </a:defRPr>
            </a:lvl4pPr>
            <a:lvl5pPr indent="0" lvl="4" marL="0" marR="0" rtl="0" algn="r">
              <a:spcBef>
                <a:spcPts val="0"/>
              </a:spcBef>
              <a:buNone/>
              <a:defRPr b="0" i="0" sz="1400" u="none" cap="none" strike="noStrike">
                <a:solidFill>
                  <a:schemeClr val="dk1"/>
                </a:solidFill>
                <a:latin typeface="Helvetica Neue"/>
                <a:ea typeface="Helvetica Neue"/>
                <a:cs typeface="Helvetica Neue"/>
                <a:sym typeface="Helvetica Neue"/>
              </a:defRPr>
            </a:lvl5pPr>
            <a:lvl6pPr indent="0" lvl="5" marL="0" marR="0" rtl="0" algn="r">
              <a:spcBef>
                <a:spcPts val="0"/>
              </a:spcBef>
              <a:buNone/>
              <a:defRPr b="0" i="0" sz="1400" u="none" cap="none" strike="noStrike">
                <a:solidFill>
                  <a:schemeClr val="dk1"/>
                </a:solidFill>
                <a:latin typeface="Helvetica Neue"/>
                <a:ea typeface="Helvetica Neue"/>
                <a:cs typeface="Helvetica Neue"/>
                <a:sym typeface="Helvetica Neue"/>
              </a:defRPr>
            </a:lvl6pPr>
            <a:lvl7pPr indent="0" lvl="6" marL="0" marR="0" rtl="0" algn="r">
              <a:spcBef>
                <a:spcPts val="0"/>
              </a:spcBef>
              <a:buNone/>
              <a:defRPr b="0" i="0" sz="1400" u="none" cap="none" strike="noStrike">
                <a:solidFill>
                  <a:schemeClr val="dk1"/>
                </a:solidFill>
                <a:latin typeface="Helvetica Neue"/>
                <a:ea typeface="Helvetica Neue"/>
                <a:cs typeface="Helvetica Neue"/>
                <a:sym typeface="Helvetica Neue"/>
              </a:defRPr>
            </a:lvl7pPr>
            <a:lvl8pPr indent="0" lvl="7" marL="0" marR="0" rtl="0" algn="r">
              <a:spcBef>
                <a:spcPts val="0"/>
              </a:spcBef>
              <a:buNone/>
              <a:defRPr b="0" i="0" sz="1400" u="none" cap="none" strike="noStrike">
                <a:solidFill>
                  <a:schemeClr val="dk1"/>
                </a:solidFill>
                <a:latin typeface="Helvetica Neue"/>
                <a:ea typeface="Helvetica Neue"/>
                <a:cs typeface="Helvetica Neue"/>
                <a:sym typeface="Helvetica Neue"/>
              </a:defRPr>
            </a:lvl8pPr>
            <a:lvl9pPr indent="0" lvl="8" marL="0" marR="0" rtl="0" algn="r">
              <a:spcBef>
                <a:spcPts val="0"/>
              </a:spcBef>
              <a:buNone/>
              <a:defRPr b="0" i="0" sz="1400" u="none" cap="none" strike="noStrik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3"/>
          <p:cNvSpPr txBox="1"/>
          <p:nvPr>
            <p:ph type="ctrTitle"/>
          </p:nvPr>
        </p:nvSpPr>
        <p:spPr>
          <a:xfrm>
            <a:off x="914400" y="1600200"/>
            <a:ext cx="73152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dk2"/>
                </a:solidFill>
                <a:latin typeface="Times New Roman"/>
                <a:ea typeface="Times New Roman"/>
                <a:cs typeface="Times New Roman"/>
                <a:sym typeface="Times New Roman"/>
              </a:rPr>
              <a:t>Overview of the course</a:t>
            </a:r>
            <a:br>
              <a:rPr b="1" i="0" lang="en-US" sz="2400" u="none" cap="none" strike="noStrike">
                <a:solidFill>
                  <a:schemeClr val="dk2"/>
                </a:solidFill>
                <a:latin typeface="Times New Roman"/>
                <a:ea typeface="Times New Roman"/>
                <a:cs typeface="Times New Roman"/>
                <a:sym typeface="Times New Roman"/>
              </a:rPr>
            </a:br>
            <a:r>
              <a:rPr b="1" i="0" lang="en-US" sz="2400" u="none" cap="none" strike="noStrike">
                <a:solidFill>
                  <a:schemeClr val="dk2"/>
                </a:solidFill>
                <a:latin typeface="Times New Roman"/>
                <a:ea typeface="Times New Roman"/>
                <a:cs typeface="Times New Roman"/>
                <a:sym typeface="Times New Roman"/>
              </a:rPr>
              <a:t>Data structure and Algorithms</a:t>
            </a:r>
            <a:endParaRPr b="1" i="0" sz="2400" u="none" cap="none" strike="noStrike">
              <a:solidFill>
                <a:schemeClr val="dk2"/>
              </a:solidFill>
              <a:latin typeface="Times New Roman"/>
              <a:ea typeface="Times New Roman"/>
              <a:cs typeface="Times New Roman"/>
              <a:sym typeface="Times New Roman"/>
            </a:endParaRPr>
          </a:p>
        </p:txBody>
      </p:sp>
      <p:sp>
        <p:nvSpPr>
          <p:cNvPr id="93" name="Google Shape;93;p13"/>
          <p:cNvSpPr txBox="1"/>
          <p:nvPr>
            <p:ph idx="1" type="subTitle"/>
          </p:nvPr>
        </p:nvSpPr>
        <p:spPr>
          <a:xfrm>
            <a:off x="1371600" y="3886200"/>
            <a:ext cx="70866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600"/>
              <a:buFont typeface="Helvetica Neue"/>
              <a:buNone/>
            </a:pPr>
            <a:r>
              <a:t/>
            </a:r>
            <a:endParaRPr b="0" i="0" sz="2600" u="none" cap="none" strike="noStrike">
              <a:solidFill>
                <a:schemeClr val="dk1"/>
              </a:solidFill>
              <a:latin typeface="Times New Roman"/>
              <a:ea typeface="Times New Roman"/>
              <a:cs typeface="Times New Roman"/>
              <a:sym typeface="Times New Roman"/>
            </a:endParaRPr>
          </a:p>
          <a:p>
            <a:pPr indent="0" lvl="0" marL="0" marR="0" rtl="0" algn="ctr">
              <a:spcBef>
                <a:spcPts val="640"/>
              </a:spcBef>
              <a:spcAft>
                <a:spcPts val="0"/>
              </a:spcAft>
              <a:buClr>
                <a:schemeClr val="dk1"/>
              </a:buClr>
              <a:buSzPts val="3200"/>
              <a:buFont typeface="Helvetica Neue"/>
              <a:buNone/>
            </a:pPr>
            <a:r>
              <a:t/>
            </a:r>
            <a:endParaRPr b="0" i="0" sz="3200" u="none" cap="none" strike="noStrike">
              <a:solidFill>
                <a:schemeClr val="dk1"/>
              </a:solidFill>
              <a:latin typeface="Helvetica Neue"/>
              <a:ea typeface="Helvetica Neue"/>
              <a:cs typeface="Helvetica Neue"/>
              <a:sym typeface="Helvetica Neue"/>
            </a:endParaRPr>
          </a:p>
        </p:txBody>
      </p:sp>
      <p:sp>
        <p:nvSpPr>
          <p:cNvPr id="94" name="Google Shape;94;p13"/>
          <p:cNvSpPr txBox="1"/>
          <p:nvPr/>
        </p:nvSpPr>
        <p:spPr>
          <a:xfrm>
            <a:off x="990600" y="4343400"/>
            <a:ext cx="70866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University of Technology and Engineering</a:t>
            </a:r>
            <a:endParaRPr/>
          </a:p>
          <a:p>
            <a:pPr indent="0" lvl="0" marL="0" marR="0" rtl="0" algn="ctr">
              <a:spcBef>
                <a:spcPts val="52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 Vietnam National University Hanoi</a:t>
            </a:r>
            <a:endParaRPr/>
          </a:p>
          <a:p>
            <a:pPr indent="0" lvl="0" marL="0" marR="0" rtl="0" algn="ctr">
              <a:spcBef>
                <a:spcPts val="560"/>
              </a:spcBef>
              <a:spcAft>
                <a:spcPts val="0"/>
              </a:spcAft>
              <a:buClr>
                <a:schemeClr val="dk1"/>
              </a:buClr>
              <a:buSzPts val="2800"/>
              <a:buFont typeface="Helvetica Neue"/>
              <a:buNone/>
            </a:pPr>
            <a:r>
              <a:t/>
            </a:r>
            <a:endParaRPr b="0" i="1" sz="2800" u="none" cap="none" strike="noStrike">
              <a:solidFill>
                <a:schemeClr val="dk1"/>
              </a:solidFill>
              <a:latin typeface="Times New Roman"/>
              <a:ea typeface="Times New Roman"/>
              <a:cs typeface="Times New Roman"/>
              <a:sym typeface="Times New Roman"/>
            </a:endParaRPr>
          </a:p>
          <a:p>
            <a:pPr indent="0" lvl="0" marL="0" marR="0" rtl="0" algn="ctr">
              <a:spcBef>
                <a:spcPts val="640"/>
              </a:spcBef>
              <a:spcAft>
                <a:spcPts val="0"/>
              </a:spcAft>
              <a:buClr>
                <a:schemeClr val="dk1"/>
              </a:buClr>
              <a:buSzPts val="3200"/>
              <a:buFont typeface="Helvetica Neue"/>
              <a:buNone/>
            </a:pPr>
            <a:r>
              <a:t/>
            </a:r>
            <a:endParaRPr b="0" i="0" sz="32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685800" y="494184"/>
            <a:ext cx="7772400" cy="990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dk2"/>
                </a:solidFill>
                <a:latin typeface="Helvetica Neue"/>
                <a:ea typeface="Helvetica Neue"/>
                <a:cs typeface="Helvetica Neue"/>
                <a:sym typeface="Helvetica Neue"/>
              </a:rPr>
              <a:t>Lecture 4</a:t>
            </a:r>
            <a:br>
              <a:rPr b="1" i="0" lang="en-US" sz="3600" u="none" cap="none" strike="noStrike">
                <a:solidFill>
                  <a:schemeClr val="dk2"/>
                </a:solidFill>
                <a:latin typeface="Helvetica Neue"/>
                <a:ea typeface="Helvetica Neue"/>
                <a:cs typeface="Helvetica Neue"/>
                <a:sym typeface="Helvetica Neue"/>
              </a:rPr>
            </a:br>
            <a:r>
              <a:rPr b="1" i="0" lang="en-US" sz="3600" u="none" cap="none" strike="noStrike">
                <a:solidFill>
                  <a:schemeClr val="dk2"/>
                </a:solidFill>
                <a:latin typeface="Helvetica Neue"/>
                <a:ea typeface="Helvetica Neue"/>
                <a:cs typeface="Helvetica Neue"/>
                <a:sym typeface="Helvetica Neue"/>
              </a:rPr>
              <a:t>set, map and hash table</a:t>
            </a:r>
            <a:endParaRPr b="1" i="0" sz="3600" u="none" cap="none" strike="noStrike">
              <a:solidFill>
                <a:schemeClr val="dk2"/>
              </a:solidFill>
              <a:latin typeface="Helvetica Neue"/>
              <a:ea typeface="Helvetica Neue"/>
              <a:cs typeface="Helvetica Neue"/>
              <a:sym typeface="Helvetica Neue"/>
            </a:endParaRPr>
          </a:p>
        </p:txBody>
      </p:sp>
      <p:sp>
        <p:nvSpPr>
          <p:cNvPr id="168" name="Google Shape;168;p22"/>
          <p:cNvSpPr txBox="1"/>
          <p:nvPr>
            <p:ph idx="1" type="body"/>
          </p:nvPr>
        </p:nvSpPr>
        <p:spPr>
          <a:xfrm>
            <a:off x="685800" y="1844824"/>
            <a:ext cx="7772400" cy="4174976"/>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Hash table</a:t>
            </a:r>
            <a:endParaRPr/>
          </a:p>
          <a:p>
            <a:pPr indent="-285750" lvl="1" marL="742950" marR="0" rtl="0" algn="l">
              <a:spcBef>
                <a:spcPts val="560"/>
              </a:spcBef>
              <a:spcAft>
                <a:spcPts val="0"/>
              </a:spcAft>
              <a:buClr>
                <a:schemeClr val="dk1"/>
              </a:buClr>
              <a:buSzPts val="2800"/>
              <a:buFont typeface="Noto Sans Symbols"/>
              <a:buChar char="❖"/>
            </a:pPr>
            <a:r>
              <a:rPr b="0" i="0" lang="en-US" sz="2800" u="none" cap="none" strike="noStrike">
                <a:solidFill>
                  <a:schemeClr val="dk1"/>
                </a:solidFill>
                <a:latin typeface="Helvetica Neue"/>
                <a:ea typeface="Helvetica Neue"/>
                <a:cs typeface="Helvetica Neue"/>
                <a:sym typeface="Helvetica Neue"/>
              </a:rPr>
              <a:t>Concept of hash function</a:t>
            </a:r>
            <a:endParaRPr/>
          </a:p>
          <a:p>
            <a:pPr indent="-285750" lvl="1" marL="742950" marR="0" rtl="0" algn="l">
              <a:spcBef>
                <a:spcPts val="560"/>
              </a:spcBef>
              <a:spcAft>
                <a:spcPts val="0"/>
              </a:spcAft>
              <a:buClr>
                <a:schemeClr val="dk1"/>
              </a:buClr>
              <a:buSzPts val="2800"/>
              <a:buFont typeface="Noto Sans Symbols"/>
              <a:buChar char="❖"/>
            </a:pPr>
            <a:r>
              <a:rPr b="0" i="0" lang="en-US" sz="2800" u="none" cap="none" strike="noStrike">
                <a:solidFill>
                  <a:schemeClr val="dk1"/>
                </a:solidFill>
                <a:latin typeface="Helvetica Neue"/>
                <a:ea typeface="Helvetica Neue"/>
                <a:cs typeface="Helvetica Neue"/>
                <a:sym typeface="Helvetica Neue"/>
              </a:rPr>
              <a:t>Collisions and collision handling </a:t>
            </a:r>
            <a:endParaRPr/>
          </a:p>
          <a:p>
            <a:pPr indent="-285750" lvl="1" marL="742950" marR="0" rtl="0" algn="l">
              <a:spcBef>
                <a:spcPts val="560"/>
              </a:spcBef>
              <a:spcAft>
                <a:spcPts val="0"/>
              </a:spcAft>
              <a:buClr>
                <a:schemeClr val="dk1"/>
              </a:buClr>
              <a:buSzPts val="2800"/>
              <a:buFont typeface="Noto Sans Symbols"/>
              <a:buChar char="❖"/>
            </a:pPr>
            <a:r>
              <a:rPr b="0" i="0" lang="en-US" sz="2800" u="none" cap="none" strike="noStrike">
                <a:solidFill>
                  <a:schemeClr val="dk1"/>
                </a:solidFill>
                <a:latin typeface="Helvetica Neue"/>
                <a:ea typeface="Helvetica Neue"/>
                <a:cs typeface="Helvetica Neue"/>
                <a:sym typeface="Helvetica Neue"/>
              </a:rPr>
              <a:t>C/C++ Library</a:t>
            </a:r>
            <a:endParaRPr/>
          </a:p>
          <a:p>
            <a:pPr indent="-107950" lvl="1" marL="742950" marR="0" rtl="0" algn="l">
              <a:spcBef>
                <a:spcPts val="560"/>
              </a:spcBef>
              <a:spcAft>
                <a:spcPts val="0"/>
              </a:spcAft>
              <a:buClr>
                <a:schemeClr val="dk1"/>
              </a:buClr>
              <a:buSzPts val="2800"/>
              <a:buFont typeface="Noto Sans Symbols"/>
              <a:buNone/>
            </a:pPr>
            <a:r>
              <a:t/>
            </a:r>
            <a:endParaRPr b="0" i="0" sz="2800" u="none" cap="none" strike="noStrike">
              <a:solidFill>
                <a:schemeClr val="dk1"/>
              </a:solidFill>
              <a:latin typeface="Helvetica Neue"/>
              <a:ea typeface="Helvetica Neue"/>
              <a:cs typeface="Helvetica Neue"/>
              <a:sym typeface="Helvetica Neue"/>
            </a:endParaRPr>
          </a:p>
        </p:txBody>
      </p:sp>
      <p:sp>
        <p:nvSpPr>
          <p:cNvPr id="169" name="Google Shape;169;p22"/>
          <p:cNvSpPr txBox="1"/>
          <p:nvPr>
            <p:ph idx="11" type="ftr"/>
          </p:nvPr>
        </p:nvSpPr>
        <p:spPr>
          <a:xfrm>
            <a:off x="685800" y="6172200"/>
            <a:ext cx="3200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Data Structures and Algorithms</a:t>
            </a:r>
            <a:endParaRPr b="0" i="0" sz="1400" u="none" cap="none" strike="noStrike">
              <a:solidFill>
                <a:schemeClr val="dk1"/>
              </a:solidFill>
              <a:latin typeface="Arial"/>
              <a:ea typeface="Arial"/>
              <a:cs typeface="Arial"/>
              <a:sym typeface="Arial"/>
            </a:endParaRPr>
          </a:p>
        </p:txBody>
      </p:sp>
      <p:sp>
        <p:nvSpPr>
          <p:cNvPr id="170" name="Google Shape;170;p22"/>
          <p:cNvSpPr txBox="1"/>
          <p:nvPr>
            <p:ph idx="12" type="sldNum"/>
          </p:nvPr>
        </p:nvSpPr>
        <p:spPr>
          <a:xfrm>
            <a:off x="65532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685800" y="494184"/>
            <a:ext cx="7772400" cy="990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dk2"/>
                </a:solidFill>
                <a:latin typeface="Helvetica Neue"/>
                <a:ea typeface="Helvetica Neue"/>
                <a:cs typeface="Helvetica Neue"/>
                <a:sym typeface="Helvetica Neue"/>
              </a:rPr>
              <a:t>Lecture 5&amp;6</a:t>
            </a:r>
            <a:br>
              <a:rPr b="1" i="0" lang="en-US" sz="3600" u="none" cap="none" strike="noStrike">
                <a:solidFill>
                  <a:schemeClr val="dk2"/>
                </a:solidFill>
                <a:latin typeface="Helvetica Neue"/>
                <a:ea typeface="Helvetica Neue"/>
                <a:cs typeface="Helvetica Neue"/>
                <a:sym typeface="Helvetica Neue"/>
              </a:rPr>
            </a:br>
            <a:r>
              <a:rPr b="1" i="0" lang="en-US" sz="3600" u="none" cap="none" strike="noStrike">
                <a:solidFill>
                  <a:schemeClr val="dk2"/>
                </a:solidFill>
                <a:latin typeface="Helvetica Neue"/>
                <a:ea typeface="Helvetica Neue"/>
                <a:cs typeface="Helvetica Neue"/>
                <a:sym typeface="Helvetica Neue"/>
              </a:rPr>
              <a:t> Tree</a:t>
            </a:r>
            <a:endParaRPr/>
          </a:p>
        </p:txBody>
      </p:sp>
      <p:sp>
        <p:nvSpPr>
          <p:cNvPr id="176" name="Google Shape;176;p23"/>
          <p:cNvSpPr txBox="1"/>
          <p:nvPr>
            <p:ph idx="1" type="body"/>
          </p:nvPr>
        </p:nvSpPr>
        <p:spPr>
          <a:xfrm>
            <a:off x="685800" y="1844824"/>
            <a:ext cx="7772400" cy="4174976"/>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960"/>
              <a:buFont typeface="Noto Sans Symbols"/>
              <a:buChar char="➢"/>
            </a:pPr>
            <a:r>
              <a:rPr b="0" i="0" lang="en-US" sz="2960" u="none" cap="none" strike="noStrike">
                <a:solidFill>
                  <a:schemeClr val="dk1"/>
                </a:solidFill>
                <a:latin typeface="Helvetica Neue"/>
                <a:ea typeface="Helvetica Neue"/>
                <a:cs typeface="Helvetica Neue"/>
                <a:sym typeface="Helvetica Neue"/>
              </a:rPr>
              <a:t>Tree definition</a:t>
            </a:r>
            <a:endParaRPr/>
          </a:p>
          <a:p>
            <a:pPr indent="-342900" lvl="0" marL="342900" marR="0" rtl="0" algn="l">
              <a:lnSpc>
                <a:spcPct val="80000"/>
              </a:lnSpc>
              <a:spcBef>
                <a:spcPts val="592"/>
              </a:spcBef>
              <a:spcAft>
                <a:spcPts val="0"/>
              </a:spcAft>
              <a:buClr>
                <a:schemeClr val="dk1"/>
              </a:buClr>
              <a:buSzPts val="2960"/>
              <a:buFont typeface="Noto Sans Symbols"/>
              <a:buChar char="➢"/>
            </a:pPr>
            <a:r>
              <a:rPr b="0" i="0" lang="en-US" sz="2960" u="none" cap="none" strike="noStrike">
                <a:solidFill>
                  <a:schemeClr val="dk1"/>
                </a:solidFill>
                <a:latin typeface="Helvetica Neue"/>
                <a:ea typeface="Helvetica Neue"/>
                <a:cs typeface="Helvetica Neue"/>
                <a:sym typeface="Helvetica Neue"/>
              </a:rPr>
              <a:t>Tree terminology: </a:t>
            </a:r>
            <a:endParaRPr/>
          </a:p>
          <a:p>
            <a:pPr indent="-285750" lvl="1" marL="742950" marR="0" rtl="0" algn="l">
              <a:lnSpc>
                <a:spcPct val="8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Root</a:t>
            </a:r>
            <a:endParaRPr b="0" i="0" sz="2590" u="none" cap="none" strike="noStrike">
              <a:solidFill>
                <a:schemeClr val="dk1"/>
              </a:solidFill>
              <a:latin typeface="Helvetica Neue"/>
              <a:ea typeface="Helvetica Neue"/>
              <a:cs typeface="Helvetica Neue"/>
              <a:sym typeface="Helvetica Neue"/>
            </a:endParaRPr>
          </a:p>
          <a:p>
            <a:pPr indent="-285750" lvl="1" marL="742950" marR="0" rtl="0" algn="l">
              <a:lnSpc>
                <a:spcPct val="8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external and internal nodes </a:t>
            </a:r>
            <a:endParaRPr/>
          </a:p>
          <a:p>
            <a:pPr indent="-285750" lvl="1" marL="742950" marR="0" rtl="0" algn="l">
              <a:lnSpc>
                <a:spcPct val="8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Ancestors of a node, Descendant of a node</a:t>
            </a:r>
            <a:endParaRPr/>
          </a:p>
          <a:p>
            <a:pPr indent="-285750" lvl="1" marL="742950" marR="0" rtl="0" algn="l">
              <a:lnSpc>
                <a:spcPct val="8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Depth of a node</a:t>
            </a:r>
            <a:endParaRPr/>
          </a:p>
          <a:p>
            <a:pPr indent="-285750" lvl="1" marL="742950" marR="0" rtl="0" algn="l">
              <a:lnSpc>
                <a:spcPct val="8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Height of a tree</a:t>
            </a:r>
            <a:endParaRPr/>
          </a:p>
          <a:p>
            <a:pPr indent="-285750" lvl="1" marL="742950" marR="0" rtl="0" algn="l">
              <a:lnSpc>
                <a:spcPct val="8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Siblings</a:t>
            </a:r>
            <a:endParaRPr/>
          </a:p>
          <a:p>
            <a:pPr indent="-285750" lvl="1" marL="742950" marR="0" rtl="0" algn="l">
              <a:lnSpc>
                <a:spcPct val="8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Edge</a:t>
            </a:r>
            <a:endParaRPr/>
          </a:p>
          <a:p>
            <a:pPr indent="-285750" lvl="1" marL="742950" marR="0" rtl="0" algn="l">
              <a:lnSpc>
                <a:spcPct val="8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Path</a:t>
            </a:r>
            <a:endParaRPr/>
          </a:p>
          <a:p>
            <a:pPr indent="-121284" lvl="1" marL="742950" marR="0" rtl="0" algn="l">
              <a:lnSpc>
                <a:spcPct val="80000"/>
              </a:lnSpc>
              <a:spcBef>
                <a:spcPts val="518"/>
              </a:spcBef>
              <a:spcAft>
                <a:spcPts val="0"/>
              </a:spcAft>
              <a:buClr>
                <a:schemeClr val="dk1"/>
              </a:buClr>
              <a:buSzPts val="2590"/>
              <a:buFont typeface="Noto Sans Symbols"/>
              <a:buNone/>
            </a:pPr>
            <a:r>
              <a:t/>
            </a:r>
            <a:endParaRPr b="0" i="0" sz="2590" u="none" cap="none" strike="noStrike">
              <a:solidFill>
                <a:schemeClr val="dk1"/>
              </a:solidFill>
              <a:latin typeface="Helvetica Neue"/>
              <a:ea typeface="Helvetica Neue"/>
              <a:cs typeface="Helvetica Neue"/>
              <a:sym typeface="Helvetica Neue"/>
            </a:endParaRPr>
          </a:p>
          <a:p>
            <a:pPr indent="-121284" lvl="1" marL="742950" marR="0" rtl="0" algn="l">
              <a:lnSpc>
                <a:spcPct val="80000"/>
              </a:lnSpc>
              <a:spcBef>
                <a:spcPts val="518"/>
              </a:spcBef>
              <a:spcAft>
                <a:spcPts val="0"/>
              </a:spcAft>
              <a:buClr>
                <a:schemeClr val="dk1"/>
              </a:buClr>
              <a:buSzPts val="2590"/>
              <a:buFont typeface="Noto Sans Symbols"/>
              <a:buNone/>
            </a:pPr>
            <a:r>
              <a:t/>
            </a:r>
            <a:endParaRPr b="0" i="0" sz="2590" u="none" cap="none" strike="noStrike">
              <a:solidFill>
                <a:schemeClr val="dk1"/>
              </a:solidFill>
              <a:latin typeface="Helvetica Neue"/>
              <a:ea typeface="Helvetica Neue"/>
              <a:cs typeface="Helvetica Neue"/>
              <a:sym typeface="Helvetica Neue"/>
            </a:endParaRPr>
          </a:p>
        </p:txBody>
      </p:sp>
      <p:sp>
        <p:nvSpPr>
          <p:cNvPr id="177" name="Google Shape;177;p23"/>
          <p:cNvSpPr txBox="1"/>
          <p:nvPr>
            <p:ph idx="11" type="ftr"/>
          </p:nvPr>
        </p:nvSpPr>
        <p:spPr>
          <a:xfrm>
            <a:off x="685800" y="6172200"/>
            <a:ext cx="3200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Data Structures and Algorithms</a:t>
            </a:r>
            <a:endParaRPr b="0" i="0" sz="1400" u="none" cap="none" strike="noStrike">
              <a:solidFill>
                <a:schemeClr val="dk1"/>
              </a:solidFill>
              <a:latin typeface="Arial"/>
              <a:ea typeface="Arial"/>
              <a:cs typeface="Arial"/>
              <a:sym typeface="Arial"/>
            </a:endParaRPr>
          </a:p>
        </p:txBody>
      </p:sp>
      <p:sp>
        <p:nvSpPr>
          <p:cNvPr id="178" name="Google Shape;178;p23"/>
          <p:cNvSpPr txBox="1"/>
          <p:nvPr>
            <p:ph idx="12" type="sldNum"/>
          </p:nvPr>
        </p:nvSpPr>
        <p:spPr>
          <a:xfrm>
            <a:off x="65532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685800" y="494184"/>
            <a:ext cx="7772400" cy="990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dk2"/>
                </a:solidFill>
                <a:latin typeface="Helvetica Neue"/>
                <a:ea typeface="Helvetica Neue"/>
                <a:cs typeface="Helvetica Neue"/>
                <a:sym typeface="Helvetica Neue"/>
              </a:rPr>
              <a:t>Lecture 5&amp;6</a:t>
            </a:r>
            <a:br>
              <a:rPr b="1" i="0" lang="en-US" sz="3600" u="none" cap="none" strike="noStrike">
                <a:solidFill>
                  <a:schemeClr val="dk2"/>
                </a:solidFill>
                <a:latin typeface="Helvetica Neue"/>
                <a:ea typeface="Helvetica Neue"/>
                <a:cs typeface="Helvetica Neue"/>
                <a:sym typeface="Helvetica Neue"/>
              </a:rPr>
            </a:br>
            <a:r>
              <a:rPr b="1" i="0" lang="en-US" sz="3600" u="none" cap="none" strike="noStrike">
                <a:solidFill>
                  <a:schemeClr val="dk2"/>
                </a:solidFill>
                <a:latin typeface="Helvetica Neue"/>
                <a:ea typeface="Helvetica Neue"/>
                <a:cs typeface="Helvetica Neue"/>
                <a:sym typeface="Helvetica Neue"/>
              </a:rPr>
              <a:t> Tree</a:t>
            </a:r>
            <a:endParaRPr/>
          </a:p>
        </p:txBody>
      </p:sp>
      <p:sp>
        <p:nvSpPr>
          <p:cNvPr id="184" name="Google Shape;184;p24"/>
          <p:cNvSpPr txBox="1"/>
          <p:nvPr>
            <p:ph idx="1" type="body"/>
          </p:nvPr>
        </p:nvSpPr>
        <p:spPr>
          <a:xfrm>
            <a:off x="685800" y="1844824"/>
            <a:ext cx="7772400" cy="4174976"/>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960"/>
              <a:buFont typeface="Noto Sans Symbols"/>
              <a:buChar char="➢"/>
            </a:pPr>
            <a:r>
              <a:rPr b="0" i="0" lang="en-US" sz="2960" u="none" cap="none" strike="noStrike">
                <a:solidFill>
                  <a:schemeClr val="dk1"/>
                </a:solidFill>
                <a:latin typeface="Helvetica Neue"/>
                <a:ea typeface="Helvetica Neue"/>
                <a:cs typeface="Helvetica Neue"/>
                <a:sym typeface="Helvetica Neue"/>
              </a:rPr>
              <a:t>Tree structure</a:t>
            </a:r>
            <a:endParaRPr/>
          </a:p>
          <a:p>
            <a:pPr indent="-342900" lvl="0" marL="342900" marR="0" rtl="0" algn="l">
              <a:lnSpc>
                <a:spcPct val="80000"/>
              </a:lnSpc>
              <a:spcBef>
                <a:spcPts val="592"/>
              </a:spcBef>
              <a:spcAft>
                <a:spcPts val="0"/>
              </a:spcAft>
              <a:buClr>
                <a:schemeClr val="dk1"/>
              </a:buClr>
              <a:buSzPts val="2960"/>
              <a:buFont typeface="Noto Sans Symbols"/>
              <a:buChar char="➢"/>
            </a:pPr>
            <a:r>
              <a:rPr b="0" i="0" lang="en-US" sz="2960" u="none" cap="none" strike="noStrike">
                <a:solidFill>
                  <a:schemeClr val="dk1"/>
                </a:solidFill>
                <a:latin typeface="Helvetica Neue"/>
                <a:ea typeface="Helvetica Neue"/>
                <a:cs typeface="Helvetica Neue"/>
                <a:sym typeface="Helvetica Neue"/>
              </a:rPr>
              <a:t>Tree traveling algorithms</a:t>
            </a:r>
            <a:endParaRPr/>
          </a:p>
          <a:p>
            <a:pPr indent="-285750" lvl="1" marL="742950" marR="0" rtl="0" algn="l">
              <a:lnSpc>
                <a:spcPct val="8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Pre-order</a:t>
            </a:r>
            <a:endParaRPr/>
          </a:p>
          <a:p>
            <a:pPr indent="-285750" lvl="1" marL="742950" marR="0" rtl="0" algn="l">
              <a:lnSpc>
                <a:spcPct val="8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Post-order</a:t>
            </a:r>
            <a:endParaRPr/>
          </a:p>
          <a:p>
            <a:pPr indent="-285750" lvl="1" marL="742950" marR="0" rtl="0" algn="l">
              <a:lnSpc>
                <a:spcPct val="8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In-order</a:t>
            </a:r>
            <a:endParaRPr/>
          </a:p>
          <a:p>
            <a:pPr indent="-342900" lvl="0" marL="342900" marR="0" rtl="0" algn="l">
              <a:lnSpc>
                <a:spcPct val="80000"/>
              </a:lnSpc>
              <a:spcBef>
                <a:spcPts val="592"/>
              </a:spcBef>
              <a:spcAft>
                <a:spcPts val="0"/>
              </a:spcAft>
              <a:buClr>
                <a:schemeClr val="dk1"/>
              </a:buClr>
              <a:buSzPts val="2960"/>
              <a:buFont typeface="Noto Sans Symbols"/>
              <a:buChar char="➢"/>
            </a:pPr>
            <a:r>
              <a:rPr b="0" i="0" lang="en-US" sz="2960" u="none" cap="none" strike="noStrike">
                <a:solidFill>
                  <a:schemeClr val="dk1"/>
                </a:solidFill>
                <a:latin typeface="Helvetica Neue"/>
                <a:ea typeface="Helvetica Neue"/>
                <a:cs typeface="Helvetica Neue"/>
                <a:sym typeface="Helvetica Neue"/>
              </a:rPr>
              <a:t>Binary tree: structure and operations</a:t>
            </a:r>
            <a:endParaRPr/>
          </a:p>
          <a:p>
            <a:pPr indent="-342900" lvl="0" marL="342900" marR="0" rtl="0" algn="l">
              <a:lnSpc>
                <a:spcPct val="80000"/>
              </a:lnSpc>
              <a:spcBef>
                <a:spcPts val="592"/>
              </a:spcBef>
              <a:spcAft>
                <a:spcPts val="0"/>
              </a:spcAft>
              <a:buClr>
                <a:schemeClr val="dk1"/>
              </a:buClr>
              <a:buSzPts val="2960"/>
              <a:buFont typeface="Noto Sans Symbols"/>
              <a:buChar char="➢"/>
            </a:pPr>
            <a:r>
              <a:rPr b="0" i="0" lang="en-US" sz="2960" u="none" cap="none" strike="noStrike">
                <a:solidFill>
                  <a:schemeClr val="dk1"/>
                </a:solidFill>
                <a:latin typeface="Helvetica Neue"/>
                <a:ea typeface="Helvetica Neue"/>
                <a:cs typeface="Helvetica Neue"/>
                <a:sym typeface="Helvetica Neue"/>
              </a:rPr>
              <a:t>Heap tree</a:t>
            </a:r>
            <a:endParaRPr/>
          </a:p>
          <a:p>
            <a:pPr indent="-285750" lvl="1" marL="742950" marR="0" rtl="0" algn="l">
              <a:lnSpc>
                <a:spcPct val="8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Structure</a:t>
            </a:r>
            <a:endParaRPr/>
          </a:p>
          <a:p>
            <a:pPr indent="-285750" lvl="1" marL="742950" marR="0" rtl="0" algn="l">
              <a:lnSpc>
                <a:spcPct val="8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Operations </a:t>
            </a:r>
            <a:endParaRPr/>
          </a:p>
          <a:p>
            <a:pPr indent="-121284" lvl="1" marL="742950" marR="0" rtl="0" algn="l">
              <a:lnSpc>
                <a:spcPct val="80000"/>
              </a:lnSpc>
              <a:spcBef>
                <a:spcPts val="518"/>
              </a:spcBef>
              <a:spcAft>
                <a:spcPts val="0"/>
              </a:spcAft>
              <a:buClr>
                <a:schemeClr val="dk1"/>
              </a:buClr>
              <a:buSzPts val="2590"/>
              <a:buFont typeface="Noto Sans Symbols"/>
              <a:buNone/>
            </a:pPr>
            <a:r>
              <a:t/>
            </a:r>
            <a:endParaRPr b="0" i="0" sz="2590" u="none" cap="none" strike="noStrike">
              <a:solidFill>
                <a:schemeClr val="dk1"/>
              </a:solidFill>
              <a:latin typeface="Helvetica Neue"/>
              <a:ea typeface="Helvetica Neue"/>
              <a:cs typeface="Helvetica Neue"/>
              <a:sym typeface="Helvetica Neue"/>
            </a:endParaRPr>
          </a:p>
          <a:p>
            <a:pPr indent="-121284" lvl="1" marL="742950" marR="0" rtl="0" algn="l">
              <a:lnSpc>
                <a:spcPct val="80000"/>
              </a:lnSpc>
              <a:spcBef>
                <a:spcPts val="518"/>
              </a:spcBef>
              <a:spcAft>
                <a:spcPts val="0"/>
              </a:spcAft>
              <a:buClr>
                <a:schemeClr val="dk1"/>
              </a:buClr>
              <a:buSzPts val="2590"/>
              <a:buFont typeface="Noto Sans Symbols"/>
              <a:buNone/>
            </a:pPr>
            <a:r>
              <a:t/>
            </a:r>
            <a:endParaRPr b="0" i="0" sz="2590" u="none" cap="none" strike="noStrike">
              <a:solidFill>
                <a:schemeClr val="dk1"/>
              </a:solidFill>
              <a:latin typeface="Helvetica Neue"/>
              <a:ea typeface="Helvetica Neue"/>
              <a:cs typeface="Helvetica Neue"/>
              <a:sym typeface="Helvetica Neue"/>
            </a:endParaRPr>
          </a:p>
          <a:p>
            <a:pPr indent="-121284" lvl="1" marL="742950" marR="0" rtl="0" algn="l">
              <a:lnSpc>
                <a:spcPct val="80000"/>
              </a:lnSpc>
              <a:spcBef>
                <a:spcPts val="518"/>
              </a:spcBef>
              <a:spcAft>
                <a:spcPts val="0"/>
              </a:spcAft>
              <a:buClr>
                <a:schemeClr val="dk1"/>
              </a:buClr>
              <a:buSzPts val="2590"/>
              <a:buFont typeface="Noto Sans Symbols"/>
              <a:buNone/>
            </a:pPr>
            <a:r>
              <a:t/>
            </a:r>
            <a:endParaRPr b="0" i="0" sz="2590" u="none" cap="none" strike="noStrike">
              <a:solidFill>
                <a:schemeClr val="dk1"/>
              </a:solidFill>
              <a:latin typeface="Helvetica Neue"/>
              <a:ea typeface="Helvetica Neue"/>
              <a:cs typeface="Helvetica Neue"/>
              <a:sym typeface="Helvetica Neue"/>
            </a:endParaRPr>
          </a:p>
        </p:txBody>
      </p:sp>
      <p:sp>
        <p:nvSpPr>
          <p:cNvPr id="185" name="Google Shape;185;p24"/>
          <p:cNvSpPr txBox="1"/>
          <p:nvPr>
            <p:ph idx="11" type="ftr"/>
          </p:nvPr>
        </p:nvSpPr>
        <p:spPr>
          <a:xfrm>
            <a:off x="685800" y="6172200"/>
            <a:ext cx="3200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Data Structures and Algorithms</a:t>
            </a:r>
            <a:endParaRPr b="0" i="0" sz="1400" u="none" cap="none" strike="noStrike">
              <a:solidFill>
                <a:schemeClr val="dk1"/>
              </a:solidFill>
              <a:latin typeface="Arial"/>
              <a:ea typeface="Arial"/>
              <a:cs typeface="Arial"/>
              <a:sym typeface="Arial"/>
            </a:endParaRPr>
          </a:p>
        </p:txBody>
      </p:sp>
      <p:sp>
        <p:nvSpPr>
          <p:cNvPr id="186" name="Google Shape;186;p24"/>
          <p:cNvSpPr txBox="1"/>
          <p:nvPr>
            <p:ph idx="12" type="sldNum"/>
          </p:nvPr>
        </p:nvSpPr>
        <p:spPr>
          <a:xfrm>
            <a:off x="65532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685800" y="494184"/>
            <a:ext cx="7772400" cy="990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dk2"/>
                </a:solidFill>
                <a:latin typeface="Helvetica Neue"/>
                <a:ea typeface="Helvetica Neue"/>
                <a:cs typeface="Helvetica Neue"/>
                <a:sym typeface="Helvetica Neue"/>
              </a:rPr>
              <a:t>Lecture 7</a:t>
            </a:r>
            <a:br>
              <a:rPr b="1" i="0" lang="en-US" sz="3600" u="none" cap="none" strike="noStrike">
                <a:solidFill>
                  <a:schemeClr val="dk2"/>
                </a:solidFill>
                <a:latin typeface="Helvetica Neue"/>
                <a:ea typeface="Helvetica Neue"/>
                <a:cs typeface="Helvetica Neue"/>
                <a:sym typeface="Helvetica Neue"/>
              </a:rPr>
            </a:br>
            <a:r>
              <a:rPr b="1" i="0" lang="en-US" sz="3600" u="none" cap="none" strike="noStrike">
                <a:solidFill>
                  <a:schemeClr val="dk2"/>
                </a:solidFill>
                <a:latin typeface="Helvetica Neue"/>
                <a:ea typeface="Helvetica Neue"/>
                <a:cs typeface="Helvetica Neue"/>
                <a:sym typeface="Helvetica Neue"/>
              </a:rPr>
              <a:t>Introduction to algorithms</a:t>
            </a:r>
            <a:endParaRPr/>
          </a:p>
        </p:txBody>
      </p:sp>
      <p:sp>
        <p:nvSpPr>
          <p:cNvPr id="192" name="Google Shape;192;p25"/>
          <p:cNvSpPr txBox="1"/>
          <p:nvPr>
            <p:ph idx="1" type="body"/>
          </p:nvPr>
        </p:nvSpPr>
        <p:spPr>
          <a:xfrm>
            <a:off x="685800" y="1844824"/>
            <a:ext cx="7772400" cy="4174976"/>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Algorithm concept</a:t>
            </a:r>
            <a:endParaRPr/>
          </a:p>
          <a:p>
            <a:pPr indent="-342900" lvl="0" marL="34290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Characteristics of an algorithm</a:t>
            </a:r>
            <a:endParaRPr/>
          </a:p>
          <a:p>
            <a:pPr indent="-342900" lvl="0" marL="34290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Algorithm designing strategies: basic algorithms, Bruce-force, Greedy, divide and conquer, Dynamic programming, graph theories, string/text algorithms</a:t>
            </a:r>
            <a:endParaRPr b="0" i="0" sz="3200" u="none" cap="none" strike="noStrike">
              <a:solidFill>
                <a:schemeClr val="dk1"/>
              </a:solidFill>
              <a:latin typeface="Helvetica Neue"/>
              <a:ea typeface="Helvetica Neue"/>
              <a:cs typeface="Helvetica Neue"/>
              <a:sym typeface="Helvetica Neue"/>
            </a:endParaRPr>
          </a:p>
        </p:txBody>
      </p:sp>
      <p:sp>
        <p:nvSpPr>
          <p:cNvPr id="193" name="Google Shape;193;p25"/>
          <p:cNvSpPr txBox="1"/>
          <p:nvPr>
            <p:ph idx="11" type="ftr"/>
          </p:nvPr>
        </p:nvSpPr>
        <p:spPr>
          <a:xfrm>
            <a:off x="685800" y="6172200"/>
            <a:ext cx="3200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Data Structures and Algorithms</a:t>
            </a:r>
            <a:endParaRPr b="0" i="0" sz="1400" u="none" cap="none" strike="noStrike">
              <a:solidFill>
                <a:schemeClr val="dk1"/>
              </a:solidFill>
              <a:latin typeface="Arial"/>
              <a:ea typeface="Arial"/>
              <a:cs typeface="Arial"/>
              <a:sym typeface="Arial"/>
            </a:endParaRPr>
          </a:p>
        </p:txBody>
      </p:sp>
      <p:sp>
        <p:nvSpPr>
          <p:cNvPr id="194" name="Google Shape;194;p25"/>
          <p:cNvSpPr txBox="1"/>
          <p:nvPr>
            <p:ph idx="12" type="sldNum"/>
          </p:nvPr>
        </p:nvSpPr>
        <p:spPr>
          <a:xfrm>
            <a:off x="65532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685800" y="494184"/>
            <a:ext cx="7772400" cy="990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dk2"/>
                </a:solidFill>
                <a:latin typeface="Helvetica Neue"/>
                <a:ea typeface="Helvetica Neue"/>
                <a:cs typeface="Helvetica Neue"/>
                <a:sym typeface="Helvetica Neue"/>
              </a:rPr>
              <a:t>Lecture 8&amp;9</a:t>
            </a:r>
            <a:br>
              <a:rPr b="1" i="0" lang="en-US" sz="3600" u="none" cap="none" strike="noStrike">
                <a:solidFill>
                  <a:schemeClr val="dk2"/>
                </a:solidFill>
                <a:latin typeface="Helvetica Neue"/>
                <a:ea typeface="Helvetica Neue"/>
                <a:cs typeface="Helvetica Neue"/>
                <a:sym typeface="Helvetica Neue"/>
              </a:rPr>
            </a:br>
            <a:r>
              <a:rPr b="1" i="0" lang="en-US" sz="3600" u="none" cap="none" strike="noStrike">
                <a:solidFill>
                  <a:schemeClr val="dk2"/>
                </a:solidFill>
                <a:latin typeface="Helvetica Neue"/>
                <a:ea typeface="Helvetica Neue"/>
                <a:cs typeface="Helvetica Neue"/>
                <a:sym typeface="Helvetica Neue"/>
              </a:rPr>
              <a:t>Advanced algorithms</a:t>
            </a:r>
            <a:endParaRPr/>
          </a:p>
        </p:txBody>
      </p:sp>
      <p:sp>
        <p:nvSpPr>
          <p:cNvPr id="200" name="Google Shape;200;p26"/>
          <p:cNvSpPr txBox="1"/>
          <p:nvPr>
            <p:ph idx="1" type="body"/>
          </p:nvPr>
        </p:nvSpPr>
        <p:spPr>
          <a:xfrm>
            <a:off x="685800" y="1844824"/>
            <a:ext cx="7772400" cy="4174976"/>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960"/>
              <a:buFont typeface="Noto Sans Symbols"/>
              <a:buChar char="➢"/>
            </a:pPr>
            <a:r>
              <a:rPr b="0" i="0" lang="en-US" sz="2960" u="none" cap="none" strike="noStrike">
                <a:solidFill>
                  <a:schemeClr val="dk1"/>
                </a:solidFill>
                <a:latin typeface="Helvetica Neue"/>
                <a:ea typeface="Helvetica Neue"/>
                <a:cs typeface="Helvetica Neue"/>
                <a:sym typeface="Helvetica Neue"/>
              </a:rPr>
              <a:t>Divide and conquer</a:t>
            </a:r>
            <a:endParaRPr/>
          </a:p>
          <a:p>
            <a:pPr indent="-285750" lvl="1" marL="742950" marR="0" rtl="0" algn="l">
              <a:lnSpc>
                <a:spcPct val="8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Paradigm</a:t>
            </a:r>
            <a:endParaRPr/>
          </a:p>
          <a:p>
            <a:pPr indent="-285750" lvl="1" marL="742950" marR="0" rtl="0" algn="l">
              <a:lnSpc>
                <a:spcPct val="8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Binary searching</a:t>
            </a:r>
            <a:endParaRPr/>
          </a:p>
          <a:p>
            <a:pPr indent="-285750" lvl="1" marL="742950" marR="0" rtl="0" algn="l">
              <a:lnSpc>
                <a:spcPct val="8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Merge sort</a:t>
            </a:r>
            <a:endParaRPr b="0" i="0" sz="2590" u="none" cap="none" strike="noStrike">
              <a:solidFill>
                <a:schemeClr val="dk1"/>
              </a:solidFill>
              <a:latin typeface="Helvetica Neue"/>
              <a:ea typeface="Helvetica Neue"/>
              <a:cs typeface="Helvetica Neue"/>
              <a:sym typeface="Helvetica Neue"/>
            </a:endParaRPr>
          </a:p>
          <a:p>
            <a:pPr indent="-342900" lvl="0" marL="342900" marR="0" rtl="0" algn="l">
              <a:lnSpc>
                <a:spcPct val="80000"/>
              </a:lnSpc>
              <a:spcBef>
                <a:spcPts val="592"/>
              </a:spcBef>
              <a:spcAft>
                <a:spcPts val="0"/>
              </a:spcAft>
              <a:buClr>
                <a:schemeClr val="dk1"/>
              </a:buClr>
              <a:buSzPts val="2960"/>
              <a:buFont typeface="Noto Sans Symbols"/>
              <a:buChar char="➢"/>
            </a:pPr>
            <a:r>
              <a:rPr b="0" i="0" lang="en-US" sz="2960" u="none" cap="none" strike="noStrike">
                <a:solidFill>
                  <a:schemeClr val="dk1"/>
                </a:solidFill>
                <a:latin typeface="Helvetica Neue"/>
                <a:ea typeface="Helvetica Neue"/>
                <a:cs typeface="Helvetica Neue"/>
                <a:sym typeface="Helvetica Neue"/>
              </a:rPr>
              <a:t>Dynamic programming</a:t>
            </a:r>
            <a:endParaRPr/>
          </a:p>
          <a:p>
            <a:pPr indent="-285750" lvl="1" marL="742950" marR="0" rtl="0" algn="l">
              <a:lnSpc>
                <a:spcPct val="8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Problem solving strategy</a:t>
            </a:r>
            <a:endParaRPr/>
          </a:p>
          <a:p>
            <a:pPr indent="-285750" lvl="1" marL="742950" marR="0" rtl="0" algn="l">
              <a:lnSpc>
                <a:spcPct val="8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Examples</a:t>
            </a:r>
            <a:endParaRPr/>
          </a:p>
          <a:p>
            <a:pPr indent="-342900" lvl="0" marL="342900" marR="0" rtl="0" algn="l">
              <a:lnSpc>
                <a:spcPct val="80000"/>
              </a:lnSpc>
              <a:spcBef>
                <a:spcPts val="592"/>
              </a:spcBef>
              <a:spcAft>
                <a:spcPts val="0"/>
              </a:spcAft>
              <a:buClr>
                <a:schemeClr val="dk1"/>
              </a:buClr>
              <a:buSzPts val="2960"/>
              <a:buFont typeface="Noto Sans Symbols"/>
              <a:buChar char="➢"/>
            </a:pPr>
            <a:r>
              <a:rPr b="0" i="0" lang="en-US" sz="2960" u="none" cap="none" strike="noStrike">
                <a:solidFill>
                  <a:schemeClr val="dk1"/>
                </a:solidFill>
                <a:latin typeface="Helvetica Neue"/>
                <a:ea typeface="Helvetica Neue"/>
                <a:cs typeface="Helvetica Neue"/>
                <a:sym typeface="Helvetica Neue"/>
              </a:rPr>
              <a:t>Greedy algorithms</a:t>
            </a:r>
            <a:endParaRPr/>
          </a:p>
          <a:p>
            <a:pPr indent="-285750" lvl="1" marL="742950" marR="0" rtl="0" algn="l">
              <a:lnSpc>
                <a:spcPct val="8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Problem solving strategy </a:t>
            </a:r>
            <a:endParaRPr/>
          </a:p>
          <a:p>
            <a:pPr indent="-285750" lvl="1" marL="742950" marR="0" rtl="0" algn="l">
              <a:lnSpc>
                <a:spcPct val="8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Examples</a:t>
            </a:r>
            <a:endParaRPr/>
          </a:p>
          <a:p>
            <a:pPr indent="-154940" lvl="0" marL="342900" marR="0" rtl="0" algn="l">
              <a:lnSpc>
                <a:spcPct val="80000"/>
              </a:lnSpc>
              <a:spcBef>
                <a:spcPts val="592"/>
              </a:spcBef>
              <a:spcAft>
                <a:spcPts val="0"/>
              </a:spcAft>
              <a:buClr>
                <a:schemeClr val="dk1"/>
              </a:buClr>
              <a:buSzPts val="2960"/>
              <a:buFont typeface="Noto Sans Symbols"/>
              <a:buNone/>
            </a:pPr>
            <a:r>
              <a:t/>
            </a:r>
            <a:endParaRPr b="0" i="0" sz="2960" u="none" cap="none" strike="noStrike">
              <a:solidFill>
                <a:schemeClr val="dk1"/>
              </a:solidFill>
              <a:latin typeface="Helvetica Neue"/>
              <a:ea typeface="Helvetica Neue"/>
              <a:cs typeface="Helvetica Neue"/>
              <a:sym typeface="Helvetica Neue"/>
            </a:endParaRPr>
          </a:p>
        </p:txBody>
      </p:sp>
      <p:sp>
        <p:nvSpPr>
          <p:cNvPr id="201" name="Google Shape;201;p26"/>
          <p:cNvSpPr txBox="1"/>
          <p:nvPr>
            <p:ph idx="11" type="ftr"/>
          </p:nvPr>
        </p:nvSpPr>
        <p:spPr>
          <a:xfrm>
            <a:off x="685800" y="6172200"/>
            <a:ext cx="3200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Data Structures and Algorithms</a:t>
            </a:r>
            <a:endParaRPr b="0" i="0" sz="1400" u="none" cap="none" strike="noStrike">
              <a:solidFill>
                <a:schemeClr val="dk1"/>
              </a:solidFill>
              <a:latin typeface="Arial"/>
              <a:ea typeface="Arial"/>
              <a:cs typeface="Arial"/>
              <a:sym typeface="Arial"/>
            </a:endParaRPr>
          </a:p>
        </p:txBody>
      </p:sp>
      <p:sp>
        <p:nvSpPr>
          <p:cNvPr id="202" name="Google Shape;202;p26"/>
          <p:cNvSpPr txBox="1"/>
          <p:nvPr>
            <p:ph idx="12" type="sldNum"/>
          </p:nvPr>
        </p:nvSpPr>
        <p:spPr>
          <a:xfrm>
            <a:off x="65532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685800" y="494184"/>
            <a:ext cx="7772400" cy="990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dk2"/>
                </a:solidFill>
                <a:latin typeface="Helvetica Neue"/>
                <a:ea typeface="Helvetica Neue"/>
                <a:cs typeface="Helvetica Neue"/>
                <a:sym typeface="Helvetica Neue"/>
              </a:rPr>
              <a:t>Lecture 10</a:t>
            </a:r>
            <a:br>
              <a:rPr b="1" i="0" lang="en-US" sz="3600" u="none" cap="none" strike="noStrike">
                <a:solidFill>
                  <a:schemeClr val="dk2"/>
                </a:solidFill>
                <a:latin typeface="Helvetica Neue"/>
                <a:ea typeface="Helvetica Neue"/>
                <a:cs typeface="Helvetica Neue"/>
                <a:sym typeface="Helvetica Neue"/>
              </a:rPr>
            </a:br>
            <a:r>
              <a:rPr b="1" i="0" lang="en-US" sz="3600" u="none" cap="none" strike="noStrike">
                <a:solidFill>
                  <a:schemeClr val="dk2"/>
                </a:solidFill>
                <a:latin typeface="Helvetica Neue"/>
                <a:ea typeface="Helvetica Neue"/>
                <a:cs typeface="Helvetica Neue"/>
                <a:sym typeface="Helvetica Neue"/>
              </a:rPr>
              <a:t>Graph</a:t>
            </a:r>
            <a:endParaRPr b="1" i="0" sz="3600" u="none" cap="none" strike="noStrike">
              <a:solidFill>
                <a:schemeClr val="dk2"/>
              </a:solidFill>
              <a:latin typeface="Helvetica Neue"/>
              <a:ea typeface="Helvetica Neue"/>
              <a:cs typeface="Helvetica Neue"/>
              <a:sym typeface="Helvetica Neue"/>
            </a:endParaRPr>
          </a:p>
        </p:txBody>
      </p:sp>
      <p:sp>
        <p:nvSpPr>
          <p:cNvPr id="208" name="Google Shape;208;p27"/>
          <p:cNvSpPr txBox="1"/>
          <p:nvPr>
            <p:ph idx="1" type="body"/>
          </p:nvPr>
        </p:nvSpPr>
        <p:spPr>
          <a:xfrm>
            <a:off x="685800" y="1844824"/>
            <a:ext cx="7772400" cy="4174976"/>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960"/>
              <a:buFont typeface="Noto Sans Symbols"/>
              <a:buChar char="➢"/>
            </a:pPr>
            <a:r>
              <a:rPr b="0" i="0" lang="en-US" sz="2960" u="none" cap="none" strike="noStrike">
                <a:solidFill>
                  <a:schemeClr val="dk1"/>
                </a:solidFill>
                <a:latin typeface="Helvetica Neue"/>
                <a:ea typeface="Helvetica Neue"/>
                <a:cs typeface="Helvetica Neue"/>
                <a:sym typeface="Helvetica Neue"/>
              </a:rPr>
              <a:t>Definition of graph</a:t>
            </a:r>
            <a:endParaRPr/>
          </a:p>
          <a:p>
            <a:pPr indent="-342900" lvl="0" marL="342900" marR="0" rtl="0" algn="l">
              <a:lnSpc>
                <a:spcPct val="90000"/>
              </a:lnSpc>
              <a:spcBef>
                <a:spcPts val="592"/>
              </a:spcBef>
              <a:spcAft>
                <a:spcPts val="0"/>
              </a:spcAft>
              <a:buClr>
                <a:schemeClr val="dk1"/>
              </a:buClr>
              <a:buSzPts val="2960"/>
              <a:buFont typeface="Noto Sans Symbols"/>
              <a:buChar char="➢"/>
            </a:pPr>
            <a:r>
              <a:rPr b="0" i="0" lang="en-US" sz="2960" u="none" cap="none" strike="noStrike">
                <a:solidFill>
                  <a:schemeClr val="dk1"/>
                </a:solidFill>
                <a:latin typeface="Helvetica Neue"/>
                <a:ea typeface="Helvetica Neue"/>
                <a:cs typeface="Helvetica Neue"/>
                <a:sym typeface="Helvetica Neue"/>
              </a:rPr>
              <a:t>Graph terminology</a:t>
            </a:r>
            <a:endParaRPr/>
          </a:p>
          <a:p>
            <a:pPr indent="-285750" lvl="1" marL="742950" marR="0" rtl="0" algn="l">
              <a:lnSpc>
                <a:spcPct val="9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Directed and undirected edge</a:t>
            </a:r>
            <a:endParaRPr/>
          </a:p>
          <a:p>
            <a:pPr indent="-285750" lvl="1" marL="742950" marR="0" rtl="0" algn="l">
              <a:lnSpc>
                <a:spcPct val="9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Directed and undirected graph</a:t>
            </a:r>
            <a:endParaRPr/>
          </a:p>
          <a:p>
            <a:pPr indent="-285750" lvl="1" marL="742950" marR="0" rtl="0" algn="l">
              <a:lnSpc>
                <a:spcPct val="9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End vertices </a:t>
            </a:r>
            <a:endParaRPr b="0" i="0" sz="2590" u="none" cap="none" strike="noStrike">
              <a:solidFill>
                <a:schemeClr val="dk1"/>
              </a:solidFill>
              <a:latin typeface="Helvetica Neue"/>
              <a:ea typeface="Helvetica Neue"/>
              <a:cs typeface="Helvetica Neue"/>
              <a:sym typeface="Helvetica Neue"/>
            </a:endParaRPr>
          </a:p>
          <a:p>
            <a:pPr indent="-285750" lvl="1" marL="742950" marR="0" rtl="0" algn="l">
              <a:lnSpc>
                <a:spcPct val="9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Edges incident on a vertex</a:t>
            </a:r>
            <a:endParaRPr b="0" i="0" sz="2590" u="none" cap="none" strike="noStrike">
              <a:solidFill>
                <a:schemeClr val="dk1"/>
              </a:solidFill>
              <a:latin typeface="Helvetica Neue"/>
              <a:ea typeface="Helvetica Neue"/>
              <a:cs typeface="Helvetica Neue"/>
              <a:sym typeface="Helvetica Neue"/>
            </a:endParaRPr>
          </a:p>
          <a:p>
            <a:pPr indent="-285750" lvl="1" marL="742950" marR="0" rtl="0" algn="l">
              <a:lnSpc>
                <a:spcPct val="9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Adjacent vertices</a:t>
            </a:r>
            <a:endParaRPr b="0" i="0" sz="2590" u="none" cap="none" strike="noStrike">
              <a:solidFill>
                <a:schemeClr val="dk1"/>
              </a:solidFill>
              <a:latin typeface="Helvetica Neue"/>
              <a:ea typeface="Helvetica Neue"/>
              <a:cs typeface="Helvetica Neue"/>
              <a:sym typeface="Helvetica Neue"/>
            </a:endParaRPr>
          </a:p>
          <a:p>
            <a:pPr indent="-285750" lvl="1" marL="742950" marR="0" rtl="0" algn="l">
              <a:lnSpc>
                <a:spcPct val="9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Degree of a vertex</a:t>
            </a:r>
            <a:endParaRPr/>
          </a:p>
          <a:p>
            <a:pPr indent="-285750" lvl="1" marL="742950" marR="0" rtl="0" algn="l">
              <a:lnSpc>
                <a:spcPct val="9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Self-loop</a:t>
            </a:r>
            <a:endParaRPr/>
          </a:p>
          <a:p>
            <a:pPr indent="-121284" lvl="1" marL="742950" marR="0" rtl="0" algn="l">
              <a:lnSpc>
                <a:spcPct val="90000"/>
              </a:lnSpc>
              <a:spcBef>
                <a:spcPts val="518"/>
              </a:spcBef>
              <a:spcAft>
                <a:spcPts val="0"/>
              </a:spcAft>
              <a:buClr>
                <a:schemeClr val="dk1"/>
              </a:buClr>
              <a:buSzPts val="2590"/>
              <a:buFont typeface="Noto Sans Symbols"/>
              <a:buNone/>
            </a:pPr>
            <a:r>
              <a:t/>
            </a:r>
            <a:endParaRPr b="0" i="0" sz="2590" u="none" cap="none" strike="noStrike">
              <a:solidFill>
                <a:schemeClr val="dk1"/>
              </a:solidFill>
              <a:latin typeface="Helvetica Neue"/>
              <a:ea typeface="Helvetica Neue"/>
              <a:cs typeface="Helvetica Neue"/>
              <a:sym typeface="Helvetica Neue"/>
            </a:endParaRPr>
          </a:p>
        </p:txBody>
      </p:sp>
      <p:sp>
        <p:nvSpPr>
          <p:cNvPr id="209" name="Google Shape;209;p27"/>
          <p:cNvSpPr txBox="1"/>
          <p:nvPr>
            <p:ph idx="11" type="ftr"/>
          </p:nvPr>
        </p:nvSpPr>
        <p:spPr>
          <a:xfrm>
            <a:off x="685800" y="6172200"/>
            <a:ext cx="3200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Data Structures and Algorithms</a:t>
            </a:r>
            <a:endParaRPr b="0" i="0" sz="1400" u="none" cap="none" strike="noStrike">
              <a:solidFill>
                <a:schemeClr val="dk1"/>
              </a:solidFill>
              <a:latin typeface="Arial"/>
              <a:ea typeface="Arial"/>
              <a:cs typeface="Arial"/>
              <a:sym typeface="Arial"/>
            </a:endParaRPr>
          </a:p>
        </p:txBody>
      </p:sp>
      <p:sp>
        <p:nvSpPr>
          <p:cNvPr id="210" name="Google Shape;210;p27"/>
          <p:cNvSpPr txBox="1"/>
          <p:nvPr>
            <p:ph idx="12" type="sldNum"/>
          </p:nvPr>
        </p:nvSpPr>
        <p:spPr>
          <a:xfrm>
            <a:off x="65532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685800" y="494184"/>
            <a:ext cx="7772400" cy="990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dk2"/>
                </a:solidFill>
                <a:latin typeface="Helvetica Neue"/>
                <a:ea typeface="Helvetica Neue"/>
                <a:cs typeface="Helvetica Neue"/>
                <a:sym typeface="Helvetica Neue"/>
              </a:rPr>
              <a:t>Lecture 10</a:t>
            </a:r>
            <a:br>
              <a:rPr b="1" i="0" lang="en-US" sz="3600" u="none" cap="none" strike="noStrike">
                <a:solidFill>
                  <a:schemeClr val="dk2"/>
                </a:solidFill>
                <a:latin typeface="Helvetica Neue"/>
                <a:ea typeface="Helvetica Neue"/>
                <a:cs typeface="Helvetica Neue"/>
                <a:sym typeface="Helvetica Neue"/>
              </a:rPr>
            </a:br>
            <a:r>
              <a:rPr b="1" i="0" lang="en-US" sz="3600" u="none" cap="none" strike="noStrike">
                <a:solidFill>
                  <a:schemeClr val="dk2"/>
                </a:solidFill>
                <a:latin typeface="Helvetica Neue"/>
                <a:ea typeface="Helvetica Neue"/>
                <a:cs typeface="Helvetica Neue"/>
                <a:sym typeface="Helvetica Neue"/>
              </a:rPr>
              <a:t>Graph</a:t>
            </a:r>
            <a:endParaRPr/>
          </a:p>
        </p:txBody>
      </p:sp>
      <p:sp>
        <p:nvSpPr>
          <p:cNvPr id="216" name="Google Shape;216;p28"/>
          <p:cNvSpPr txBox="1"/>
          <p:nvPr>
            <p:ph idx="1" type="body"/>
          </p:nvPr>
        </p:nvSpPr>
        <p:spPr>
          <a:xfrm>
            <a:off x="685800" y="1844824"/>
            <a:ext cx="7772400" cy="4174976"/>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960"/>
              <a:buFont typeface="Noto Sans Symbols"/>
              <a:buChar char="➢"/>
            </a:pPr>
            <a:r>
              <a:rPr b="0" i="0" lang="en-US" sz="2960" u="none" cap="none" strike="noStrike">
                <a:solidFill>
                  <a:schemeClr val="dk1"/>
                </a:solidFill>
                <a:latin typeface="Helvetica Neue"/>
                <a:ea typeface="Helvetica Neue"/>
                <a:cs typeface="Helvetica Neue"/>
                <a:sym typeface="Helvetica Neue"/>
              </a:rPr>
              <a:t>Graph terminology</a:t>
            </a:r>
            <a:endParaRPr b="0" i="0" sz="2960" u="none" cap="none" strike="noStrike">
              <a:solidFill>
                <a:schemeClr val="dk1"/>
              </a:solidFill>
              <a:latin typeface="Helvetica Neue"/>
              <a:ea typeface="Helvetica Neue"/>
              <a:cs typeface="Helvetica Neue"/>
              <a:sym typeface="Helvetica Neue"/>
            </a:endParaRPr>
          </a:p>
          <a:p>
            <a:pPr indent="-285750" lvl="1" marL="742950" marR="0" rtl="0" algn="l">
              <a:lnSpc>
                <a:spcPct val="9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Cycle</a:t>
            </a:r>
            <a:endParaRPr/>
          </a:p>
          <a:p>
            <a:pPr indent="-285750" lvl="1" marL="742950" marR="0" rtl="0" algn="l">
              <a:lnSpc>
                <a:spcPct val="9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Simple cycle</a:t>
            </a:r>
            <a:endParaRPr/>
          </a:p>
          <a:p>
            <a:pPr indent="-285750" lvl="1" marL="742950" marR="0" rtl="0" algn="l">
              <a:lnSpc>
                <a:spcPct val="9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Weighted and un-weighted graphs</a:t>
            </a:r>
            <a:endParaRPr/>
          </a:p>
          <a:p>
            <a:pPr indent="-285750" lvl="1" marL="742950" marR="0" rtl="0" algn="l">
              <a:lnSpc>
                <a:spcPct val="9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Sub-graph</a:t>
            </a:r>
            <a:endParaRPr/>
          </a:p>
          <a:p>
            <a:pPr indent="-285750" lvl="1" marL="742950" marR="0" rtl="0" algn="l">
              <a:lnSpc>
                <a:spcPct val="9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Connectivity</a:t>
            </a:r>
            <a:endParaRPr b="0" i="0" sz="2590" u="none" cap="none" strike="noStrike">
              <a:solidFill>
                <a:schemeClr val="dk1"/>
              </a:solidFill>
              <a:latin typeface="Helvetica Neue"/>
              <a:ea typeface="Helvetica Neue"/>
              <a:cs typeface="Helvetica Neue"/>
              <a:sym typeface="Helvetica Neue"/>
            </a:endParaRPr>
          </a:p>
          <a:p>
            <a:pPr indent="-342900" lvl="0" marL="342900" marR="0" rtl="0" algn="l">
              <a:lnSpc>
                <a:spcPct val="90000"/>
              </a:lnSpc>
              <a:spcBef>
                <a:spcPts val="592"/>
              </a:spcBef>
              <a:spcAft>
                <a:spcPts val="0"/>
              </a:spcAft>
              <a:buClr>
                <a:schemeClr val="dk1"/>
              </a:buClr>
              <a:buSzPts val="2960"/>
              <a:buFont typeface="Noto Sans Symbols"/>
              <a:buChar char="➢"/>
            </a:pPr>
            <a:r>
              <a:rPr b="0" i="0" lang="en-US" sz="2960" u="none" cap="none" strike="noStrike">
                <a:solidFill>
                  <a:schemeClr val="dk1"/>
                </a:solidFill>
                <a:latin typeface="Helvetica Neue"/>
                <a:ea typeface="Helvetica Neue"/>
                <a:cs typeface="Helvetica Neue"/>
                <a:sym typeface="Helvetica Neue"/>
              </a:rPr>
              <a:t>Graph representation</a:t>
            </a:r>
            <a:endParaRPr/>
          </a:p>
          <a:p>
            <a:pPr indent="-285750" lvl="1" marL="742950" marR="0" rtl="0" algn="l">
              <a:lnSpc>
                <a:spcPct val="9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Adjacency matrix</a:t>
            </a:r>
            <a:endParaRPr/>
          </a:p>
          <a:p>
            <a:pPr indent="-285750" lvl="1" marL="742950" marR="0" rtl="0" algn="l">
              <a:lnSpc>
                <a:spcPct val="9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 Linked list</a:t>
            </a:r>
            <a:endParaRPr b="0" i="0" sz="2590" u="none" cap="none" strike="noStrike">
              <a:solidFill>
                <a:schemeClr val="dk1"/>
              </a:solidFill>
              <a:latin typeface="Helvetica Neue"/>
              <a:ea typeface="Helvetica Neue"/>
              <a:cs typeface="Helvetica Neue"/>
              <a:sym typeface="Helvetica Neue"/>
            </a:endParaRPr>
          </a:p>
        </p:txBody>
      </p:sp>
      <p:sp>
        <p:nvSpPr>
          <p:cNvPr id="217" name="Google Shape;217;p28"/>
          <p:cNvSpPr txBox="1"/>
          <p:nvPr>
            <p:ph idx="11" type="ftr"/>
          </p:nvPr>
        </p:nvSpPr>
        <p:spPr>
          <a:xfrm>
            <a:off x="685800" y="6172200"/>
            <a:ext cx="3200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Data Structures and Algorithms</a:t>
            </a:r>
            <a:endParaRPr b="0" i="0" sz="1400" u="none" cap="none" strike="noStrike">
              <a:solidFill>
                <a:schemeClr val="dk1"/>
              </a:solidFill>
              <a:latin typeface="Arial"/>
              <a:ea typeface="Arial"/>
              <a:cs typeface="Arial"/>
              <a:sym typeface="Arial"/>
            </a:endParaRPr>
          </a:p>
        </p:txBody>
      </p:sp>
      <p:sp>
        <p:nvSpPr>
          <p:cNvPr id="218" name="Google Shape;218;p28"/>
          <p:cNvSpPr txBox="1"/>
          <p:nvPr>
            <p:ph idx="12" type="sldNum"/>
          </p:nvPr>
        </p:nvSpPr>
        <p:spPr>
          <a:xfrm>
            <a:off x="65532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685800" y="494184"/>
            <a:ext cx="7772400" cy="990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dk2"/>
                </a:solidFill>
                <a:latin typeface="Helvetica Neue"/>
                <a:ea typeface="Helvetica Neue"/>
                <a:cs typeface="Helvetica Neue"/>
                <a:sym typeface="Helvetica Neue"/>
              </a:rPr>
              <a:t>Lecture 10</a:t>
            </a:r>
            <a:br>
              <a:rPr b="1" i="0" lang="en-US" sz="3600" u="none" cap="none" strike="noStrike">
                <a:solidFill>
                  <a:schemeClr val="dk2"/>
                </a:solidFill>
                <a:latin typeface="Helvetica Neue"/>
                <a:ea typeface="Helvetica Neue"/>
                <a:cs typeface="Helvetica Neue"/>
                <a:sym typeface="Helvetica Neue"/>
              </a:rPr>
            </a:br>
            <a:r>
              <a:rPr b="1" i="0" lang="en-US" sz="3600" u="none" cap="none" strike="noStrike">
                <a:solidFill>
                  <a:schemeClr val="dk2"/>
                </a:solidFill>
                <a:latin typeface="Helvetica Neue"/>
                <a:ea typeface="Helvetica Neue"/>
                <a:cs typeface="Helvetica Neue"/>
                <a:sym typeface="Helvetica Neue"/>
              </a:rPr>
              <a:t>Graph</a:t>
            </a:r>
            <a:endParaRPr/>
          </a:p>
        </p:txBody>
      </p:sp>
      <p:sp>
        <p:nvSpPr>
          <p:cNvPr id="224" name="Google Shape;224;p29"/>
          <p:cNvSpPr txBox="1"/>
          <p:nvPr>
            <p:ph idx="1" type="body"/>
          </p:nvPr>
        </p:nvSpPr>
        <p:spPr>
          <a:xfrm>
            <a:off x="685800" y="1844824"/>
            <a:ext cx="7772400" cy="4174976"/>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Travelling algorithms</a:t>
            </a:r>
            <a:endParaRPr/>
          </a:p>
          <a:p>
            <a:pPr indent="-285750" lvl="1" marL="742950" marR="0" rtl="0" algn="l">
              <a:spcBef>
                <a:spcPts val="560"/>
              </a:spcBef>
              <a:spcAft>
                <a:spcPts val="0"/>
              </a:spcAft>
              <a:buClr>
                <a:schemeClr val="dk1"/>
              </a:buClr>
              <a:buSzPts val="2800"/>
              <a:buFont typeface="Noto Sans Symbols"/>
              <a:buChar char="❖"/>
            </a:pPr>
            <a:r>
              <a:rPr b="0" i="0" lang="en-US" sz="2800" u="none" cap="none" strike="noStrike">
                <a:solidFill>
                  <a:schemeClr val="dk1"/>
                </a:solidFill>
                <a:latin typeface="Helvetica Neue"/>
                <a:ea typeface="Helvetica Neue"/>
                <a:cs typeface="Helvetica Neue"/>
                <a:sym typeface="Helvetica Neue"/>
              </a:rPr>
              <a:t>Breath-First Search (BFS)</a:t>
            </a:r>
            <a:endParaRPr/>
          </a:p>
          <a:p>
            <a:pPr indent="-285750" lvl="1" marL="742950" marR="0" rtl="0" algn="l">
              <a:spcBef>
                <a:spcPts val="560"/>
              </a:spcBef>
              <a:spcAft>
                <a:spcPts val="0"/>
              </a:spcAft>
              <a:buClr>
                <a:schemeClr val="dk1"/>
              </a:buClr>
              <a:buSzPts val="2800"/>
              <a:buFont typeface="Noto Sans Symbols"/>
              <a:buChar char="❖"/>
            </a:pPr>
            <a:r>
              <a:rPr b="0" i="0" lang="en-US" sz="2800" u="none" cap="none" strike="noStrike">
                <a:solidFill>
                  <a:schemeClr val="dk1"/>
                </a:solidFill>
                <a:latin typeface="Helvetica Neue"/>
                <a:ea typeface="Helvetica Neue"/>
                <a:cs typeface="Helvetica Neue"/>
                <a:sym typeface="Helvetica Neue"/>
              </a:rPr>
              <a:t>Depth-First Search (DFS)</a:t>
            </a:r>
            <a:endParaRPr b="0" i="0" sz="2800" u="none" cap="none" strike="noStrike">
              <a:solidFill>
                <a:schemeClr val="dk1"/>
              </a:solidFill>
              <a:latin typeface="Helvetica Neue"/>
              <a:ea typeface="Helvetica Neue"/>
              <a:cs typeface="Helvetica Neue"/>
              <a:sym typeface="Helvetica Neue"/>
            </a:endParaRPr>
          </a:p>
        </p:txBody>
      </p:sp>
      <p:sp>
        <p:nvSpPr>
          <p:cNvPr id="225" name="Google Shape;225;p29"/>
          <p:cNvSpPr txBox="1"/>
          <p:nvPr>
            <p:ph idx="11" type="ftr"/>
          </p:nvPr>
        </p:nvSpPr>
        <p:spPr>
          <a:xfrm>
            <a:off x="685800" y="6172200"/>
            <a:ext cx="3200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Data Structures and Algorithms</a:t>
            </a:r>
            <a:endParaRPr b="0" i="0" sz="1400" u="none" cap="none" strike="noStrike">
              <a:solidFill>
                <a:schemeClr val="dk1"/>
              </a:solidFill>
              <a:latin typeface="Arial"/>
              <a:ea typeface="Arial"/>
              <a:cs typeface="Arial"/>
              <a:sym typeface="Arial"/>
            </a:endParaRPr>
          </a:p>
        </p:txBody>
      </p:sp>
      <p:sp>
        <p:nvSpPr>
          <p:cNvPr id="226" name="Google Shape;226;p29"/>
          <p:cNvSpPr txBox="1"/>
          <p:nvPr>
            <p:ph idx="12" type="sldNum"/>
          </p:nvPr>
        </p:nvSpPr>
        <p:spPr>
          <a:xfrm>
            <a:off x="65532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685800" y="494184"/>
            <a:ext cx="7772400" cy="990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dk2"/>
                </a:solidFill>
                <a:latin typeface="Helvetica Neue"/>
                <a:ea typeface="Helvetica Neue"/>
                <a:cs typeface="Helvetica Neue"/>
                <a:sym typeface="Helvetica Neue"/>
              </a:rPr>
              <a:t>Lecture 11&amp;12</a:t>
            </a:r>
            <a:br>
              <a:rPr b="1" i="0" lang="en-US" sz="3600" u="none" cap="none" strike="noStrike">
                <a:solidFill>
                  <a:schemeClr val="dk2"/>
                </a:solidFill>
                <a:latin typeface="Helvetica Neue"/>
                <a:ea typeface="Helvetica Neue"/>
                <a:cs typeface="Helvetica Neue"/>
                <a:sym typeface="Helvetica Neue"/>
              </a:rPr>
            </a:br>
            <a:r>
              <a:rPr b="1" i="0" lang="en-US" sz="3600" u="none" cap="none" strike="noStrike">
                <a:solidFill>
                  <a:schemeClr val="dk2"/>
                </a:solidFill>
                <a:latin typeface="Helvetica Neue"/>
                <a:ea typeface="Helvetica Neue"/>
                <a:cs typeface="Helvetica Neue"/>
                <a:sym typeface="Helvetica Neue"/>
              </a:rPr>
              <a:t>Algorithms on graph</a:t>
            </a:r>
            <a:endParaRPr b="1" i="0" sz="3600" u="none" cap="none" strike="noStrike">
              <a:solidFill>
                <a:schemeClr val="dk2"/>
              </a:solidFill>
              <a:latin typeface="Helvetica Neue"/>
              <a:ea typeface="Helvetica Neue"/>
              <a:cs typeface="Helvetica Neue"/>
              <a:sym typeface="Helvetica Neue"/>
            </a:endParaRPr>
          </a:p>
        </p:txBody>
      </p:sp>
      <p:sp>
        <p:nvSpPr>
          <p:cNvPr id="232" name="Google Shape;232;p30"/>
          <p:cNvSpPr txBox="1"/>
          <p:nvPr>
            <p:ph idx="1" type="body"/>
          </p:nvPr>
        </p:nvSpPr>
        <p:spPr>
          <a:xfrm>
            <a:off x="685800" y="1844824"/>
            <a:ext cx="7772400" cy="4174976"/>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960"/>
              <a:buFont typeface="Noto Sans Symbols"/>
              <a:buChar char="➢"/>
            </a:pPr>
            <a:r>
              <a:rPr b="0" i="0" lang="en-US" sz="2960" u="none" cap="none" strike="noStrike">
                <a:solidFill>
                  <a:schemeClr val="dk1"/>
                </a:solidFill>
                <a:latin typeface="Helvetica Neue"/>
                <a:ea typeface="Helvetica Neue"/>
                <a:cs typeface="Helvetica Neue"/>
                <a:sym typeface="Helvetica Neue"/>
              </a:rPr>
              <a:t>Shortest path finding algorithms</a:t>
            </a:r>
            <a:endParaRPr/>
          </a:p>
          <a:p>
            <a:pPr indent="-285750" lvl="1" marL="742950" marR="0" rtl="0" algn="l">
              <a:lnSpc>
                <a:spcPct val="9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Dijkstra algorithm</a:t>
            </a:r>
            <a:endParaRPr/>
          </a:p>
          <a:p>
            <a:pPr indent="-285750" lvl="1" marL="742950" marR="0" rtl="0" algn="l">
              <a:lnSpc>
                <a:spcPct val="9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Floyd algorithm</a:t>
            </a:r>
            <a:endParaRPr/>
          </a:p>
          <a:p>
            <a:pPr indent="-342900" lvl="0" marL="342900" marR="0" rtl="0" algn="l">
              <a:lnSpc>
                <a:spcPct val="90000"/>
              </a:lnSpc>
              <a:spcBef>
                <a:spcPts val="592"/>
              </a:spcBef>
              <a:spcAft>
                <a:spcPts val="0"/>
              </a:spcAft>
              <a:buClr>
                <a:schemeClr val="dk1"/>
              </a:buClr>
              <a:buSzPts val="2960"/>
              <a:buFont typeface="Noto Sans Symbols"/>
              <a:buChar char="➢"/>
            </a:pPr>
            <a:r>
              <a:rPr b="0" i="0" lang="en-US" sz="2960" u="none" cap="none" strike="noStrike">
                <a:solidFill>
                  <a:schemeClr val="dk1"/>
                </a:solidFill>
                <a:latin typeface="Helvetica Neue"/>
                <a:ea typeface="Helvetica Neue"/>
                <a:cs typeface="Helvetica Neue"/>
                <a:sym typeface="Helvetica Neue"/>
              </a:rPr>
              <a:t>Topological sorting</a:t>
            </a:r>
            <a:endParaRPr/>
          </a:p>
          <a:p>
            <a:pPr indent="-285750" lvl="1" marL="742950" marR="0" rtl="0" algn="l">
              <a:lnSpc>
                <a:spcPct val="9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Naïve </a:t>
            </a:r>
            <a:endParaRPr/>
          </a:p>
          <a:p>
            <a:pPr indent="-285750" lvl="1" marL="742950" marR="0" rtl="0" algn="l">
              <a:lnSpc>
                <a:spcPct val="9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Using Depth-First Search (DFS)</a:t>
            </a:r>
            <a:endParaRPr/>
          </a:p>
          <a:p>
            <a:pPr indent="-342900" lvl="0" marL="342900" marR="0" rtl="0" algn="l">
              <a:lnSpc>
                <a:spcPct val="90000"/>
              </a:lnSpc>
              <a:spcBef>
                <a:spcPts val="592"/>
              </a:spcBef>
              <a:spcAft>
                <a:spcPts val="0"/>
              </a:spcAft>
              <a:buClr>
                <a:schemeClr val="dk1"/>
              </a:buClr>
              <a:buSzPts val="2960"/>
              <a:buFont typeface="Noto Sans Symbols"/>
              <a:buChar char="➢"/>
            </a:pPr>
            <a:r>
              <a:rPr b="0" i="0" lang="en-US" sz="2960" u="none" cap="none" strike="noStrike">
                <a:solidFill>
                  <a:schemeClr val="dk1"/>
                </a:solidFill>
                <a:latin typeface="Helvetica Neue"/>
                <a:ea typeface="Helvetica Neue"/>
                <a:cs typeface="Helvetica Neue"/>
                <a:sym typeface="Helvetica Neue"/>
              </a:rPr>
              <a:t>Minimum spanning tree</a:t>
            </a:r>
            <a:endParaRPr/>
          </a:p>
          <a:p>
            <a:pPr indent="-285750" lvl="1" marL="742950" marR="0" rtl="0" algn="l">
              <a:lnSpc>
                <a:spcPct val="9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PRIM algorithm</a:t>
            </a:r>
            <a:endParaRPr/>
          </a:p>
          <a:p>
            <a:pPr indent="-285750" lvl="1" marL="742950" marR="0" rtl="0" algn="l">
              <a:lnSpc>
                <a:spcPct val="9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KRUSKAL algorithm</a:t>
            </a:r>
            <a:endParaRPr b="0" i="0" sz="2590" u="none" cap="none" strike="noStrike">
              <a:solidFill>
                <a:schemeClr val="dk1"/>
              </a:solidFill>
              <a:latin typeface="Helvetica Neue"/>
              <a:ea typeface="Helvetica Neue"/>
              <a:cs typeface="Helvetica Neue"/>
              <a:sym typeface="Helvetica Neue"/>
            </a:endParaRPr>
          </a:p>
        </p:txBody>
      </p:sp>
      <p:sp>
        <p:nvSpPr>
          <p:cNvPr id="233" name="Google Shape;233;p30"/>
          <p:cNvSpPr txBox="1"/>
          <p:nvPr>
            <p:ph idx="11" type="ftr"/>
          </p:nvPr>
        </p:nvSpPr>
        <p:spPr>
          <a:xfrm>
            <a:off x="685800" y="6172200"/>
            <a:ext cx="3200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Data Structures and Algorithms</a:t>
            </a:r>
            <a:endParaRPr b="0" i="0" sz="1400" u="none" cap="none" strike="noStrike">
              <a:solidFill>
                <a:schemeClr val="dk1"/>
              </a:solidFill>
              <a:latin typeface="Arial"/>
              <a:ea typeface="Arial"/>
              <a:cs typeface="Arial"/>
              <a:sym typeface="Arial"/>
            </a:endParaRPr>
          </a:p>
        </p:txBody>
      </p:sp>
      <p:sp>
        <p:nvSpPr>
          <p:cNvPr id="234" name="Google Shape;234;p30"/>
          <p:cNvSpPr txBox="1"/>
          <p:nvPr>
            <p:ph idx="12" type="sldNum"/>
          </p:nvPr>
        </p:nvSpPr>
        <p:spPr>
          <a:xfrm>
            <a:off x="65532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685800" y="494184"/>
            <a:ext cx="7772400" cy="990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dk2"/>
                </a:solidFill>
                <a:latin typeface="Helvetica Neue"/>
                <a:ea typeface="Helvetica Neue"/>
                <a:cs typeface="Helvetica Neue"/>
                <a:sym typeface="Helvetica Neue"/>
              </a:rPr>
              <a:t>Lecture 13</a:t>
            </a:r>
            <a:br>
              <a:rPr b="1" i="0" lang="en-US" sz="3600" u="none" cap="none" strike="noStrike">
                <a:solidFill>
                  <a:schemeClr val="dk2"/>
                </a:solidFill>
                <a:latin typeface="Helvetica Neue"/>
                <a:ea typeface="Helvetica Neue"/>
                <a:cs typeface="Helvetica Neue"/>
                <a:sym typeface="Helvetica Neue"/>
              </a:rPr>
            </a:br>
            <a:r>
              <a:rPr b="1" i="0" lang="en-US" sz="3600" u="none" cap="none" strike="noStrike">
                <a:solidFill>
                  <a:schemeClr val="dk2"/>
                </a:solidFill>
                <a:latin typeface="Helvetica Neue"/>
                <a:ea typeface="Helvetica Neue"/>
                <a:cs typeface="Helvetica Neue"/>
                <a:sym typeface="Helvetica Neue"/>
              </a:rPr>
              <a:t>string processing</a:t>
            </a:r>
            <a:endParaRPr b="1" i="0" sz="3600" u="none" cap="none" strike="noStrike">
              <a:solidFill>
                <a:schemeClr val="dk2"/>
              </a:solidFill>
              <a:latin typeface="Helvetica Neue"/>
              <a:ea typeface="Helvetica Neue"/>
              <a:cs typeface="Helvetica Neue"/>
              <a:sym typeface="Helvetica Neue"/>
            </a:endParaRPr>
          </a:p>
        </p:txBody>
      </p:sp>
      <p:sp>
        <p:nvSpPr>
          <p:cNvPr id="240" name="Google Shape;240;p31"/>
          <p:cNvSpPr txBox="1"/>
          <p:nvPr>
            <p:ph idx="1" type="body"/>
          </p:nvPr>
        </p:nvSpPr>
        <p:spPr>
          <a:xfrm>
            <a:off x="685800" y="1844824"/>
            <a:ext cx="7772400" cy="4174976"/>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Definition of string</a:t>
            </a:r>
            <a:endParaRPr/>
          </a:p>
          <a:p>
            <a:pPr indent="-342900" lvl="0" marL="34290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String matching</a:t>
            </a:r>
            <a:endParaRPr/>
          </a:p>
          <a:p>
            <a:pPr indent="-285750" lvl="1" marL="742950" marR="0" rtl="0" algn="l">
              <a:spcBef>
                <a:spcPts val="560"/>
              </a:spcBef>
              <a:spcAft>
                <a:spcPts val="0"/>
              </a:spcAft>
              <a:buClr>
                <a:schemeClr val="dk1"/>
              </a:buClr>
              <a:buSzPts val="2800"/>
              <a:buFont typeface="Noto Sans Symbols"/>
              <a:buChar char="❖"/>
            </a:pPr>
            <a:r>
              <a:rPr b="0" i="0" lang="en-US" sz="2800" u="none" cap="none" strike="noStrike">
                <a:solidFill>
                  <a:schemeClr val="dk1"/>
                </a:solidFill>
                <a:latin typeface="Helvetica Neue"/>
                <a:ea typeface="Helvetica Neue"/>
                <a:cs typeface="Helvetica Neue"/>
                <a:sym typeface="Helvetica Neue"/>
              </a:rPr>
              <a:t>Definition</a:t>
            </a:r>
            <a:endParaRPr/>
          </a:p>
          <a:p>
            <a:pPr indent="-285750" lvl="1" marL="742950" marR="0" rtl="0" algn="l">
              <a:spcBef>
                <a:spcPts val="560"/>
              </a:spcBef>
              <a:spcAft>
                <a:spcPts val="0"/>
              </a:spcAft>
              <a:buClr>
                <a:schemeClr val="dk1"/>
              </a:buClr>
              <a:buSzPts val="2800"/>
              <a:buFont typeface="Noto Sans Symbols"/>
              <a:buChar char="❖"/>
            </a:pPr>
            <a:r>
              <a:rPr b="0" i="0" lang="en-US" sz="2800" u="none" cap="none" strike="noStrike">
                <a:solidFill>
                  <a:schemeClr val="dk1"/>
                </a:solidFill>
                <a:latin typeface="Helvetica Neue"/>
                <a:ea typeface="Helvetica Neue"/>
                <a:cs typeface="Helvetica Neue"/>
                <a:sym typeface="Helvetica Neue"/>
              </a:rPr>
              <a:t>Algorithms: Naïve and Knuth Morris Pratt algorithms</a:t>
            </a:r>
            <a:endParaRPr/>
          </a:p>
          <a:p>
            <a:pPr indent="-342900" lvl="0" marL="34290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Regular expression</a:t>
            </a:r>
            <a:endParaRPr/>
          </a:p>
          <a:p>
            <a:pPr indent="-285750" lvl="1" marL="742950" marR="0" rtl="0" algn="l">
              <a:spcBef>
                <a:spcPts val="560"/>
              </a:spcBef>
              <a:spcAft>
                <a:spcPts val="0"/>
              </a:spcAft>
              <a:buClr>
                <a:schemeClr val="dk1"/>
              </a:buClr>
              <a:buSzPts val="2800"/>
              <a:buFont typeface="Noto Sans Symbols"/>
              <a:buChar char="❖"/>
            </a:pPr>
            <a:r>
              <a:rPr b="0" i="0" lang="en-US" sz="2800" u="none" cap="none" strike="noStrike">
                <a:solidFill>
                  <a:schemeClr val="dk1"/>
                </a:solidFill>
                <a:latin typeface="Helvetica Neue"/>
                <a:ea typeface="Helvetica Neue"/>
                <a:cs typeface="Helvetica Neue"/>
                <a:sym typeface="Helvetica Neue"/>
              </a:rPr>
              <a:t>Definition</a:t>
            </a:r>
            <a:endParaRPr/>
          </a:p>
          <a:p>
            <a:pPr indent="-285750" lvl="1" marL="742950" marR="0" rtl="0" algn="l">
              <a:spcBef>
                <a:spcPts val="560"/>
              </a:spcBef>
              <a:spcAft>
                <a:spcPts val="0"/>
              </a:spcAft>
              <a:buClr>
                <a:schemeClr val="dk1"/>
              </a:buClr>
              <a:buSzPts val="2800"/>
              <a:buFont typeface="Noto Sans Symbols"/>
              <a:buChar char="❖"/>
            </a:pPr>
            <a:r>
              <a:rPr b="0" i="0" lang="en-US" sz="2800" u="none" cap="none" strike="noStrike">
                <a:solidFill>
                  <a:schemeClr val="dk1"/>
                </a:solidFill>
                <a:latin typeface="Helvetica Neue"/>
                <a:ea typeface="Helvetica Neue"/>
                <a:cs typeface="Helvetica Neue"/>
                <a:sym typeface="Helvetica Neue"/>
              </a:rPr>
              <a:t>Examples </a:t>
            </a:r>
            <a:endParaRPr b="0" i="0" sz="2800" u="none" cap="none" strike="noStrike">
              <a:solidFill>
                <a:schemeClr val="dk1"/>
              </a:solidFill>
              <a:latin typeface="Helvetica Neue"/>
              <a:ea typeface="Helvetica Neue"/>
              <a:cs typeface="Helvetica Neue"/>
              <a:sym typeface="Helvetica Neue"/>
            </a:endParaRPr>
          </a:p>
        </p:txBody>
      </p:sp>
      <p:sp>
        <p:nvSpPr>
          <p:cNvPr id="241" name="Google Shape;241;p31"/>
          <p:cNvSpPr txBox="1"/>
          <p:nvPr>
            <p:ph idx="11" type="ftr"/>
          </p:nvPr>
        </p:nvSpPr>
        <p:spPr>
          <a:xfrm>
            <a:off x="685800" y="6172200"/>
            <a:ext cx="3200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Data Structures and Algorithms</a:t>
            </a:r>
            <a:endParaRPr b="0" i="0" sz="1400" u="none" cap="none" strike="noStrike">
              <a:solidFill>
                <a:schemeClr val="dk1"/>
              </a:solidFill>
              <a:latin typeface="Arial"/>
              <a:ea typeface="Arial"/>
              <a:cs typeface="Arial"/>
              <a:sym typeface="Arial"/>
            </a:endParaRPr>
          </a:p>
        </p:txBody>
      </p:sp>
      <p:sp>
        <p:nvSpPr>
          <p:cNvPr id="242" name="Google Shape;242;p31"/>
          <p:cNvSpPr txBox="1"/>
          <p:nvPr>
            <p:ph idx="12" type="sldNum"/>
          </p:nvPr>
        </p:nvSpPr>
        <p:spPr>
          <a:xfrm>
            <a:off x="65532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4"/>
          <p:cNvSpPr txBox="1"/>
          <p:nvPr>
            <p:ph type="title"/>
          </p:nvPr>
        </p:nvSpPr>
        <p:spPr>
          <a:xfrm>
            <a:off x="685800" y="494184"/>
            <a:ext cx="7772400" cy="990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chemeClr val="dk2"/>
                </a:solidFill>
                <a:latin typeface="Helvetica Neue"/>
                <a:ea typeface="Helvetica Neue"/>
                <a:cs typeface="Helvetica Neue"/>
                <a:sym typeface="Helvetica Neue"/>
              </a:rPr>
              <a:t>Outline</a:t>
            </a:r>
            <a:endParaRPr b="1" i="0" sz="4000" u="none" cap="none" strike="noStrike">
              <a:solidFill>
                <a:schemeClr val="dk2"/>
              </a:solidFill>
              <a:latin typeface="Helvetica Neue"/>
              <a:ea typeface="Helvetica Neue"/>
              <a:cs typeface="Helvetica Neue"/>
              <a:sym typeface="Helvetica Neue"/>
            </a:endParaRPr>
          </a:p>
        </p:txBody>
      </p:sp>
      <p:sp>
        <p:nvSpPr>
          <p:cNvPr id="101" name="Google Shape;101;p14"/>
          <p:cNvSpPr txBox="1"/>
          <p:nvPr>
            <p:ph idx="1" type="body"/>
          </p:nvPr>
        </p:nvSpPr>
        <p:spPr>
          <a:xfrm>
            <a:off x="685800" y="1844824"/>
            <a:ext cx="7772400" cy="4174976"/>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Objectives of the course</a:t>
            </a:r>
            <a:endParaRPr/>
          </a:p>
          <a:p>
            <a:pPr indent="-342900" lvl="0" marL="34290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Main contents of the course</a:t>
            </a:r>
            <a:endParaRPr/>
          </a:p>
          <a:p>
            <a:pPr indent="-342900" lvl="0" marL="34290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Materials and requirements </a:t>
            </a:r>
            <a:endParaRPr/>
          </a:p>
          <a:p>
            <a:pPr indent="-139700" lvl="0" marL="342900" marR="0" rtl="0" algn="l">
              <a:spcBef>
                <a:spcPts val="640"/>
              </a:spcBef>
              <a:spcAft>
                <a:spcPts val="0"/>
              </a:spcAft>
              <a:buClr>
                <a:schemeClr val="dk1"/>
              </a:buClr>
              <a:buSzPts val="3200"/>
              <a:buFont typeface="Noto Sans Symbols"/>
              <a:buNone/>
            </a:pPr>
            <a:r>
              <a:t/>
            </a:r>
            <a:endParaRPr b="0" i="0" sz="3200" u="none" cap="none" strike="noStrike">
              <a:solidFill>
                <a:schemeClr val="dk1"/>
              </a:solidFill>
              <a:latin typeface="Helvetica Neue"/>
              <a:ea typeface="Helvetica Neue"/>
              <a:cs typeface="Helvetica Neue"/>
              <a:sym typeface="Helvetica Neue"/>
            </a:endParaRPr>
          </a:p>
        </p:txBody>
      </p:sp>
      <p:sp>
        <p:nvSpPr>
          <p:cNvPr id="102" name="Google Shape;102;p14"/>
          <p:cNvSpPr txBox="1"/>
          <p:nvPr>
            <p:ph idx="11" type="ftr"/>
          </p:nvPr>
        </p:nvSpPr>
        <p:spPr>
          <a:xfrm>
            <a:off x="685800" y="6172200"/>
            <a:ext cx="3200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Data Structures and Algorithms</a:t>
            </a:r>
            <a:endParaRPr b="0" i="0" sz="1400" u="none" cap="none" strike="noStrike">
              <a:solidFill>
                <a:schemeClr val="dk1"/>
              </a:solidFill>
              <a:latin typeface="Arial"/>
              <a:ea typeface="Arial"/>
              <a:cs typeface="Arial"/>
              <a:sym typeface="Arial"/>
            </a:endParaRPr>
          </a:p>
        </p:txBody>
      </p:sp>
      <p:sp>
        <p:nvSpPr>
          <p:cNvPr id="103" name="Google Shape;103;p14"/>
          <p:cNvSpPr txBox="1"/>
          <p:nvPr>
            <p:ph idx="12" type="sldNum"/>
          </p:nvPr>
        </p:nvSpPr>
        <p:spPr>
          <a:xfrm>
            <a:off x="65532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685800" y="494184"/>
            <a:ext cx="7772400" cy="990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chemeClr val="dk2"/>
                </a:solidFill>
                <a:latin typeface="Helvetica Neue"/>
                <a:ea typeface="Helvetica Neue"/>
                <a:cs typeface="Helvetica Neue"/>
                <a:sym typeface="Helvetica Neue"/>
              </a:rPr>
              <a:t>Learning methodology</a:t>
            </a:r>
            <a:endParaRPr b="1" i="0" sz="4000" u="none" cap="none" strike="noStrike">
              <a:solidFill>
                <a:schemeClr val="dk2"/>
              </a:solidFill>
              <a:latin typeface="Helvetica Neue"/>
              <a:ea typeface="Helvetica Neue"/>
              <a:cs typeface="Helvetica Neue"/>
              <a:sym typeface="Helvetica Neue"/>
            </a:endParaRPr>
          </a:p>
        </p:txBody>
      </p:sp>
      <p:sp>
        <p:nvSpPr>
          <p:cNvPr id="248" name="Google Shape;248;p32"/>
          <p:cNvSpPr txBox="1"/>
          <p:nvPr>
            <p:ph idx="1" type="body"/>
          </p:nvPr>
        </p:nvSpPr>
        <p:spPr>
          <a:xfrm>
            <a:off x="685800" y="1844824"/>
            <a:ext cx="7772400" cy="4174976"/>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960"/>
              <a:buFont typeface="Noto Sans Symbols"/>
              <a:buChar char="➢"/>
            </a:pPr>
            <a:r>
              <a:rPr b="0" i="0" lang="en-US" sz="2960" u="none" cap="none" strike="noStrike">
                <a:solidFill>
                  <a:schemeClr val="dk1"/>
                </a:solidFill>
                <a:latin typeface="Helvetica Neue"/>
                <a:ea typeface="Helvetica Neue"/>
                <a:cs typeface="Helvetica Neue"/>
                <a:sym typeface="Helvetica Neue"/>
              </a:rPr>
              <a:t>Theoretical learning</a:t>
            </a:r>
            <a:endParaRPr/>
          </a:p>
          <a:p>
            <a:pPr indent="-342900" lvl="0" marL="342900" marR="0" rtl="0" algn="l">
              <a:lnSpc>
                <a:spcPct val="80000"/>
              </a:lnSpc>
              <a:spcBef>
                <a:spcPts val="592"/>
              </a:spcBef>
              <a:spcAft>
                <a:spcPts val="0"/>
              </a:spcAft>
              <a:buClr>
                <a:schemeClr val="dk1"/>
              </a:buClr>
              <a:buSzPts val="2960"/>
              <a:buFont typeface="Noto Sans Symbols"/>
              <a:buChar char="➢"/>
            </a:pPr>
            <a:r>
              <a:rPr b="0" i="0" lang="en-US" sz="2960" u="none" cap="none" strike="noStrike">
                <a:solidFill>
                  <a:schemeClr val="dk1"/>
                </a:solidFill>
                <a:latin typeface="Helvetica Neue"/>
                <a:ea typeface="Helvetica Neue"/>
                <a:cs typeface="Helvetica Neue"/>
                <a:sym typeface="Helvetica Neue"/>
              </a:rPr>
              <a:t>Practical learning: </a:t>
            </a:r>
            <a:endParaRPr/>
          </a:p>
          <a:p>
            <a:pPr indent="-285750" lvl="1" marL="742950" marR="0" rtl="0" algn="l">
              <a:lnSpc>
                <a:spcPct val="8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Divided to groups to practice in practical rooms (G2 building)</a:t>
            </a:r>
            <a:endParaRPr/>
          </a:p>
          <a:p>
            <a:pPr indent="-285750" lvl="1" marL="742950" marR="0" rtl="0" algn="l">
              <a:lnSpc>
                <a:spcPct val="8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Programing language: C/C++ (or others)</a:t>
            </a:r>
            <a:endParaRPr/>
          </a:p>
          <a:p>
            <a:pPr indent="-285750" lvl="1" marL="742950" marR="0" rtl="0" algn="l">
              <a:lnSpc>
                <a:spcPct val="8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Implement basic structures and algorithms</a:t>
            </a:r>
            <a:endParaRPr/>
          </a:p>
          <a:p>
            <a:pPr indent="-285750" lvl="1" marL="742950" marR="0" rtl="0" algn="l">
              <a:lnSpc>
                <a:spcPct val="8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Tested on standard inputs and output</a:t>
            </a:r>
            <a:endParaRPr/>
          </a:p>
          <a:p>
            <a:pPr indent="-285750" lvl="1" marL="742950" marR="0" rtl="0" algn="l">
              <a:lnSpc>
                <a:spcPct val="80000"/>
              </a:lnSpc>
              <a:spcBef>
                <a:spcPts val="518"/>
              </a:spcBef>
              <a:spcAft>
                <a:spcPts val="0"/>
              </a:spcAft>
              <a:buClr>
                <a:schemeClr val="dk1"/>
              </a:buClr>
              <a:buSzPts val="2590"/>
              <a:buFont typeface="Noto Sans Symbols"/>
              <a:buChar char="❖"/>
            </a:pPr>
            <a:r>
              <a:rPr b="0" i="0" lang="en-US" sz="2590" u="none" cap="none" strike="noStrike">
                <a:solidFill>
                  <a:schemeClr val="dk1"/>
                </a:solidFill>
                <a:latin typeface="Helvetica Neue"/>
                <a:ea typeface="Helvetica Neue"/>
                <a:cs typeface="Helvetica Neue"/>
                <a:sym typeface="Helvetica Neue"/>
              </a:rPr>
              <a:t>Solving small projects</a:t>
            </a:r>
            <a:endParaRPr/>
          </a:p>
          <a:p>
            <a:pPr indent="-342900" lvl="0" marL="342900" marR="0" rtl="0" algn="l">
              <a:lnSpc>
                <a:spcPct val="80000"/>
              </a:lnSpc>
              <a:spcBef>
                <a:spcPts val="592"/>
              </a:spcBef>
              <a:spcAft>
                <a:spcPts val="0"/>
              </a:spcAft>
              <a:buClr>
                <a:schemeClr val="dk1"/>
              </a:buClr>
              <a:buSzPts val="2960"/>
              <a:buFont typeface="Noto Sans Symbols"/>
              <a:buChar char="➢"/>
            </a:pPr>
            <a:r>
              <a:rPr b="0" i="0" lang="en-US" sz="2960" u="none" cap="none" strike="noStrike">
                <a:solidFill>
                  <a:schemeClr val="dk1"/>
                </a:solidFill>
                <a:latin typeface="Helvetica Neue"/>
                <a:ea typeface="Helvetica Neue"/>
                <a:cs typeface="Helvetica Neue"/>
                <a:sym typeface="Helvetica Neue"/>
              </a:rPr>
              <a:t>Self-study: student using the CodePower system (codepower.vn) to self practice</a:t>
            </a:r>
            <a:endParaRPr b="0" i="0" sz="2960" u="none" cap="none" strike="noStrike">
              <a:solidFill>
                <a:schemeClr val="dk1"/>
              </a:solidFill>
              <a:latin typeface="Helvetica Neue"/>
              <a:ea typeface="Helvetica Neue"/>
              <a:cs typeface="Helvetica Neue"/>
              <a:sym typeface="Helvetica Neue"/>
            </a:endParaRPr>
          </a:p>
        </p:txBody>
      </p:sp>
      <p:sp>
        <p:nvSpPr>
          <p:cNvPr id="249" name="Google Shape;249;p32"/>
          <p:cNvSpPr txBox="1"/>
          <p:nvPr>
            <p:ph idx="11" type="ftr"/>
          </p:nvPr>
        </p:nvSpPr>
        <p:spPr>
          <a:xfrm>
            <a:off x="685800" y="6172200"/>
            <a:ext cx="3200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Data Structures and Algorithms</a:t>
            </a:r>
            <a:endParaRPr b="0" i="0" sz="1400" u="none" cap="none" strike="noStrike">
              <a:solidFill>
                <a:schemeClr val="dk1"/>
              </a:solidFill>
              <a:latin typeface="Arial"/>
              <a:ea typeface="Arial"/>
              <a:cs typeface="Arial"/>
              <a:sym typeface="Arial"/>
            </a:endParaRPr>
          </a:p>
        </p:txBody>
      </p:sp>
      <p:sp>
        <p:nvSpPr>
          <p:cNvPr id="250" name="Google Shape;250;p32"/>
          <p:cNvSpPr txBox="1"/>
          <p:nvPr>
            <p:ph idx="12" type="sldNum"/>
          </p:nvPr>
        </p:nvSpPr>
        <p:spPr>
          <a:xfrm>
            <a:off x="65532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685800" y="494184"/>
            <a:ext cx="7772400" cy="990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chemeClr val="dk2"/>
                </a:solidFill>
                <a:latin typeface="Helvetica Neue"/>
                <a:ea typeface="Helvetica Neue"/>
                <a:cs typeface="Helvetica Neue"/>
                <a:sym typeface="Helvetica Neue"/>
              </a:rPr>
              <a:t>Requirements for the course</a:t>
            </a:r>
            <a:endParaRPr b="1" i="0" sz="4000" u="none" cap="none" strike="noStrike">
              <a:solidFill>
                <a:schemeClr val="dk2"/>
              </a:solidFill>
              <a:latin typeface="Helvetica Neue"/>
              <a:ea typeface="Helvetica Neue"/>
              <a:cs typeface="Helvetica Neue"/>
              <a:sym typeface="Helvetica Neue"/>
            </a:endParaRPr>
          </a:p>
        </p:txBody>
      </p:sp>
      <p:sp>
        <p:nvSpPr>
          <p:cNvPr id="256" name="Google Shape;256;p33"/>
          <p:cNvSpPr txBox="1"/>
          <p:nvPr>
            <p:ph idx="1" type="body"/>
          </p:nvPr>
        </p:nvSpPr>
        <p:spPr>
          <a:xfrm>
            <a:off x="685800" y="1844824"/>
            <a:ext cx="7772400" cy="4174976"/>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Prerequisite subject: THCS 4; advanced programming language (prefer C/C++)</a:t>
            </a:r>
            <a:endParaRPr b="0" i="0" sz="3200" u="none" cap="none" strike="noStrike">
              <a:solidFill>
                <a:schemeClr val="dk1"/>
              </a:solidFill>
              <a:latin typeface="Helvetica Neue"/>
              <a:ea typeface="Helvetica Neue"/>
              <a:cs typeface="Helvetica Neue"/>
              <a:sym typeface="Helvetica Neue"/>
            </a:endParaRPr>
          </a:p>
          <a:p>
            <a:pPr indent="-342900" lvl="0" marL="34290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Attending to class and practical rooms (90%)</a:t>
            </a:r>
            <a:endParaRPr/>
          </a:p>
          <a:p>
            <a:pPr indent="-342900" lvl="0" marL="34290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Assignments: </a:t>
            </a:r>
            <a:endParaRPr/>
          </a:p>
          <a:p>
            <a:pPr indent="-285750" lvl="1" marL="742950" marR="0" rtl="0" algn="l">
              <a:spcBef>
                <a:spcPts val="560"/>
              </a:spcBef>
              <a:spcAft>
                <a:spcPts val="0"/>
              </a:spcAft>
              <a:buClr>
                <a:schemeClr val="dk1"/>
              </a:buClr>
              <a:buSzPts val="2800"/>
              <a:buFont typeface="Noto Sans Symbols"/>
              <a:buChar char="❖"/>
            </a:pPr>
            <a:r>
              <a:rPr b="0" i="0" lang="en-US" sz="2800" u="none" cap="none" strike="noStrike">
                <a:solidFill>
                  <a:schemeClr val="dk1"/>
                </a:solidFill>
                <a:latin typeface="Helvetica Neue"/>
                <a:ea typeface="Helvetica Neue"/>
                <a:cs typeface="Helvetica Neue"/>
                <a:sym typeface="Helvetica Neue"/>
              </a:rPr>
              <a:t>Middle assignment: on practical rooms</a:t>
            </a:r>
            <a:endParaRPr/>
          </a:p>
          <a:p>
            <a:pPr indent="-285750" lvl="1" marL="742950" marR="0" rtl="0" algn="l">
              <a:spcBef>
                <a:spcPts val="560"/>
              </a:spcBef>
              <a:spcAft>
                <a:spcPts val="0"/>
              </a:spcAft>
              <a:buClr>
                <a:schemeClr val="dk1"/>
              </a:buClr>
              <a:buSzPts val="2800"/>
              <a:buFont typeface="Noto Sans Symbols"/>
              <a:buChar char="❖"/>
            </a:pPr>
            <a:r>
              <a:rPr b="0" i="0" lang="en-US" sz="2800" u="none" cap="none" strike="noStrike">
                <a:solidFill>
                  <a:schemeClr val="dk1"/>
                </a:solidFill>
                <a:latin typeface="Helvetica Neue"/>
                <a:ea typeface="Helvetica Neue"/>
                <a:cs typeface="Helvetica Neue"/>
                <a:sym typeface="Helvetica Neue"/>
              </a:rPr>
              <a:t> Final exam: paper based exam</a:t>
            </a:r>
            <a:endParaRPr b="0" i="0" sz="2800" u="none" cap="none" strike="noStrike">
              <a:solidFill>
                <a:schemeClr val="dk1"/>
              </a:solidFill>
              <a:latin typeface="Helvetica Neue"/>
              <a:ea typeface="Helvetica Neue"/>
              <a:cs typeface="Helvetica Neue"/>
              <a:sym typeface="Helvetica Neue"/>
            </a:endParaRPr>
          </a:p>
        </p:txBody>
      </p:sp>
      <p:sp>
        <p:nvSpPr>
          <p:cNvPr id="257" name="Google Shape;257;p33"/>
          <p:cNvSpPr txBox="1"/>
          <p:nvPr>
            <p:ph idx="11" type="ftr"/>
          </p:nvPr>
        </p:nvSpPr>
        <p:spPr>
          <a:xfrm>
            <a:off x="685800" y="6172200"/>
            <a:ext cx="3200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Data Structures and Algorithms</a:t>
            </a:r>
            <a:endParaRPr b="0" i="0" sz="1400" u="none" cap="none" strike="noStrike">
              <a:solidFill>
                <a:schemeClr val="dk1"/>
              </a:solidFill>
              <a:latin typeface="Arial"/>
              <a:ea typeface="Arial"/>
              <a:cs typeface="Arial"/>
              <a:sym typeface="Arial"/>
            </a:endParaRPr>
          </a:p>
        </p:txBody>
      </p:sp>
      <p:sp>
        <p:nvSpPr>
          <p:cNvPr id="258" name="Google Shape;258;p33"/>
          <p:cNvSpPr txBox="1"/>
          <p:nvPr>
            <p:ph idx="12" type="sldNum"/>
          </p:nvPr>
        </p:nvSpPr>
        <p:spPr>
          <a:xfrm>
            <a:off x="65532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685800" y="494184"/>
            <a:ext cx="7772400" cy="990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chemeClr val="dk2"/>
                </a:solidFill>
                <a:latin typeface="Helvetica Neue"/>
                <a:ea typeface="Helvetica Neue"/>
                <a:cs typeface="Helvetica Neue"/>
                <a:sym typeface="Helvetica Neue"/>
              </a:rPr>
              <a:t>Materials</a:t>
            </a:r>
            <a:endParaRPr b="1" i="0" sz="4000" u="none" cap="none" strike="noStrike">
              <a:solidFill>
                <a:schemeClr val="dk2"/>
              </a:solidFill>
              <a:latin typeface="Helvetica Neue"/>
              <a:ea typeface="Helvetica Neue"/>
              <a:cs typeface="Helvetica Neue"/>
              <a:sym typeface="Helvetica Neue"/>
            </a:endParaRPr>
          </a:p>
        </p:txBody>
      </p:sp>
      <p:sp>
        <p:nvSpPr>
          <p:cNvPr id="264" name="Google Shape;264;p34"/>
          <p:cNvSpPr txBox="1"/>
          <p:nvPr>
            <p:ph idx="1" type="body"/>
          </p:nvPr>
        </p:nvSpPr>
        <p:spPr>
          <a:xfrm>
            <a:off x="609600" y="1844824"/>
            <a:ext cx="7772400" cy="4174976"/>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Cấu trúc dữ liệu và giải thuật: PGS.TS. Đinh Mạnh Tường</a:t>
            </a:r>
            <a:endParaRPr b="0" i="0" sz="3200" u="none" cap="none" strike="noStrike">
              <a:solidFill>
                <a:schemeClr val="dk1"/>
              </a:solidFill>
              <a:latin typeface="Helvetica Neue"/>
              <a:ea typeface="Helvetica Neue"/>
              <a:cs typeface="Helvetica Neue"/>
              <a:sym typeface="Helvetica Neue"/>
            </a:endParaRPr>
          </a:p>
          <a:p>
            <a:pPr indent="-342900" lvl="0" marL="342900" marR="0" rtl="0" algn="l">
              <a:lnSpc>
                <a:spcPct val="90000"/>
              </a:lnSpc>
              <a:spcBef>
                <a:spcPts val="64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Introduction to Algorithms, Second Edition Thomas H. Cormen </a:t>
            </a:r>
            <a:endParaRPr/>
          </a:p>
          <a:p>
            <a:pPr indent="-342900" lvl="0" marL="342900" marR="0" rtl="0" algn="l">
              <a:lnSpc>
                <a:spcPct val="90000"/>
              </a:lnSpc>
              <a:spcBef>
                <a:spcPts val="64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Fundamentals of Data Structures by Ellis Horowitz and Sartaj Sahni Addison Wesley –The Practice of programming How to program C++ </a:t>
            </a:r>
            <a:endParaRPr/>
          </a:p>
          <a:p>
            <a:pPr indent="-139700" lvl="0" marL="342900" marR="0" rtl="0" algn="l">
              <a:lnSpc>
                <a:spcPct val="90000"/>
              </a:lnSpc>
              <a:spcBef>
                <a:spcPts val="640"/>
              </a:spcBef>
              <a:spcAft>
                <a:spcPts val="0"/>
              </a:spcAft>
              <a:buClr>
                <a:schemeClr val="dk1"/>
              </a:buClr>
              <a:buSzPts val="3200"/>
              <a:buFont typeface="Noto Sans Symbols"/>
              <a:buNone/>
            </a:pPr>
            <a:r>
              <a:t/>
            </a:r>
            <a:endParaRPr b="0" i="0" sz="3200" u="none" cap="none" strike="noStrike">
              <a:solidFill>
                <a:schemeClr val="dk1"/>
              </a:solidFill>
              <a:latin typeface="Helvetica Neue"/>
              <a:ea typeface="Helvetica Neue"/>
              <a:cs typeface="Helvetica Neue"/>
              <a:sym typeface="Helvetica Neue"/>
            </a:endParaRPr>
          </a:p>
        </p:txBody>
      </p:sp>
      <p:sp>
        <p:nvSpPr>
          <p:cNvPr id="265" name="Google Shape;265;p34"/>
          <p:cNvSpPr txBox="1"/>
          <p:nvPr>
            <p:ph idx="11" type="ftr"/>
          </p:nvPr>
        </p:nvSpPr>
        <p:spPr>
          <a:xfrm>
            <a:off x="685800" y="6172200"/>
            <a:ext cx="3200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Data Structures and Algorithms</a:t>
            </a:r>
            <a:endParaRPr b="0" i="0" sz="1400" u="none" cap="none" strike="noStrike">
              <a:solidFill>
                <a:schemeClr val="dk1"/>
              </a:solidFill>
              <a:latin typeface="Arial"/>
              <a:ea typeface="Arial"/>
              <a:cs typeface="Arial"/>
              <a:sym typeface="Arial"/>
            </a:endParaRPr>
          </a:p>
        </p:txBody>
      </p:sp>
      <p:sp>
        <p:nvSpPr>
          <p:cNvPr id="266" name="Google Shape;266;p34"/>
          <p:cNvSpPr txBox="1"/>
          <p:nvPr>
            <p:ph idx="12" type="sldNum"/>
          </p:nvPr>
        </p:nvSpPr>
        <p:spPr>
          <a:xfrm>
            <a:off x="65532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685800" y="494184"/>
            <a:ext cx="7772400" cy="990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chemeClr val="dk2"/>
                </a:solidFill>
                <a:latin typeface="Helvetica Neue"/>
                <a:ea typeface="Helvetica Neue"/>
                <a:cs typeface="Helvetica Neue"/>
                <a:sym typeface="Helvetica Neue"/>
              </a:rPr>
              <a:t>Objectives</a:t>
            </a:r>
            <a:endParaRPr b="1" i="0" sz="4000" u="none" cap="none" strike="noStrike">
              <a:solidFill>
                <a:schemeClr val="dk2"/>
              </a:solidFill>
              <a:latin typeface="Helvetica Neue"/>
              <a:ea typeface="Helvetica Neue"/>
              <a:cs typeface="Helvetica Neue"/>
              <a:sym typeface="Helvetica Neue"/>
            </a:endParaRPr>
          </a:p>
        </p:txBody>
      </p:sp>
      <p:sp>
        <p:nvSpPr>
          <p:cNvPr id="110" name="Google Shape;110;p15"/>
          <p:cNvSpPr txBox="1"/>
          <p:nvPr>
            <p:ph idx="1" type="body"/>
          </p:nvPr>
        </p:nvSpPr>
        <p:spPr>
          <a:xfrm>
            <a:off x="457200" y="1676400"/>
            <a:ext cx="82296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960"/>
              <a:buFont typeface="Noto Sans Symbols"/>
              <a:buChar char="➢"/>
            </a:pPr>
            <a:r>
              <a:rPr b="0" i="0" lang="en-US" sz="2960" u="none" cap="none" strike="noStrike">
                <a:solidFill>
                  <a:schemeClr val="dk1"/>
                </a:solidFill>
                <a:latin typeface="Helvetica Neue"/>
                <a:ea typeface="Helvetica Neue"/>
                <a:cs typeface="Helvetica Neue"/>
                <a:sym typeface="Helvetica Neue"/>
              </a:rPr>
              <a:t>Understand basic structures to represent data in computer</a:t>
            </a:r>
            <a:endParaRPr/>
          </a:p>
          <a:p>
            <a:pPr indent="-342900" lvl="0" marL="342900" marR="0" rtl="0" algn="l">
              <a:lnSpc>
                <a:spcPct val="80000"/>
              </a:lnSpc>
              <a:spcBef>
                <a:spcPts val="592"/>
              </a:spcBef>
              <a:spcAft>
                <a:spcPts val="0"/>
              </a:spcAft>
              <a:buClr>
                <a:schemeClr val="dk1"/>
              </a:buClr>
              <a:buSzPts val="2960"/>
              <a:buFont typeface="Noto Sans Symbols"/>
              <a:buChar char="➢"/>
            </a:pPr>
            <a:r>
              <a:rPr b="0" i="0" lang="en-US" sz="2960" u="none" cap="none" strike="noStrike">
                <a:solidFill>
                  <a:schemeClr val="dk1"/>
                </a:solidFill>
                <a:latin typeface="Helvetica Neue"/>
                <a:ea typeface="Helvetica Neue"/>
                <a:cs typeface="Helvetica Neue"/>
                <a:sym typeface="Helvetica Neue"/>
              </a:rPr>
              <a:t>Understand basic algorithms to solve problems</a:t>
            </a:r>
            <a:endParaRPr/>
          </a:p>
          <a:p>
            <a:pPr indent="-342900" lvl="0" marL="342900" marR="0" rtl="0" algn="l">
              <a:lnSpc>
                <a:spcPct val="80000"/>
              </a:lnSpc>
              <a:spcBef>
                <a:spcPts val="592"/>
              </a:spcBef>
              <a:spcAft>
                <a:spcPts val="0"/>
              </a:spcAft>
              <a:buClr>
                <a:schemeClr val="dk1"/>
              </a:buClr>
              <a:buSzPts val="2960"/>
              <a:buFont typeface="Noto Sans Symbols"/>
              <a:buChar char="➢"/>
            </a:pPr>
            <a:r>
              <a:rPr b="0" i="0" lang="en-US" sz="2960" u="none" cap="none" strike="noStrike">
                <a:solidFill>
                  <a:schemeClr val="dk1"/>
                </a:solidFill>
                <a:latin typeface="Helvetica Neue"/>
                <a:ea typeface="Helvetica Neue"/>
                <a:cs typeface="Helvetica Neue"/>
                <a:sym typeface="Helvetica Neue"/>
              </a:rPr>
              <a:t>Analyze time complexity of algorithms</a:t>
            </a:r>
            <a:endParaRPr/>
          </a:p>
          <a:p>
            <a:pPr indent="-342900" lvl="0" marL="342900" marR="0" rtl="0" algn="l">
              <a:lnSpc>
                <a:spcPct val="80000"/>
              </a:lnSpc>
              <a:spcBef>
                <a:spcPts val="592"/>
              </a:spcBef>
              <a:spcAft>
                <a:spcPts val="0"/>
              </a:spcAft>
              <a:buClr>
                <a:schemeClr val="dk1"/>
              </a:buClr>
              <a:buSzPts val="2960"/>
              <a:buFont typeface="Noto Sans Symbols"/>
              <a:buChar char="➢"/>
            </a:pPr>
            <a:r>
              <a:rPr b="0" i="0" lang="en-US" sz="2960" u="none" cap="none" strike="noStrike">
                <a:solidFill>
                  <a:schemeClr val="dk1"/>
                </a:solidFill>
                <a:latin typeface="Helvetica Neue"/>
                <a:ea typeface="Helvetica Neue"/>
                <a:cs typeface="Helvetica Neue"/>
                <a:sym typeface="Helvetica Neue"/>
              </a:rPr>
              <a:t>Apply an appropriate data structure and a suitable algorithm to solve a particular problem</a:t>
            </a:r>
            <a:endParaRPr/>
          </a:p>
          <a:p>
            <a:pPr indent="-342900" lvl="0" marL="342900" marR="0" rtl="0" algn="l">
              <a:lnSpc>
                <a:spcPct val="80000"/>
              </a:lnSpc>
              <a:spcBef>
                <a:spcPts val="592"/>
              </a:spcBef>
              <a:spcAft>
                <a:spcPts val="0"/>
              </a:spcAft>
              <a:buClr>
                <a:schemeClr val="dk1"/>
              </a:buClr>
              <a:buSzPts val="2960"/>
              <a:buFont typeface="Noto Sans Symbols"/>
              <a:buChar char="➢"/>
            </a:pPr>
            <a:r>
              <a:rPr b="0" i="0" lang="en-US" sz="2960" u="none" cap="none" strike="noStrike">
                <a:solidFill>
                  <a:schemeClr val="dk1"/>
                </a:solidFill>
                <a:latin typeface="Helvetica Neue"/>
                <a:ea typeface="Helvetica Neue"/>
                <a:cs typeface="Helvetica Neue"/>
                <a:sym typeface="Helvetica Neue"/>
              </a:rPr>
              <a:t>Implement data structures and algorithms on a particular programming language (prefer C++ programming language)</a:t>
            </a:r>
            <a:endParaRPr/>
          </a:p>
          <a:p>
            <a:pPr indent="0" lvl="0" marL="0" marR="0" rtl="0" algn="l">
              <a:lnSpc>
                <a:spcPct val="80000"/>
              </a:lnSpc>
              <a:spcBef>
                <a:spcPts val="592"/>
              </a:spcBef>
              <a:spcAft>
                <a:spcPts val="0"/>
              </a:spcAft>
              <a:buClr>
                <a:schemeClr val="dk1"/>
              </a:buClr>
              <a:buSzPts val="2960"/>
              <a:buFont typeface="Noto Sans Symbols"/>
              <a:buNone/>
            </a:pPr>
            <a:r>
              <a:t/>
            </a:r>
            <a:endParaRPr b="0" i="0" sz="2960" u="none" cap="none" strike="noStrike">
              <a:solidFill>
                <a:schemeClr val="dk1"/>
              </a:solidFill>
              <a:latin typeface="Helvetica Neue"/>
              <a:ea typeface="Helvetica Neue"/>
              <a:cs typeface="Helvetica Neue"/>
              <a:sym typeface="Helvetica Neue"/>
            </a:endParaRPr>
          </a:p>
          <a:p>
            <a:pPr indent="-154940" lvl="0" marL="342900" marR="0" rtl="0" algn="l">
              <a:lnSpc>
                <a:spcPct val="80000"/>
              </a:lnSpc>
              <a:spcBef>
                <a:spcPts val="592"/>
              </a:spcBef>
              <a:spcAft>
                <a:spcPts val="0"/>
              </a:spcAft>
              <a:buClr>
                <a:schemeClr val="dk1"/>
              </a:buClr>
              <a:buSzPts val="2960"/>
              <a:buFont typeface="Noto Sans Symbols"/>
              <a:buNone/>
            </a:pPr>
            <a:r>
              <a:t/>
            </a:r>
            <a:endParaRPr b="0" i="0" sz="2960" u="none" cap="none" strike="noStrike">
              <a:solidFill>
                <a:schemeClr val="dk1"/>
              </a:solidFill>
              <a:latin typeface="Helvetica Neue"/>
              <a:ea typeface="Helvetica Neue"/>
              <a:cs typeface="Helvetica Neue"/>
              <a:sym typeface="Helvetica Neue"/>
            </a:endParaRPr>
          </a:p>
          <a:p>
            <a:pPr indent="-285750" lvl="1" marL="742950" marR="0" rtl="0" algn="l">
              <a:lnSpc>
                <a:spcPct val="80000"/>
              </a:lnSpc>
              <a:spcBef>
                <a:spcPts val="518"/>
              </a:spcBef>
              <a:spcAft>
                <a:spcPts val="0"/>
              </a:spcAft>
              <a:buClr>
                <a:schemeClr val="dk1"/>
              </a:buClr>
              <a:buSzPts val="2590"/>
              <a:buFont typeface="Noto Sans Symbols"/>
              <a:buNone/>
            </a:pPr>
            <a:r>
              <a:t/>
            </a:r>
            <a:endParaRPr b="0" i="0" sz="2590" u="none" cap="none" strike="noStrike">
              <a:solidFill>
                <a:schemeClr val="dk1"/>
              </a:solidFill>
              <a:latin typeface="Helvetica Neue"/>
              <a:ea typeface="Helvetica Neue"/>
              <a:cs typeface="Helvetica Neue"/>
              <a:sym typeface="Helvetica Neue"/>
            </a:endParaRPr>
          </a:p>
          <a:p>
            <a:pPr indent="-342900" lvl="0" marL="342900" marR="0" rtl="0" algn="l">
              <a:lnSpc>
                <a:spcPct val="80000"/>
              </a:lnSpc>
              <a:spcBef>
                <a:spcPts val="592"/>
              </a:spcBef>
              <a:spcAft>
                <a:spcPts val="0"/>
              </a:spcAft>
              <a:buClr>
                <a:schemeClr val="dk1"/>
              </a:buClr>
              <a:buSzPts val="2960"/>
              <a:buFont typeface="Noto Sans Symbols"/>
              <a:buNone/>
            </a:pPr>
            <a:r>
              <a:t/>
            </a:r>
            <a:endParaRPr b="0" i="0" sz="2960" u="none" cap="none" strike="noStrike">
              <a:solidFill>
                <a:schemeClr val="dk1"/>
              </a:solidFill>
              <a:latin typeface="Helvetica Neue"/>
              <a:ea typeface="Helvetica Neue"/>
              <a:cs typeface="Helvetica Neue"/>
              <a:sym typeface="Helvetica Neue"/>
            </a:endParaRPr>
          </a:p>
        </p:txBody>
      </p:sp>
      <p:sp>
        <p:nvSpPr>
          <p:cNvPr id="111" name="Google Shape;111;p15"/>
          <p:cNvSpPr txBox="1"/>
          <p:nvPr>
            <p:ph idx="11" type="ftr"/>
          </p:nvPr>
        </p:nvSpPr>
        <p:spPr>
          <a:xfrm>
            <a:off x="685800" y="6172200"/>
            <a:ext cx="3200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Data Structures and Algorithms</a:t>
            </a:r>
            <a:endParaRPr b="0" i="0" sz="1400" u="none" cap="none" strike="noStrike">
              <a:solidFill>
                <a:schemeClr val="dk1"/>
              </a:solidFill>
              <a:latin typeface="Arial"/>
              <a:ea typeface="Arial"/>
              <a:cs typeface="Arial"/>
              <a:sym typeface="Arial"/>
            </a:endParaRPr>
          </a:p>
        </p:txBody>
      </p:sp>
      <p:sp>
        <p:nvSpPr>
          <p:cNvPr id="112" name="Google Shape;112;p15"/>
          <p:cNvSpPr txBox="1"/>
          <p:nvPr>
            <p:ph idx="12" type="sldNum"/>
          </p:nvPr>
        </p:nvSpPr>
        <p:spPr>
          <a:xfrm>
            <a:off x="65532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685800" y="304800"/>
            <a:ext cx="7772400" cy="990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chemeClr val="dk2"/>
                </a:solidFill>
                <a:latin typeface="Helvetica Neue"/>
                <a:ea typeface="Helvetica Neue"/>
                <a:cs typeface="Helvetica Neue"/>
                <a:sym typeface="Helvetica Neue"/>
              </a:rPr>
              <a:t>The main content</a:t>
            </a:r>
            <a:endParaRPr b="1" i="0" sz="4000" u="none" cap="none" strike="noStrike">
              <a:solidFill>
                <a:schemeClr val="dk2"/>
              </a:solidFill>
              <a:latin typeface="Helvetica Neue"/>
              <a:ea typeface="Helvetica Neue"/>
              <a:cs typeface="Helvetica Neue"/>
              <a:sym typeface="Helvetica Neue"/>
            </a:endParaRPr>
          </a:p>
        </p:txBody>
      </p:sp>
      <p:sp>
        <p:nvSpPr>
          <p:cNvPr id="119" name="Google Shape;119;p16"/>
          <p:cNvSpPr txBox="1"/>
          <p:nvPr>
            <p:ph idx="11" type="ftr"/>
          </p:nvPr>
        </p:nvSpPr>
        <p:spPr>
          <a:xfrm>
            <a:off x="685800" y="6172200"/>
            <a:ext cx="3200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Data Structures and Algorithms</a:t>
            </a:r>
            <a:endParaRPr b="0" i="0" sz="1400" u="none" cap="none" strike="noStrike">
              <a:solidFill>
                <a:schemeClr val="dk1"/>
              </a:solidFill>
              <a:latin typeface="Arial"/>
              <a:ea typeface="Arial"/>
              <a:cs typeface="Arial"/>
              <a:sym typeface="Arial"/>
            </a:endParaRPr>
          </a:p>
        </p:txBody>
      </p:sp>
      <p:sp>
        <p:nvSpPr>
          <p:cNvPr id="120" name="Google Shape;120;p16"/>
          <p:cNvSpPr txBox="1"/>
          <p:nvPr>
            <p:ph idx="12" type="sldNum"/>
          </p:nvPr>
        </p:nvSpPr>
        <p:spPr>
          <a:xfrm>
            <a:off x="65532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endParaRPr b="0" i="0" sz="1400" u="none" cap="none" strike="noStrike">
              <a:solidFill>
                <a:schemeClr val="dk1"/>
              </a:solidFill>
              <a:latin typeface="Helvetica Neue"/>
              <a:ea typeface="Helvetica Neue"/>
              <a:cs typeface="Helvetica Neue"/>
              <a:sym typeface="Helvetica Neue"/>
            </a:endParaRPr>
          </a:p>
        </p:txBody>
      </p:sp>
      <p:sp>
        <p:nvSpPr>
          <p:cNvPr id="121" name="Google Shape;121;p16"/>
          <p:cNvSpPr txBox="1"/>
          <p:nvPr>
            <p:ph idx="1" type="body"/>
          </p:nvPr>
        </p:nvSpPr>
        <p:spPr>
          <a:xfrm>
            <a:off x="685800" y="1844824"/>
            <a:ext cx="7772400" cy="4174976"/>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Lecture 1: introduction to DSA</a:t>
            </a:r>
            <a:endParaRPr/>
          </a:p>
          <a:p>
            <a:pPr indent="-342900" lvl="0" marL="34290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Lecture 2: basic data structures</a:t>
            </a:r>
            <a:endParaRPr/>
          </a:p>
          <a:p>
            <a:pPr indent="-342900" lvl="0" marL="34290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Lecture 3: complexity analysis</a:t>
            </a:r>
            <a:endParaRPr/>
          </a:p>
          <a:p>
            <a:pPr indent="-342900" lvl="0" marL="34290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Lecture 4: set, map and hash table</a:t>
            </a:r>
            <a:endParaRPr/>
          </a:p>
          <a:p>
            <a:pPr indent="-342900" lvl="0" marL="34290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Lecture 5&amp;6: Tree</a:t>
            </a:r>
            <a:endParaRPr/>
          </a:p>
          <a:p>
            <a:pPr indent="-342900" lvl="0" marL="34290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Lecture 7: introduction to algorithms</a:t>
            </a:r>
            <a:endParaRPr/>
          </a:p>
          <a:p>
            <a:pPr indent="-342900" lvl="0" marL="34290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Lecture 8&amp;9: advanced algorithms</a:t>
            </a:r>
            <a:endParaRPr b="0" i="0" sz="32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685800" y="494184"/>
            <a:ext cx="7772400" cy="990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chemeClr val="dk2"/>
                </a:solidFill>
                <a:latin typeface="Helvetica Neue"/>
                <a:ea typeface="Helvetica Neue"/>
                <a:cs typeface="Helvetica Neue"/>
                <a:sym typeface="Helvetica Neue"/>
              </a:rPr>
              <a:t>The main content</a:t>
            </a:r>
            <a:endParaRPr b="1" i="0" sz="4000" u="none" cap="none" strike="noStrike">
              <a:solidFill>
                <a:schemeClr val="dk2"/>
              </a:solidFill>
              <a:latin typeface="Helvetica Neue"/>
              <a:ea typeface="Helvetica Neue"/>
              <a:cs typeface="Helvetica Neue"/>
              <a:sym typeface="Helvetica Neue"/>
            </a:endParaRPr>
          </a:p>
        </p:txBody>
      </p:sp>
      <p:sp>
        <p:nvSpPr>
          <p:cNvPr id="128" name="Google Shape;128;p17"/>
          <p:cNvSpPr txBox="1"/>
          <p:nvPr>
            <p:ph idx="1" type="body"/>
          </p:nvPr>
        </p:nvSpPr>
        <p:spPr>
          <a:xfrm>
            <a:off x="685800" y="1844824"/>
            <a:ext cx="7772400" cy="4174976"/>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Lecture 10: introduction to graphs</a:t>
            </a:r>
            <a:endParaRPr/>
          </a:p>
          <a:p>
            <a:pPr indent="-342900" lvl="0" marL="34290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Lecture 11&amp;12: Algorithms on graphs</a:t>
            </a:r>
            <a:endParaRPr/>
          </a:p>
          <a:p>
            <a:pPr indent="-342900" lvl="0" marL="34290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Lecture 13: string processing</a:t>
            </a:r>
            <a:endParaRPr/>
          </a:p>
          <a:p>
            <a:pPr indent="-342900" lvl="0" marL="34290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Lecture 14: data structure review</a:t>
            </a:r>
            <a:endParaRPr/>
          </a:p>
          <a:p>
            <a:pPr indent="-342900" lvl="0" marL="34290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Lecture 15: algorithm and graph review</a:t>
            </a:r>
            <a:endParaRPr b="0" i="0" sz="3200" u="none" cap="none" strike="noStrike">
              <a:solidFill>
                <a:schemeClr val="dk1"/>
              </a:solidFill>
              <a:latin typeface="Helvetica Neue"/>
              <a:ea typeface="Helvetica Neue"/>
              <a:cs typeface="Helvetica Neue"/>
              <a:sym typeface="Helvetica Neue"/>
            </a:endParaRPr>
          </a:p>
        </p:txBody>
      </p:sp>
      <p:sp>
        <p:nvSpPr>
          <p:cNvPr id="129" name="Google Shape;129;p17"/>
          <p:cNvSpPr txBox="1"/>
          <p:nvPr>
            <p:ph idx="11" type="ftr"/>
          </p:nvPr>
        </p:nvSpPr>
        <p:spPr>
          <a:xfrm>
            <a:off x="685800" y="6172200"/>
            <a:ext cx="3200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Data Structures and Algorithms</a:t>
            </a:r>
            <a:endParaRPr b="0" i="0" sz="1400" u="none" cap="none" strike="noStrike">
              <a:solidFill>
                <a:schemeClr val="dk1"/>
              </a:solidFill>
              <a:latin typeface="Arial"/>
              <a:ea typeface="Arial"/>
              <a:cs typeface="Arial"/>
              <a:sym typeface="Arial"/>
            </a:endParaRPr>
          </a:p>
        </p:txBody>
      </p:sp>
      <p:sp>
        <p:nvSpPr>
          <p:cNvPr id="130" name="Google Shape;130;p17"/>
          <p:cNvSpPr txBox="1"/>
          <p:nvPr>
            <p:ph idx="12" type="sldNum"/>
          </p:nvPr>
        </p:nvSpPr>
        <p:spPr>
          <a:xfrm>
            <a:off x="65532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685800" y="685800"/>
            <a:ext cx="7772400" cy="990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chemeClr val="dk2"/>
                </a:solidFill>
                <a:latin typeface="Helvetica Neue"/>
                <a:ea typeface="Helvetica Neue"/>
                <a:cs typeface="Helvetica Neue"/>
                <a:sym typeface="Helvetica Neue"/>
              </a:rPr>
              <a:t>Lecture 2</a:t>
            </a:r>
            <a:br>
              <a:rPr b="1" i="0" lang="en-US" sz="4000" u="none" cap="none" strike="noStrike">
                <a:solidFill>
                  <a:schemeClr val="dk2"/>
                </a:solidFill>
                <a:latin typeface="Helvetica Neue"/>
                <a:ea typeface="Helvetica Neue"/>
                <a:cs typeface="Helvetica Neue"/>
                <a:sym typeface="Helvetica Neue"/>
              </a:rPr>
            </a:br>
            <a:r>
              <a:rPr b="1" i="0" lang="en-US" sz="4000" u="none" cap="none" strike="noStrike">
                <a:solidFill>
                  <a:schemeClr val="dk2"/>
                </a:solidFill>
                <a:latin typeface="Helvetica Neue"/>
                <a:ea typeface="Helvetica Neue"/>
                <a:cs typeface="Helvetica Neue"/>
                <a:sym typeface="Helvetica Neue"/>
              </a:rPr>
              <a:t>basic data structures</a:t>
            </a:r>
            <a:endParaRPr b="1" i="0" sz="4000" u="none" cap="none" strike="noStrike">
              <a:solidFill>
                <a:schemeClr val="dk2"/>
              </a:solidFill>
              <a:latin typeface="Helvetica Neue"/>
              <a:ea typeface="Helvetica Neue"/>
              <a:cs typeface="Helvetica Neue"/>
              <a:sym typeface="Helvetica Neue"/>
            </a:endParaRPr>
          </a:p>
        </p:txBody>
      </p:sp>
      <p:sp>
        <p:nvSpPr>
          <p:cNvPr id="136" name="Google Shape;136;p18"/>
          <p:cNvSpPr txBox="1"/>
          <p:nvPr>
            <p:ph idx="1" type="body"/>
          </p:nvPr>
        </p:nvSpPr>
        <p:spPr>
          <a:xfrm>
            <a:off x="685800" y="1844824"/>
            <a:ext cx="7772400" cy="4174976"/>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Array structure:</a:t>
            </a:r>
            <a:endParaRPr/>
          </a:p>
          <a:p>
            <a:pPr indent="-285750" lvl="1" marL="742950" marR="0" rtl="0" algn="l">
              <a:spcBef>
                <a:spcPts val="560"/>
              </a:spcBef>
              <a:spcAft>
                <a:spcPts val="0"/>
              </a:spcAft>
              <a:buClr>
                <a:schemeClr val="dk1"/>
              </a:buClr>
              <a:buSzPts val="2800"/>
              <a:buFont typeface="Noto Sans Symbols"/>
              <a:buChar char="❖"/>
            </a:pPr>
            <a:r>
              <a:rPr b="0" i="0" lang="en-US" sz="2800" u="none" cap="none" strike="noStrike">
                <a:solidFill>
                  <a:schemeClr val="dk1"/>
                </a:solidFill>
                <a:latin typeface="Helvetica Neue"/>
                <a:ea typeface="Helvetica Neue"/>
                <a:cs typeface="Helvetica Neue"/>
                <a:sym typeface="Helvetica Neue"/>
              </a:rPr>
              <a:t>Build structure </a:t>
            </a:r>
            <a:endParaRPr/>
          </a:p>
          <a:p>
            <a:pPr indent="-285750" lvl="1" marL="742950" marR="0" rtl="0" algn="l">
              <a:spcBef>
                <a:spcPts val="560"/>
              </a:spcBef>
              <a:spcAft>
                <a:spcPts val="0"/>
              </a:spcAft>
              <a:buClr>
                <a:schemeClr val="dk1"/>
              </a:buClr>
              <a:buSzPts val="2800"/>
              <a:buFont typeface="Noto Sans Symbols"/>
              <a:buChar char="❖"/>
            </a:pPr>
            <a:r>
              <a:rPr b="0" i="0" lang="en-US" sz="2800" u="none" cap="none" strike="noStrike">
                <a:solidFill>
                  <a:schemeClr val="dk1"/>
                </a:solidFill>
                <a:latin typeface="Helvetica Neue"/>
                <a:ea typeface="Helvetica Neue"/>
                <a:cs typeface="Helvetica Neue"/>
                <a:sym typeface="Helvetica Neue"/>
              </a:rPr>
              <a:t>Operations</a:t>
            </a:r>
            <a:endParaRPr/>
          </a:p>
          <a:p>
            <a:pPr indent="-228600" lvl="2" marL="1143000" marR="0" rtl="0" algn="l">
              <a:spcBef>
                <a:spcPts val="480"/>
              </a:spcBef>
              <a:spcAft>
                <a:spcPts val="0"/>
              </a:spcAft>
              <a:buClr>
                <a:schemeClr val="dk1"/>
              </a:buClr>
              <a:buSzPts val="2400"/>
              <a:buFont typeface="Helvetica Neue"/>
              <a:buChar char="•"/>
            </a:pPr>
            <a:r>
              <a:rPr b="0" i="0" lang="en-US" sz="2400" u="none" cap="none" strike="noStrike">
                <a:solidFill>
                  <a:schemeClr val="dk1"/>
                </a:solidFill>
                <a:latin typeface="Helvetica Neue"/>
                <a:ea typeface="Helvetica Neue"/>
                <a:cs typeface="Helvetica Neue"/>
                <a:sym typeface="Helvetica Neue"/>
              </a:rPr>
              <a:t>Initialization</a:t>
            </a:r>
            <a:endParaRPr/>
          </a:p>
          <a:p>
            <a:pPr indent="-228600" lvl="2" marL="1143000" marR="0" rtl="0" algn="l">
              <a:spcBef>
                <a:spcPts val="480"/>
              </a:spcBef>
              <a:spcAft>
                <a:spcPts val="0"/>
              </a:spcAft>
              <a:buClr>
                <a:schemeClr val="dk1"/>
              </a:buClr>
              <a:buSzPts val="2400"/>
              <a:buFont typeface="Helvetica Neue"/>
              <a:buChar char="•"/>
            </a:pPr>
            <a:r>
              <a:rPr b="0" i="0" lang="en-US" sz="2400" u="none" cap="none" strike="noStrike">
                <a:solidFill>
                  <a:schemeClr val="dk1"/>
                </a:solidFill>
                <a:latin typeface="Helvetica Neue"/>
                <a:ea typeface="Helvetica Neue"/>
                <a:cs typeface="Helvetica Neue"/>
                <a:sym typeface="Helvetica Neue"/>
              </a:rPr>
              <a:t>Checking whether a list is empty or full</a:t>
            </a:r>
            <a:endParaRPr/>
          </a:p>
          <a:p>
            <a:pPr indent="-228600" lvl="2" marL="1143000" marR="0" rtl="0" algn="l">
              <a:spcBef>
                <a:spcPts val="480"/>
              </a:spcBef>
              <a:spcAft>
                <a:spcPts val="0"/>
              </a:spcAft>
              <a:buClr>
                <a:schemeClr val="dk1"/>
              </a:buClr>
              <a:buSzPts val="2400"/>
              <a:buFont typeface="Helvetica Neue"/>
              <a:buChar char="•"/>
            </a:pPr>
            <a:r>
              <a:rPr b="0" i="0" lang="en-US" sz="2400" u="none" cap="none" strike="noStrike">
                <a:solidFill>
                  <a:schemeClr val="dk1"/>
                </a:solidFill>
                <a:latin typeface="Helvetica Neue"/>
                <a:ea typeface="Helvetica Neue"/>
                <a:cs typeface="Helvetica Neue"/>
                <a:sym typeface="Helvetica Neue"/>
              </a:rPr>
              <a:t>Insertion</a:t>
            </a:r>
            <a:endParaRPr/>
          </a:p>
          <a:p>
            <a:pPr indent="-228600" lvl="2" marL="1143000" marR="0" rtl="0" algn="l">
              <a:spcBef>
                <a:spcPts val="480"/>
              </a:spcBef>
              <a:spcAft>
                <a:spcPts val="0"/>
              </a:spcAft>
              <a:buClr>
                <a:schemeClr val="dk1"/>
              </a:buClr>
              <a:buSzPts val="2400"/>
              <a:buFont typeface="Helvetica Neue"/>
              <a:buChar char="•"/>
            </a:pPr>
            <a:r>
              <a:rPr b="0" i="0" lang="en-US" sz="2400" u="none" cap="none" strike="noStrike">
                <a:solidFill>
                  <a:schemeClr val="dk1"/>
                </a:solidFill>
                <a:latin typeface="Helvetica Neue"/>
                <a:ea typeface="Helvetica Neue"/>
                <a:cs typeface="Helvetica Neue"/>
                <a:sym typeface="Helvetica Neue"/>
              </a:rPr>
              <a:t>Deletion</a:t>
            </a:r>
            <a:endParaRPr/>
          </a:p>
          <a:p>
            <a:pPr indent="-228600" lvl="2" marL="1143000" marR="0" rtl="0" algn="l">
              <a:spcBef>
                <a:spcPts val="480"/>
              </a:spcBef>
              <a:spcAft>
                <a:spcPts val="0"/>
              </a:spcAft>
              <a:buClr>
                <a:schemeClr val="dk1"/>
              </a:buClr>
              <a:buSzPts val="2400"/>
              <a:buFont typeface="Helvetica Neue"/>
              <a:buChar char="•"/>
            </a:pPr>
            <a:r>
              <a:rPr b="0" i="0" lang="en-US" sz="2400" u="none" cap="none" strike="noStrike">
                <a:solidFill>
                  <a:schemeClr val="dk1"/>
                </a:solidFill>
                <a:latin typeface="Helvetica Neue"/>
                <a:ea typeface="Helvetica Neue"/>
                <a:cs typeface="Helvetica Neue"/>
                <a:sym typeface="Helvetica Neue"/>
              </a:rPr>
              <a:t>Travelling a list</a:t>
            </a:r>
            <a:endParaRPr/>
          </a:p>
        </p:txBody>
      </p:sp>
      <p:sp>
        <p:nvSpPr>
          <p:cNvPr id="137" name="Google Shape;137;p18"/>
          <p:cNvSpPr txBox="1"/>
          <p:nvPr>
            <p:ph idx="11" type="ftr"/>
          </p:nvPr>
        </p:nvSpPr>
        <p:spPr>
          <a:xfrm>
            <a:off x="685800" y="6172200"/>
            <a:ext cx="3200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Data Structures and Algorithms</a:t>
            </a:r>
            <a:endParaRPr b="0" i="0" sz="1400" u="none" cap="none" strike="noStrike">
              <a:solidFill>
                <a:schemeClr val="dk1"/>
              </a:solidFill>
              <a:latin typeface="Arial"/>
              <a:ea typeface="Arial"/>
              <a:cs typeface="Arial"/>
              <a:sym typeface="Arial"/>
            </a:endParaRPr>
          </a:p>
        </p:txBody>
      </p:sp>
      <p:sp>
        <p:nvSpPr>
          <p:cNvPr id="138" name="Google Shape;138;p18"/>
          <p:cNvSpPr txBox="1"/>
          <p:nvPr>
            <p:ph idx="12" type="sldNum"/>
          </p:nvPr>
        </p:nvSpPr>
        <p:spPr>
          <a:xfrm>
            <a:off x="65532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685800" y="494184"/>
            <a:ext cx="7772400" cy="990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dk2"/>
                </a:solidFill>
                <a:latin typeface="Helvetica Neue"/>
                <a:ea typeface="Helvetica Neue"/>
                <a:cs typeface="Helvetica Neue"/>
                <a:sym typeface="Helvetica Neue"/>
              </a:rPr>
              <a:t>Lecture 2</a:t>
            </a:r>
            <a:br>
              <a:rPr b="1" i="0" lang="en-US" sz="3600" u="none" cap="none" strike="noStrike">
                <a:solidFill>
                  <a:schemeClr val="dk2"/>
                </a:solidFill>
                <a:latin typeface="Helvetica Neue"/>
                <a:ea typeface="Helvetica Neue"/>
                <a:cs typeface="Helvetica Neue"/>
                <a:sym typeface="Helvetica Neue"/>
              </a:rPr>
            </a:br>
            <a:r>
              <a:rPr b="1" i="0" lang="en-US" sz="3600" u="none" cap="none" strike="noStrike">
                <a:solidFill>
                  <a:schemeClr val="dk2"/>
                </a:solidFill>
                <a:latin typeface="Helvetica Neue"/>
                <a:ea typeface="Helvetica Neue"/>
                <a:cs typeface="Helvetica Neue"/>
                <a:sym typeface="Helvetica Neue"/>
              </a:rPr>
              <a:t>basic data structures</a:t>
            </a:r>
            <a:endParaRPr/>
          </a:p>
        </p:txBody>
      </p:sp>
      <p:sp>
        <p:nvSpPr>
          <p:cNvPr id="144" name="Google Shape;144;p19"/>
          <p:cNvSpPr txBox="1"/>
          <p:nvPr>
            <p:ph idx="1" type="body"/>
          </p:nvPr>
        </p:nvSpPr>
        <p:spPr>
          <a:xfrm>
            <a:off x="685800" y="1844824"/>
            <a:ext cx="7772400" cy="4174976"/>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720"/>
              <a:buFont typeface="Noto Sans Symbols"/>
              <a:buChar char="➢"/>
            </a:pPr>
            <a:r>
              <a:rPr b="0" i="0" lang="en-US" sz="2720" u="none" cap="none" strike="noStrike">
                <a:solidFill>
                  <a:schemeClr val="dk1"/>
                </a:solidFill>
                <a:latin typeface="Helvetica Neue"/>
                <a:ea typeface="Helvetica Neue"/>
                <a:cs typeface="Helvetica Neue"/>
                <a:sym typeface="Helvetica Neue"/>
              </a:rPr>
              <a:t>Linked list</a:t>
            </a:r>
            <a:endParaRPr/>
          </a:p>
          <a:p>
            <a:pPr indent="-285750" lvl="1" marL="742950" marR="0" rtl="0" algn="l">
              <a:lnSpc>
                <a:spcPct val="80000"/>
              </a:lnSpc>
              <a:spcBef>
                <a:spcPts val="476"/>
              </a:spcBef>
              <a:spcAft>
                <a:spcPts val="0"/>
              </a:spcAft>
              <a:buClr>
                <a:schemeClr val="dk1"/>
              </a:buClr>
              <a:buSzPts val="2380"/>
              <a:buFont typeface="Noto Sans Symbols"/>
              <a:buChar char="❖"/>
            </a:pPr>
            <a:r>
              <a:rPr b="0" i="0" lang="en-US" sz="2380" u="none" cap="none" strike="noStrike">
                <a:solidFill>
                  <a:schemeClr val="dk1"/>
                </a:solidFill>
                <a:latin typeface="Helvetica Neue"/>
                <a:ea typeface="Helvetica Neue"/>
                <a:cs typeface="Helvetica Neue"/>
                <a:sym typeface="Helvetica Neue"/>
              </a:rPr>
              <a:t>Singly linked list</a:t>
            </a:r>
            <a:endParaRPr/>
          </a:p>
          <a:p>
            <a:pPr indent="-285750" lvl="1" marL="742950" marR="0" rtl="0" algn="l">
              <a:lnSpc>
                <a:spcPct val="80000"/>
              </a:lnSpc>
              <a:spcBef>
                <a:spcPts val="476"/>
              </a:spcBef>
              <a:spcAft>
                <a:spcPts val="0"/>
              </a:spcAft>
              <a:buClr>
                <a:schemeClr val="dk1"/>
              </a:buClr>
              <a:buSzPts val="2380"/>
              <a:buFont typeface="Noto Sans Symbols"/>
              <a:buChar char="❖"/>
            </a:pPr>
            <a:r>
              <a:rPr b="0" i="0" lang="en-US" sz="2380" u="none" cap="none" strike="noStrike">
                <a:solidFill>
                  <a:schemeClr val="dk1"/>
                </a:solidFill>
                <a:latin typeface="Helvetica Neue"/>
                <a:ea typeface="Helvetica Neue"/>
                <a:cs typeface="Helvetica Neue"/>
                <a:sym typeface="Helvetica Neue"/>
              </a:rPr>
              <a:t>Double linked list</a:t>
            </a:r>
            <a:endParaRPr/>
          </a:p>
          <a:p>
            <a:pPr indent="-285750" lvl="1" marL="742950" marR="0" rtl="0" algn="l">
              <a:lnSpc>
                <a:spcPct val="80000"/>
              </a:lnSpc>
              <a:spcBef>
                <a:spcPts val="476"/>
              </a:spcBef>
              <a:spcAft>
                <a:spcPts val="0"/>
              </a:spcAft>
              <a:buClr>
                <a:schemeClr val="dk1"/>
              </a:buClr>
              <a:buSzPts val="2380"/>
              <a:buFont typeface="Noto Sans Symbols"/>
              <a:buChar char="❖"/>
            </a:pPr>
            <a:r>
              <a:rPr b="0" i="0" lang="en-US" sz="2380" u="none" cap="none" strike="noStrike">
                <a:solidFill>
                  <a:schemeClr val="dk1"/>
                </a:solidFill>
                <a:latin typeface="Helvetica Neue"/>
                <a:ea typeface="Helvetica Neue"/>
                <a:cs typeface="Helvetica Neue"/>
                <a:sym typeface="Helvetica Neue"/>
              </a:rPr>
              <a:t>Operations: Initialization, insertion, deletion, traversal list</a:t>
            </a:r>
            <a:endParaRPr/>
          </a:p>
          <a:p>
            <a:pPr indent="-342900" lvl="0" marL="342900" marR="0" rtl="0" algn="l">
              <a:lnSpc>
                <a:spcPct val="80000"/>
              </a:lnSpc>
              <a:spcBef>
                <a:spcPts val="544"/>
              </a:spcBef>
              <a:spcAft>
                <a:spcPts val="0"/>
              </a:spcAft>
              <a:buClr>
                <a:schemeClr val="dk1"/>
              </a:buClr>
              <a:buSzPts val="2720"/>
              <a:buFont typeface="Noto Sans Symbols"/>
              <a:buChar char="➢"/>
            </a:pPr>
            <a:r>
              <a:rPr b="0" i="0" lang="en-US" sz="2720" u="none" cap="none" strike="noStrike">
                <a:solidFill>
                  <a:schemeClr val="dk1"/>
                </a:solidFill>
                <a:latin typeface="Helvetica Neue"/>
                <a:ea typeface="Helvetica Neue"/>
                <a:cs typeface="Helvetica Neue"/>
                <a:sym typeface="Helvetica Neue"/>
              </a:rPr>
              <a:t>Stack</a:t>
            </a:r>
            <a:endParaRPr/>
          </a:p>
          <a:p>
            <a:pPr indent="-285750" lvl="1" marL="742950" marR="0" rtl="0" algn="l">
              <a:lnSpc>
                <a:spcPct val="80000"/>
              </a:lnSpc>
              <a:spcBef>
                <a:spcPts val="476"/>
              </a:spcBef>
              <a:spcAft>
                <a:spcPts val="0"/>
              </a:spcAft>
              <a:buClr>
                <a:schemeClr val="dk1"/>
              </a:buClr>
              <a:buSzPts val="2380"/>
              <a:buFont typeface="Noto Sans Symbols"/>
              <a:buChar char="❖"/>
            </a:pPr>
            <a:r>
              <a:rPr b="0" i="0" lang="en-US" sz="2380" u="none" cap="none" strike="noStrike">
                <a:solidFill>
                  <a:schemeClr val="dk1"/>
                </a:solidFill>
                <a:latin typeface="Helvetica Neue"/>
                <a:ea typeface="Helvetica Neue"/>
                <a:cs typeface="Helvetica Neue"/>
                <a:sym typeface="Helvetica Neue"/>
              </a:rPr>
              <a:t>Structure </a:t>
            </a:r>
            <a:endParaRPr/>
          </a:p>
          <a:p>
            <a:pPr indent="-285750" lvl="1" marL="742950" marR="0" rtl="0" algn="l">
              <a:lnSpc>
                <a:spcPct val="80000"/>
              </a:lnSpc>
              <a:spcBef>
                <a:spcPts val="476"/>
              </a:spcBef>
              <a:spcAft>
                <a:spcPts val="0"/>
              </a:spcAft>
              <a:buClr>
                <a:schemeClr val="dk1"/>
              </a:buClr>
              <a:buSzPts val="2380"/>
              <a:buFont typeface="Noto Sans Symbols"/>
              <a:buChar char="❖"/>
            </a:pPr>
            <a:r>
              <a:rPr b="0" i="0" lang="en-US" sz="2380" u="none" cap="none" strike="noStrike">
                <a:solidFill>
                  <a:schemeClr val="dk1"/>
                </a:solidFill>
                <a:latin typeface="Helvetica Neue"/>
                <a:ea typeface="Helvetica Neue"/>
                <a:cs typeface="Helvetica Neue"/>
                <a:sym typeface="Helvetica Neue"/>
              </a:rPr>
              <a:t>Operations</a:t>
            </a:r>
            <a:endParaRPr/>
          </a:p>
          <a:p>
            <a:pPr indent="-342900" lvl="0" marL="342900" marR="0" rtl="0" algn="l">
              <a:lnSpc>
                <a:spcPct val="80000"/>
              </a:lnSpc>
              <a:spcBef>
                <a:spcPts val="544"/>
              </a:spcBef>
              <a:spcAft>
                <a:spcPts val="0"/>
              </a:spcAft>
              <a:buClr>
                <a:schemeClr val="dk1"/>
              </a:buClr>
              <a:buSzPts val="2720"/>
              <a:buFont typeface="Noto Sans Symbols"/>
              <a:buChar char="➢"/>
            </a:pPr>
            <a:r>
              <a:rPr b="0" i="0" lang="en-US" sz="2720" u="none" cap="none" strike="noStrike">
                <a:solidFill>
                  <a:schemeClr val="dk1"/>
                </a:solidFill>
                <a:latin typeface="Helvetica Neue"/>
                <a:ea typeface="Helvetica Neue"/>
                <a:cs typeface="Helvetica Neue"/>
                <a:sym typeface="Helvetica Neue"/>
              </a:rPr>
              <a:t>Queue</a:t>
            </a:r>
            <a:endParaRPr/>
          </a:p>
          <a:p>
            <a:pPr indent="-285750" lvl="1" marL="742950" marR="0" rtl="0" algn="l">
              <a:lnSpc>
                <a:spcPct val="80000"/>
              </a:lnSpc>
              <a:spcBef>
                <a:spcPts val="476"/>
              </a:spcBef>
              <a:spcAft>
                <a:spcPts val="0"/>
              </a:spcAft>
              <a:buClr>
                <a:schemeClr val="dk1"/>
              </a:buClr>
              <a:buSzPts val="2380"/>
              <a:buFont typeface="Noto Sans Symbols"/>
              <a:buChar char="❖"/>
            </a:pPr>
            <a:r>
              <a:rPr b="0" i="0" lang="en-US" sz="2380" u="none" cap="none" strike="noStrike">
                <a:solidFill>
                  <a:schemeClr val="dk1"/>
                </a:solidFill>
                <a:latin typeface="Helvetica Neue"/>
                <a:ea typeface="Helvetica Neue"/>
                <a:cs typeface="Helvetica Neue"/>
                <a:sym typeface="Helvetica Neue"/>
              </a:rPr>
              <a:t>Structure</a:t>
            </a:r>
            <a:endParaRPr/>
          </a:p>
          <a:p>
            <a:pPr indent="-285750" lvl="1" marL="742950" marR="0" rtl="0" algn="l">
              <a:lnSpc>
                <a:spcPct val="80000"/>
              </a:lnSpc>
              <a:spcBef>
                <a:spcPts val="476"/>
              </a:spcBef>
              <a:spcAft>
                <a:spcPts val="0"/>
              </a:spcAft>
              <a:buClr>
                <a:schemeClr val="dk1"/>
              </a:buClr>
              <a:buSzPts val="2380"/>
              <a:buFont typeface="Noto Sans Symbols"/>
              <a:buChar char="❖"/>
            </a:pPr>
            <a:r>
              <a:rPr b="0" i="0" lang="en-US" sz="2380" u="none" cap="none" strike="noStrike">
                <a:solidFill>
                  <a:schemeClr val="dk1"/>
                </a:solidFill>
                <a:latin typeface="Helvetica Neue"/>
                <a:ea typeface="Helvetica Neue"/>
                <a:cs typeface="Helvetica Neue"/>
                <a:sym typeface="Helvetica Neue"/>
              </a:rPr>
              <a:t>Operations</a:t>
            </a:r>
            <a:endParaRPr/>
          </a:p>
          <a:p>
            <a:pPr indent="-170180" lvl="0" marL="342900" marR="0" rtl="0" algn="l">
              <a:lnSpc>
                <a:spcPct val="80000"/>
              </a:lnSpc>
              <a:spcBef>
                <a:spcPts val="544"/>
              </a:spcBef>
              <a:spcAft>
                <a:spcPts val="0"/>
              </a:spcAft>
              <a:buClr>
                <a:schemeClr val="dk1"/>
              </a:buClr>
              <a:buSzPts val="2720"/>
              <a:buFont typeface="Noto Sans Symbols"/>
              <a:buNone/>
            </a:pPr>
            <a:r>
              <a:t/>
            </a:r>
            <a:endParaRPr b="0" i="0" sz="2720" u="none" cap="none" strike="noStrike">
              <a:solidFill>
                <a:schemeClr val="dk1"/>
              </a:solidFill>
              <a:latin typeface="Helvetica Neue"/>
              <a:ea typeface="Helvetica Neue"/>
              <a:cs typeface="Helvetica Neue"/>
              <a:sym typeface="Helvetica Neue"/>
            </a:endParaRPr>
          </a:p>
          <a:p>
            <a:pPr indent="-134619" lvl="1" marL="742950" marR="0" rtl="0" algn="l">
              <a:lnSpc>
                <a:spcPct val="80000"/>
              </a:lnSpc>
              <a:spcBef>
                <a:spcPts val="476"/>
              </a:spcBef>
              <a:spcAft>
                <a:spcPts val="0"/>
              </a:spcAft>
              <a:buClr>
                <a:schemeClr val="dk1"/>
              </a:buClr>
              <a:buSzPts val="2380"/>
              <a:buFont typeface="Noto Sans Symbols"/>
              <a:buNone/>
            </a:pPr>
            <a:r>
              <a:t/>
            </a:r>
            <a:endParaRPr b="0" i="0" sz="2380" u="none" cap="none" strike="noStrike">
              <a:solidFill>
                <a:schemeClr val="dk1"/>
              </a:solidFill>
              <a:latin typeface="Helvetica Neue"/>
              <a:ea typeface="Helvetica Neue"/>
              <a:cs typeface="Helvetica Neue"/>
              <a:sym typeface="Helvetica Neue"/>
            </a:endParaRPr>
          </a:p>
        </p:txBody>
      </p:sp>
      <p:sp>
        <p:nvSpPr>
          <p:cNvPr id="145" name="Google Shape;145;p19"/>
          <p:cNvSpPr txBox="1"/>
          <p:nvPr>
            <p:ph idx="11" type="ftr"/>
          </p:nvPr>
        </p:nvSpPr>
        <p:spPr>
          <a:xfrm>
            <a:off x="685800" y="6172200"/>
            <a:ext cx="3200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Data Structures and Algorithms</a:t>
            </a:r>
            <a:endParaRPr b="0" i="0" sz="1400" u="none" cap="none" strike="noStrike">
              <a:solidFill>
                <a:schemeClr val="dk1"/>
              </a:solidFill>
              <a:latin typeface="Arial"/>
              <a:ea typeface="Arial"/>
              <a:cs typeface="Arial"/>
              <a:sym typeface="Arial"/>
            </a:endParaRPr>
          </a:p>
        </p:txBody>
      </p:sp>
      <p:sp>
        <p:nvSpPr>
          <p:cNvPr id="146" name="Google Shape;146;p19"/>
          <p:cNvSpPr txBox="1"/>
          <p:nvPr>
            <p:ph idx="12" type="sldNum"/>
          </p:nvPr>
        </p:nvSpPr>
        <p:spPr>
          <a:xfrm>
            <a:off x="65532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685800" y="494184"/>
            <a:ext cx="7772400" cy="990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dk2"/>
                </a:solidFill>
                <a:latin typeface="Helvetica Neue"/>
                <a:ea typeface="Helvetica Neue"/>
                <a:cs typeface="Helvetica Neue"/>
                <a:sym typeface="Helvetica Neue"/>
              </a:rPr>
              <a:t>Lecture 3</a:t>
            </a:r>
            <a:br>
              <a:rPr b="1" i="0" lang="en-US" sz="3600" u="none" cap="none" strike="noStrike">
                <a:solidFill>
                  <a:schemeClr val="dk2"/>
                </a:solidFill>
                <a:latin typeface="Helvetica Neue"/>
                <a:ea typeface="Helvetica Neue"/>
                <a:cs typeface="Helvetica Neue"/>
                <a:sym typeface="Helvetica Neue"/>
              </a:rPr>
            </a:br>
            <a:r>
              <a:rPr b="1" i="0" lang="en-US" sz="3600" u="none" cap="none" strike="noStrike">
                <a:solidFill>
                  <a:schemeClr val="dk2"/>
                </a:solidFill>
                <a:latin typeface="Helvetica Neue"/>
                <a:ea typeface="Helvetica Neue"/>
                <a:cs typeface="Helvetica Neue"/>
                <a:sym typeface="Helvetica Neue"/>
              </a:rPr>
              <a:t> complexity analysis</a:t>
            </a:r>
            <a:endParaRPr b="1" i="0" sz="3600" u="none" cap="none" strike="noStrike">
              <a:solidFill>
                <a:schemeClr val="dk2"/>
              </a:solidFill>
              <a:latin typeface="Helvetica Neue"/>
              <a:ea typeface="Helvetica Neue"/>
              <a:cs typeface="Helvetica Neue"/>
              <a:sym typeface="Helvetica Neue"/>
            </a:endParaRPr>
          </a:p>
        </p:txBody>
      </p:sp>
      <p:sp>
        <p:nvSpPr>
          <p:cNvPr id="152" name="Google Shape;152;p20"/>
          <p:cNvSpPr txBox="1"/>
          <p:nvPr>
            <p:ph idx="1" type="body"/>
          </p:nvPr>
        </p:nvSpPr>
        <p:spPr>
          <a:xfrm>
            <a:off x="685800" y="1844824"/>
            <a:ext cx="7772400" cy="4174976"/>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The concept of time complexity concept</a:t>
            </a:r>
            <a:endParaRPr/>
          </a:p>
          <a:p>
            <a:pPr indent="-342900" lvl="0" marL="34290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Types of time complexity: worse case, average case, best-case</a:t>
            </a:r>
            <a:endParaRPr/>
          </a:p>
          <a:p>
            <a:pPr indent="-342900" lvl="0" marL="34290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 Big Oh notation</a:t>
            </a:r>
            <a:endParaRPr/>
          </a:p>
          <a:p>
            <a:pPr indent="-139700" lvl="0" marL="342900" marR="0" rtl="0" algn="l">
              <a:spcBef>
                <a:spcPts val="640"/>
              </a:spcBef>
              <a:spcAft>
                <a:spcPts val="0"/>
              </a:spcAft>
              <a:buClr>
                <a:schemeClr val="dk1"/>
              </a:buClr>
              <a:buSzPts val="3200"/>
              <a:buFont typeface="Noto Sans Symbols"/>
              <a:buNone/>
            </a:pPr>
            <a:r>
              <a:t/>
            </a:r>
            <a:endParaRPr b="0" i="0" sz="3200" u="none" cap="none" strike="noStrike">
              <a:solidFill>
                <a:schemeClr val="dk1"/>
              </a:solidFill>
              <a:latin typeface="Helvetica Neue"/>
              <a:ea typeface="Helvetica Neue"/>
              <a:cs typeface="Helvetica Neue"/>
              <a:sym typeface="Helvetica Neue"/>
            </a:endParaRPr>
          </a:p>
          <a:p>
            <a:pPr indent="-139700" lvl="0" marL="342900" marR="0" rtl="0" algn="l">
              <a:spcBef>
                <a:spcPts val="640"/>
              </a:spcBef>
              <a:spcAft>
                <a:spcPts val="0"/>
              </a:spcAft>
              <a:buClr>
                <a:schemeClr val="dk1"/>
              </a:buClr>
              <a:buSzPts val="3200"/>
              <a:buFont typeface="Noto Sans Symbols"/>
              <a:buNone/>
            </a:pPr>
            <a:r>
              <a:t/>
            </a:r>
            <a:endParaRPr b="0" i="0" sz="3200" u="none" cap="none" strike="noStrike">
              <a:solidFill>
                <a:schemeClr val="dk1"/>
              </a:solidFill>
              <a:latin typeface="Helvetica Neue"/>
              <a:ea typeface="Helvetica Neue"/>
              <a:cs typeface="Helvetica Neue"/>
              <a:sym typeface="Helvetica Neue"/>
            </a:endParaRPr>
          </a:p>
          <a:p>
            <a:pPr indent="-107950" lvl="1" marL="742950" marR="0" rtl="0" algn="l">
              <a:spcBef>
                <a:spcPts val="560"/>
              </a:spcBef>
              <a:spcAft>
                <a:spcPts val="0"/>
              </a:spcAft>
              <a:buClr>
                <a:schemeClr val="dk1"/>
              </a:buClr>
              <a:buSzPts val="2800"/>
              <a:buFont typeface="Noto Sans Symbols"/>
              <a:buNone/>
            </a:pPr>
            <a:r>
              <a:t/>
            </a:r>
            <a:endParaRPr b="0" i="0" sz="2800" u="none" cap="none" strike="noStrike">
              <a:solidFill>
                <a:schemeClr val="dk1"/>
              </a:solidFill>
              <a:latin typeface="Helvetica Neue"/>
              <a:ea typeface="Helvetica Neue"/>
              <a:cs typeface="Helvetica Neue"/>
              <a:sym typeface="Helvetica Neue"/>
            </a:endParaRPr>
          </a:p>
        </p:txBody>
      </p:sp>
      <p:sp>
        <p:nvSpPr>
          <p:cNvPr id="153" name="Google Shape;153;p20"/>
          <p:cNvSpPr txBox="1"/>
          <p:nvPr>
            <p:ph idx="11" type="ftr"/>
          </p:nvPr>
        </p:nvSpPr>
        <p:spPr>
          <a:xfrm>
            <a:off x="685800" y="6172200"/>
            <a:ext cx="3200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Data Structures and Algorithms</a:t>
            </a:r>
            <a:endParaRPr b="0" i="0" sz="1400" u="none" cap="none" strike="noStrike">
              <a:solidFill>
                <a:schemeClr val="dk1"/>
              </a:solidFill>
              <a:latin typeface="Arial"/>
              <a:ea typeface="Arial"/>
              <a:cs typeface="Arial"/>
              <a:sym typeface="Arial"/>
            </a:endParaRPr>
          </a:p>
        </p:txBody>
      </p:sp>
      <p:sp>
        <p:nvSpPr>
          <p:cNvPr id="154" name="Google Shape;154;p20"/>
          <p:cNvSpPr txBox="1"/>
          <p:nvPr>
            <p:ph idx="12" type="sldNum"/>
          </p:nvPr>
        </p:nvSpPr>
        <p:spPr>
          <a:xfrm>
            <a:off x="65532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685800" y="494184"/>
            <a:ext cx="7772400" cy="9906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dk2"/>
                </a:solidFill>
                <a:latin typeface="Helvetica Neue"/>
                <a:ea typeface="Helvetica Neue"/>
                <a:cs typeface="Helvetica Neue"/>
                <a:sym typeface="Helvetica Neue"/>
              </a:rPr>
              <a:t>Lecture 4</a:t>
            </a:r>
            <a:br>
              <a:rPr b="1" i="0" lang="en-US" sz="3600" u="none" cap="none" strike="noStrike">
                <a:solidFill>
                  <a:schemeClr val="dk2"/>
                </a:solidFill>
                <a:latin typeface="Helvetica Neue"/>
                <a:ea typeface="Helvetica Neue"/>
                <a:cs typeface="Helvetica Neue"/>
                <a:sym typeface="Helvetica Neue"/>
              </a:rPr>
            </a:br>
            <a:r>
              <a:rPr b="1" i="0" lang="en-US" sz="3600" u="none" cap="none" strike="noStrike">
                <a:solidFill>
                  <a:schemeClr val="dk2"/>
                </a:solidFill>
                <a:latin typeface="Helvetica Neue"/>
                <a:ea typeface="Helvetica Neue"/>
                <a:cs typeface="Helvetica Neue"/>
                <a:sym typeface="Helvetica Neue"/>
              </a:rPr>
              <a:t>set, map and hash table</a:t>
            </a:r>
            <a:endParaRPr b="1" i="0" sz="3600" u="none" cap="none" strike="noStrike">
              <a:solidFill>
                <a:schemeClr val="dk2"/>
              </a:solidFill>
              <a:latin typeface="Helvetica Neue"/>
              <a:ea typeface="Helvetica Neue"/>
              <a:cs typeface="Helvetica Neue"/>
              <a:sym typeface="Helvetica Neue"/>
            </a:endParaRPr>
          </a:p>
        </p:txBody>
      </p:sp>
      <p:sp>
        <p:nvSpPr>
          <p:cNvPr id="160" name="Google Shape;160;p21"/>
          <p:cNvSpPr txBox="1"/>
          <p:nvPr>
            <p:ph idx="1" type="body"/>
          </p:nvPr>
        </p:nvSpPr>
        <p:spPr>
          <a:xfrm>
            <a:off x="685800" y="1844824"/>
            <a:ext cx="7772400" cy="4174976"/>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Set</a:t>
            </a:r>
            <a:endParaRPr/>
          </a:p>
          <a:p>
            <a:pPr indent="-285750" lvl="1" marL="742950" marR="0" rtl="0" algn="l">
              <a:spcBef>
                <a:spcPts val="560"/>
              </a:spcBef>
              <a:spcAft>
                <a:spcPts val="0"/>
              </a:spcAft>
              <a:buClr>
                <a:schemeClr val="dk1"/>
              </a:buClr>
              <a:buSzPts val="2800"/>
              <a:buFont typeface="Noto Sans Symbols"/>
              <a:buChar char="❖"/>
            </a:pPr>
            <a:r>
              <a:rPr b="0" i="0" lang="en-US" sz="2800" u="none" cap="none" strike="noStrike">
                <a:solidFill>
                  <a:schemeClr val="dk1"/>
                </a:solidFill>
                <a:latin typeface="Helvetica Neue"/>
                <a:ea typeface="Helvetica Neue"/>
                <a:cs typeface="Helvetica Neue"/>
                <a:sym typeface="Helvetica Neue"/>
              </a:rPr>
              <a:t>Concept of set</a:t>
            </a:r>
            <a:endParaRPr/>
          </a:p>
          <a:p>
            <a:pPr indent="-285750" lvl="1" marL="742950" marR="0" rtl="0" algn="l">
              <a:spcBef>
                <a:spcPts val="560"/>
              </a:spcBef>
              <a:spcAft>
                <a:spcPts val="0"/>
              </a:spcAft>
              <a:buClr>
                <a:schemeClr val="dk1"/>
              </a:buClr>
              <a:buSzPts val="2800"/>
              <a:buFont typeface="Noto Sans Symbols"/>
              <a:buChar char="❖"/>
            </a:pPr>
            <a:r>
              <a:rPr b="0" i="0" lang="en-US" sz="2800" u="none" cap="none" strike="noStrike">
                <a:solidFill>
                  <a:schemeClr val="dk1"/>
                </a:solidFill>
                <a:latin typeface="Helvetica Neue"/>
                <a:ea typeface="Helvetica Neue"/>
                <a:cs typeface="Helvetica Neue"/>
                <a:sym typeface="Helvetica Neue"/>
              </a:rPr>
              <a:t>Operations: Union, Minus, intersection</a:t>
            </a:r>
            <a:endParaRPr/>
          </a:p>
          <a:p>
            <a:pPr indent="-285750" lvl="1" marL="742950" marR="0" rtl="0" algn="l">
              <a:spcBef>
                <a:spcPts val="560"/>
              </a:spcBef>
              <a:spcAft>
                <a:spcPts val="0"/>
              </a:spcAft>
              <a:buClr>
                <a:schemeClr val="dk1"/>
              </a:buClr>
              <a:buSzPts val="2800"/>
              <a:buFont typeface="Noto Sans Symbols"/>
              <a:buChar char="❖"/>
            </a:pPr>
            <a:r>
              <a:rPr b="0" i="0" lang="en-US" sz="2800" u="none" cap="none" strike="noStrike">
                <a:solidFill>
                  <a:schemeClr val="dk1"/>
                </a:solidFill>
                <a:latin typeface="Helvetica Neue"/>
                <a:ea typeface="Helvetica Neue"/>
                <a:cs typeface="Helvetica Neue"/>
                <a:sym typeface="Helvetica Neue"/>
              </a:rPr>
              <a:t>C/C++ Library</a:t>
            </a:r>
            <a:endParaRPr/>
          </a:p>
          <a:p>
            <a:pPr indent="-342900" lvl="0" marL="34290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Helvetica Neue"/>
                <a:ea typeface="Helvetica Neue"/>
                <a:cs typeface="Helvetica Neue"/>
                <a:sym typeface="Helvetica Neue"/>
              </a:rPr>
              <a:t>Map</a:t>
            </a:r>
            <a:endParaRPr/>
          </a:p>
          <a:p>
            <a:pPr indent="-285750" lvl="1" marL="742950" marR="0" rtl="0" algn="l">
              <a:spcBef>
                <a:spcPts val="560"/>
              </a:spcBef>
              <a:spcAft>
                <a:spcPts val="0"/>
              </a:spcAft>
              <a:buClr>
                <a:schemeClr val="dk1"/>
              </a:buClr>
              <a:buSzPts val="2800"/>
              <a:buFont typeface="Noto Sans Symbols"/>
              <a:buChar char="❖"/>
            </a:pPr>
            <a:r>
              <a:rPr b="0" i="0" lang="en-US" sz="2800" u="none" cap="none" strike="noStrike">
                <a:solidFill>
                  <a:schemeClr val="dk1"/>
                </a:solidFill>
                <a:latin typeface="Helvetica Neue"/>
                <a:ea typeface="Helvetica Neue"/>
                <a:cs typeface="Helvetica Neue"/>
                <a:sym typeface="Helvetica Neue"/>
              </a:rPr>
              <a:t>Concept of map</a:t>
            </a:r>
            <a:endParaRPr b="0" i="0" sz="2800" u="none" cap="none" strike="noStrike">
              <a:solidFill>
                <a:schemeClr val="dk1"/>
              </a:solidFill>
              <a:latin typeface="Helvetica Neue"/>
              <a:ea typeface="Helvetica Neue"/>
              <a:cs typeface="Helvetica Neue"/>
              <a:sym typeface="Helvetica Neue"/>
            </a:endParaRPr>
          </a:p>
          <a:p>
            <a:pPr indent="-285750" lvl="1" marL="742950" marR="0" rtl="0" algn="l">
              <a:spcBef>
                <a:spcPts val="560"/>
              </a:spcBef>
              <a:spcAft>
                <a:spcPts val="0"/>
              </a:spcAft>
              <a:buClr>
                <a:schemeClr val="dk1"/>
              </a:buClr>
              <a:buSzPts val="2800"/>
              <a:buFont typeface="Noto Sans Symbols"/>
              <a:buChar char="❖"/>
            </a:pPr>
            <a:r>
              <a:rPr b="0" i="0" lang="en-US" sz="2800" u="none" cap="none" strike="noStrike">
                <a:solidFill>
                  <a:schemeClr val="dk1"/>
                </a:solidFill>
                <a:latin typeface="Helvetica Neue"/>
                <a:ea typeface="Helvetica Neue"/>
                <a:cs typeface="Helvetica Neue"/>
                <a:sym typeface="Helvetica Neue"/>
              </a:rPr>
              <a:t>Operations: get, put, remove</a:t>
            </a:r>
            <a:endParaRPr b="0" i="0" sz="2800" u="none" cap="none" strike="noStrike">
              <a:solidFill>
                <a:schemeClr val="dk1"/>
              </a:solidFill>
              <a:latin typeface="Helvetica Neue"/>
              <a:ea typeface="Helvetica Neue"/>
              <a:cs typeface="Helvetica Neue"/>
              <a:sym typeface="Helvetica Neue"/>
            </a:endParaRPr>
          </a:p>
          <a:p>
            <a:pPr indent="-285750" lvl="1" marL="742950" marR="0" rtl="0" algn="l">
              <a:spcBef>
                <a:spcPts val="560"/>
              </a:spcBef>
              <a:spcAft>
                <a:spcPts val="0"/>
              </a:spcAft>
              <a:buClr>
                <a:schemeClr val="dk1"/>
              </a:buClr>
              <a:buSzPts val="2800"/>
              <a:buFont typeface="Noto Sans Symbols"/>
              <a:buChar char="❖"/>
            </a:pPr>
            <a:r>
              <a:rPr b="0" i="0" lang="en-US" sz="2800" u="none" cap="none" strike="noStrike">
                <a:solidFill>
                  <a:schemeClr val="dk1"/>
                </a:solidFill>
                <a:latin typeface="Helvetica Neue"/>
                <a:ea typeface="Helvetica Neue"/>
                <a:cs typeface="Helvetica Neue"/>
                <a:sym typeface="Helvetica Neue"/>
              </a:rPr>
              <a:t>C/C++ Library</a:t>
            </a:r>
            <a:endParaRPr b="0" i="0" sz="2800" u="none" cap="none" strike="noStrike">
              <a:solidFill>
                <a:schemeClr val="dk1"/>
              </a:solidFill>
              <a:latin typeface="Helvetica Neue"/>
              <a:ea typeface="Helvetica Neue"/>
              <a:cs typeface="Helvetica Neue"/>
              <a:sym typeface="Helvetica Neue"/>
            </a:endParaRPr>
          </a:p>
          <a:p>
            <a:pPr indent="-107950" lvl="1" marL="742950" marR="0" rtl="0" algn="l">
              <a:spcBef>
                <a:spcPts val="560"/>
              </a:spcBef>
              <a:spcAft>
                <a:spcPts val="0"/>
              </a:spcAft>
              <a:buClr>
                <a:schemeClr val="dk1"/>
              </a:buClr>
              <a:buSzPts val="2800"/>
              <a:buFont typeface="Noto Sans Symbols"/>
              <a:buNone/>
            </a:pPr>
            <a:r>
              <a:t/>
            </a:r>
            <a:endParaRPr b="0" i="0" sz="2800" u="none" cap="none" strike="noStrike">
              <a:solidFill>
                <a:schemeClr val="dk1"/>
              </a:solidFill>
              <a:latin typeface="Helvetica Neue"/>
              <a:ea typeface="Helvetica Neue"/>
              <a:cs typeface="Helvetica Neue"/>
              <a:sym typeface="Helvetica Neue"/>
            </a:endParaRPr>
          </a:p>
        </p:txBody>
      </p:sp>
      <p:sp>
        <p:nvSpPr>
          <p:cNvPr id="161" name="Google Shape;161;p21"/>
          <p:cNvSpPr txBox="1"/>
          <p:nvPr>
            <p:ph idx="11" type="ftr"/>
          </p:nvPr>
        </p:nvSpPr>
        <p:spPr>
          <a:xfrm>
            <a:off x="685800" y="6172200"/>
            <a:ext cx="32004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dk1"/>
                </a:solidFill>
                <a:latin typeface="Arial"/>
                <a:ea typeface="Arial"/>
                <a:cs typeface="Arial"/>
                <a:sym typeface="Arial"/>
              </a:rPr>
              <a:t>Data Structures and Algorithms</a:t>
            </a:r>
            <a:endParaRPr b="0" i="0" sz="1400" u="none" cap="none" strike="noStrike">
              <a:solidFill>
                <a:schemeClr val="dk1"/>
              </a:solidFill>
              <a:latin typeface="Arial"/>
              <a:ea typeface="Arial"/>
              <a:cs typeface="Arial"/>
              <a:sym typeface="Arial"/>
            </a:endParaRPr>
          </a:p>
        </p:txBody>
      </p:sp>
      <p:sp>
        <p:nvSpPr>
          <p:cNvPr id="162" name="Google Shape;162;p21"/>
          <p:cNvSpPr txBox="1"/>
          <p:nvPr>
            <p:ph idx="12" type="sldNum"/>
          </p:nvPr>
        </p:nvSpPr>
        <p:spPr>
          <a:xfrm>
            <a:off x="65532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Koi">
  <a:themeElements>
    <a:clrScheme name="Koi 1">
      <a:dk1>
        <a:srgbClr val="272776"/>
      </a:dk1>
      <a:lt1>
        <a:srgbClr val="F3F1E4"/>
      </a:lt1>
      <a:dk2>
        <a:srgbClr val="272776"/>
      </a:dk2>
      <a:lt2>
        <a:srgbClr val="808080"/>
      </a:lt2>
      <a:accent1>
        <a:srgbClr val="B8CFFB"/>
      </a:accent1>
      <a:accent2>
        <a:srgbClr val="DF8F74"/>
      </a:accent2>
      <a:accent3>
        <a:srgbClr val="F8F7EF"/>
      </a:accent3>
      <a:accent4>
        <a:srgbClr val="202064"/>
      </a:accent4>
      <a:accent5>
        <a:srgbClr val="D8E4FD"/>
      </a:accent5>
      <a:accent6>
        <a:srgbClr val="CA8168"/>
      </a:accent6>
      <a:hlink>
        <a:srgbClr val="7F97C2"/>
      </a:hlink>
      <a:folHlink>
        <a:srgbClr val="8BBE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