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71BED-8769-4C55-8DE2-111E5DA53219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CCEF5-EA2F-4442-A875-B1D0CA41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7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CCEF5-EA2F-4442-A875-B1D0CA418A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26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1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4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3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7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8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9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B515-9F6E-4D36-80B5-12F86FED30FA}" type="datetimeFigureOut">
              <a:rPr lang="ru-RU" smtClean="0"/>
              <a:t>18.04.2016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932C8-A148-4456-A2E7-61E92FDE6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76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5277" y="1542197"/>
            <a:ext cx="7847464" cy="4544706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4149" y="450376"/>
            <a:ext cx="11354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Модель самоходной военно-пусковой установки «Катюша»</a:t>
            </a:r>
            <a:endParaRPr lang="ru-RU" sz="3200" b="1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3654" y="2797790"/>
            <a:ext cx="6728346" cy="3949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627378" cy="3848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Стрелка вниз 5"/>
          <p:cNvSpPr/>
          <p:nvPr/>
        </p:nvSpPr>
        <p:spPr>
          <a:xfrm rot="18273263">
            <a:off x="4701378" y="3729603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3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2872578" y="3252904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5355" y="2904541"/>
            <a:ext cx="7956645" cy="3953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4572000" cy="3346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94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4819660" y="4252774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1934" y="2361063"/>
            <a:ext cx="6489394" cy="4496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581934" cy="4386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63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3427588" y="3782242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8269" y="2319647"/>
            <a:ext cx="7733731" cy="4538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94" y="0"/>
            <a:ext cx="4421875" cy="37460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Овал 4"/>
          <p:cNvSpPr/>
          <p:nvPr/>
        </p:nvSpPr>
        <p:spPr>
          <a:xfrm>
            <a:off x="3201425" y="3254986"/>
            <a:ext cx="414914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01425" y="3254986"/>
            <a:ext cx="52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10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4683182" y="4629714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5457" y="2216336"/>
            <a:ext cx="6578221" cy="4641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445457" cy="4719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Овал 3"/>
          <p:cNvSpPr/>
          <p:nvPr/>
        </p:nvSpPr>
        <p:spPr>
          <a:xfrm>
            <a:off x="1887780" y="4167836"/>
            <a:ext cx="378902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39296" y="4167836"/>
            <a:ext cx="22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382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4287396" y="4321013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0617" y="2494446"/>
            <a:ext cx="7261384" cy="435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30616" cy="4529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24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4306921" y="4077613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4179" y="2402006"/>
            <a:ext cx="7167821" cy="4455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37" y="0"/>
            <a:ext cx="4959174" cy="412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96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низ 5"/>
          <p:cNvSpPr/>
          <p:nvPr/>
        </p:nvSpPr>
        <p:spPr>
          <a:xfrm rot="18273263">
            <a:off x="4535965" y="3645189"/>
            <a:ext cx="377503" cy="1132764"/>
          </a:xfrm>
          <a:prstGeom prst="downArrow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8239" y="2730321"/>
            <a:ext cx="6893761" cy="4127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383896" cy="3734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3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Широкоэкранный</PresentationFormat>
  <Paragraphs>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Lenovo15</dc:creator>
  <cp:lastModifiedBy>Arduino0</cp:lastModifiedBy>
  <cp:revision>7</cp:revision>
  <dcterms:created xsi:type="dcterms:W3CDTF">2016-04-13T06:25:40Z</dcterms:created>
  <dcterms:modified xsi:type="dcterms:W3CDTF">2016-04-18T05:59:36Z</dcterms:modified>
</cp:coreProperties>
</file>