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71BED-8769-4C55-8DE2-111E5DA53219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CEF5-EA2F-4442-A875-B1D0CA41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7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1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4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8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6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665112" y="4409313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1935" y="2749640"/>
            <a:ext cx="6615155" cy="4108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87" y="86886"/>
            <a:ext cx="5557648" cy="4255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78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1696" y="1468191"/>
            <a:ext cx="3631844" cy="41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3723322" y="4536109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3515" y="2794716"/>
            <a:ext cx="7506554" cy="406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8186"/>
            <a:ext cx="4603515" cy="4507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25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819660" y="4252774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94" y="11136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819660" y="4252774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58" y="16287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3789350" y="4035372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6545" y="2279068"/>
            <a:ext cx="7436331" cy="4578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40"/>
          <a:stretch/>
        </p:blipFill>
        <p:spPr>
          <a:xfrm>
            <a:off x="0" y="125455"/>
            <a:ext cx="4790940" cy="412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6025719" y="1306097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0947" y="2349177"/>
            <a:ext cx="6551053" cy="4508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640947" cy="5499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337759" y="4384934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3165" y="1864011"/>
            <a:ext cx="6928835" cy="4993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988"/>
            <a:ext cx="5100034" cy="4441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4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5206026" y="4120850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6102" y="2311758"/>
            <a:ext cx="6053070" cy="4546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1989"/>
            <a:ext cx="6156102" cy="4327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26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188593" y="4295573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53" y="-160986"/>
            <a:ext cx="6053070" cy="4546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5835" y="2756080"/>
            <a:ext cx="6861747" cy="3973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73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Lenovo15</dc:creator>
  <cp:lastModifiedBy>Arduino0</cp:lastModifiedBy>
  <cp:revision>7</cp:revision>
  <dcterms:created xsi:type="dcterms:W3CDTF">2016-04-13T06:25:40Z</dcterms:created>
  <dcterms:modified xsi:type="dcterms:W3CDTF">2016-04-18T05:59:55Z</dcterms:modified>
</cp:coreProperties>
</file>