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7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8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13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3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98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30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94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55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51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3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018C-BF21-44CF-A095-6167981D10B0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F9ACC-DE05-4EFB-9D12-09953786F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7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7522" y="326576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Модель бронированной боевой машины – танка – с пушечным вооружением</a:t>
            </a:r>
            <a:endParaRPr lang="ru-RU" sz="3200" b="1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4902" y="1364775"/>
            <a:ext cx="9262186" cy="5493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190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0865" y="3961500"/>
            <a:ext cx="6909897" cy="2896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636525" cy="4751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Стрелка вправо 5"/>
          <p:cNvSpPr/>
          <p:nvPr/>
        </p:nvSpPr>
        <p:spPr>
          <a:xfrm rot="2107019">
            <a:off x="4281668" y="4885898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0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 rot="2107019">
            <a:off x="3913178" y="4927354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6496334" cy="4638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7092" y="3620161"/>
            <a:ext cx="7074090" cy="32378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806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 rot="2107019">
            <a:off x="3694812" y="4456821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2306" y="3399612"/>
            <a:ext cx="7089694" cy="3458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08" y="40941"/>
            <a:ext cx="5418796" cy="4127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7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 rot="2107019">
            <a:off x="4322611" y="4740277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809" y="3217898"/>
            <a:ext cx="6760191" cy="3640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7767"/>
            <a:ext cx="5677469" cy="4560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60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 rot="2107019">
            <a:off x="4349906" y="4693482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4764" y="3385726"/>
            <a:ext cx="6487236" cy="3539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18363" y="0"/>
            <a:ext cx="6441743" cy="4404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93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 rot="2107019">
            <a:off x="3831291" y="4773578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76"/>
          <a:stretch/>
        </p:blipFill>
        <p:spPr>
          <a:xfrm>
            <a:off x="0" y="0"/>
            <a:ext cx="6632812" cy="4494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0451" y="3030348"/>
            <a:ext cx="6892120" cy="3827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18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 rot="2107019">
            <a:off x="4916288" y="5088158"/>
            <a:ext cx="1112293" cy="341194"/>
          </a:xfrm>
          <a:prstGeom prst="right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429611" y="1687016"/>
            <a:ext cx="5087581" cy="5254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024" y="0"/>
            <a:ext cx="5459740" cy="4799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48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</Words>
  <Application>Microsoft Office PowerPoint</Application>
  <PresentationFormat>Широкоэкранный</PresentationFormat>
  <Paragraphs>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Lenovo15</dc:creator>
  <cp:lastModifiedBy>Arduino0</cp:lastModifiedBy>
  <cp:revision>6</cp:revision>
  <dcterms:created xsi:type="dcterms:W3CDTF">2016-04-13T06:57:32Z</dcterms:created>
  <dcterms:modified xsi:type="dcterms:W3CDTF">2016-04-18T06:04:03Z</dcterms:modified>
</cp:coreProperties>
</file>