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7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8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90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13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03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98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30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94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55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51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33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37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право 5"/>
          <p:cNvSpPr/>
          <p:nvPr/>
        </p:nvSpPr>
        <p:spPr>
          <a:xfrm rot="2107019">
            <a:off x="4995462" y="3248168"/>
            <a:ext cx="1112293" cy="341194"/>
          </a:xfrm>
          <a:prstGeom prst="rightArrow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946711" y="2160903"/>
            <a:ext cx="4230806" cy="48176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01084" y="-92920"/>
            <a:ext cx="4461569" cy="4863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Овал 3"/>
          <p:cNvSpPr/>
          <p:nvPr/>
        </p:nvSpPr>
        <p:spPr>
          <a:xfrm>
            <a:off x="3725839" y="3418765"/>
            <a:ext cx="313898" cy="29342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703851" y="3380812"/>
            <a:ext cx="35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6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право 5"/>
          <p:cNvSpPr/>
          <p:nvPr/>
        </p:nvSpPr>
        <p:spPr>
          <a:xfrm rot="2107019">
            <a:off x="5414431" y="3452878"/>
            <a:ext cx="1112293" cy="341194"/>
          </a:xfrm>
          <a:prstGeom prst="rightArrow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851176" y="1890216"/>
            <a:ext cx="4858603" cy="5076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8403" y="88711"/>
            <a:ext cx="5336276" cy="51588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35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право 5"/>
          <p:cNvSpPr/>
          <p:nvPr/>
        </p:nvSpPr>
        <p:spPr>
          <a:xfrm>
            <a:off x="4660678" y="3434676"/>
            <a:ext cx="1112293" cy="341194"/>
          </a:xfrm>
          <a:prstGeom prst="rightArrow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087613" y="776348"/>
            <a:ext cx="5704765" cy="565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981496" y="1219633"/>
            <a:ext cx="6685116" cy="4367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22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право 5"/>
          <p:cNvSpPr/>
          <p:nvPr/>
        </p:nvSpPr>
        <p:spPr>
          <a:xfrm>
            <a:off x="4932921" y="3241342"/>
            <a:ext cx="1112293" cy="341194"/>
          </a:xfrm>
          <a:prstGeom prst="rightArrow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663820" y="583015"/>
            <a:ext cx="6414449" cy="565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941695" y="1112293"/>
            <a:ext cx="6823881" cy="46675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30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право 5"/>
          <p:cNvSpPr/>
          <p:nvPr/>
        </p:nvSpPr>
        <p:spPr>
          <a:xfrm rot="2107019">
            <a:off x="6779207" y="3968513"/>
            <a:ext cx="1112293" cy="341194"/>
          </a:xfrm>
          <a:prstGeom prst="rightArrow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52681" y="1528549"/>
            <a:ext cx="2838734" cy="5221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028" y="513203"/>
            <a:ext cx="5800300" cy="565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64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право 5"/>
          <p:cNvSpPr/>
          <p:nvPr/>
        </p:nvSpPr>
        <p:spPr>
          <a:xfrm rot="2107019">
            <a:off x="2698527" y="4929109"/>
            <a:ext cx="1112293" cy="341194"/>
          </a:xfrm>
          <a:prstGeom prst="rightArrow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9611" y="1917511"/>
            <a:ext cx="8120418" cy="4940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195" y="0"/>
            <a:ext cx="3384645" cy="46402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543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право 5"/>
          <p:cNvSpPr/>
          <p:nvPr/>
        </p:nvSpPr>
        <p:spPr>
          <a:xfrm rot="2107019">
            <a:off x="5346193" y="4382737"/>
            <a:ext cx="1112293" cy="341194"/>
          </a:xfrm>
          <a:prstGeom prst="rightArrow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4949" y="2726341"/>
            <a:ext cx="4926210" cy="41316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19164" cy="3909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096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1623" y="805217"/>
            <a:ext cx="4067034" cy="51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</Words>
  <Application>Microsoft Office PowerPoint</Application>
  <PresentationFormat>Широкоэкранный</PresentationFormat>
  <Paragraphs>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Lenovo15</dc:creator>
  <cp:lastModifiedBy>Arduino0</cp:lastModifiedBy>
  <cp:revision>6</cp:revision>
  <dcterms:created xsi:type="dcterms:W3CDTF">2016-04-13T06:57:32Z</dcterms:created>
  <dcterms:modified xsi:type="dcterms:W3CDTF">2016-04-18T06:04:27Z</dcterms:modified>
</cp:coreProperties>
</file>