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8" r:id="rId7"/>
    <p:sldId id="270" r:id="rId8"/>
    <p:sldId id="272" r:id="rId9"/>
    <p:sldId id="274" r:id="rId10"/>
    <p:sldId id="276" r:id="rId11"/>
    <p:sldId id="278" r:id="rId12"/>
    <p:sldId id="283" r:id="rId13"/>
    <p:sldId id="284" r:id="rId14"/>
    <p:sldId id="285" r:id="rId15"/>
    <p:sldId id="263" r:id="rId16"/>
  </p:sldIdLst>
  <p:sldSz cx="14630400" cy="8229600"/>
  <p:notesSz cx="8229600" cy="14630400"/>
  <p:custDataLst>
    <p:tags r:id="rId2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57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13.png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image" Target="../media/image14.pn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6.xml"/><Relationship Id="rId6" Type="http://schemas.openxmlformats.org/officeDocument/2006/relationships/image" Target="../media/image15.png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tags" Target="../tags/tag16.xml"/><Relationship Id="rId3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11.png"/><Relationship Id="rId7" Type="http://schemas.openxmlformats.org/officeDocument/2006/relationships/tags" Target="../tags/tag28.xml"/><Relationship Id="rId6" Type="http://schemas.openxmlformats.org/officeDocument/2006/relationships/image" Target="../media/image10.png"/><Relationship Id="rId5" Type="http://schemas.openxmlformats.org/officeDocument/2006/relationships/tags" Target="../tags/tag27.xml"/><Relationship Id="rId4" Type="http://schemas.openxmlformats.org/officeDocument/2006/relationships/image" Target="../media/image9.png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12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370773"/>
            <a:ext cx="7477601" cy="17330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825"/>
              </a:lnSpc>
              <a:buNone/>
            </a:pPr>
            <a:r>
              <a:rPr lang="zh-CN" altLang="en-US" sz="525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基于</a:t>
            </a:r>
            <a:r>
              <a:rPr lang="en-US" altLang="zh-CN" sz="525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</a:t>
            </a:r>
            <a:r>
              <a:rPr lang="zh-CN" altLang="en-US" sz="525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的音乐生成</a:t>
            </a:r>
            <a:r>
              <a:rPr lang="zh-CN" altLang="en-US" sz="525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模型</a:t>
            </a:r>
            <a:endParaRPr lang="zh-CN" altLang="en-US" sz="5250" dirty="0">
              <a:solidFill>
                <a:srgbClr val="F2F2F3"/>
              </a:solidFill>
              <a:latin typeface="Poppins" pitchFamily="34" charset="0"/>
              <a:ea typeface="Poppins" pitchFamily="34" charset="-122"/>
              <a:cs typeface="Poppins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437102"/>
            <a:ext cx="7477601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Transformer模型是机器学习领域中的一种神经网络结构，能够进行序列到序列的学习任务。本文将探讨Transformer模型在音乐生成领域中的应用。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45889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14407" y="1473518"/>
            <a:ext cx="7322576" cy="52825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200">
                <a:moveTo>
                  <a:pt x="0" y="0"/>
                </a:moveTo>
                <a:lnTo>
                  <a:pt x="10800" y="0"/>
                </a:lnTo>
                <a:lnTo>
                  <a:pt x="1080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8968514" y="1371607"/>
            <a:ext cx="4930475" cy="54863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900" spc="20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音乐续用 model.generate_continuation：此方法可以生成延续音乐的音符。模型接收一个输入的音符序列，然后生成接着前一段音乐的音符序列。</a:t>
            </a:r>
            <a:endParaRPr lang="zh-CN" altLang="en-US" sz="2900" spc="20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3731247" y="365762"/>
            <a:ext cx="914407" cy="182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图文框 6"/>
          <p:cNvSpPr/>
          <p:nvPr>
            <p:custDataLst>
              <p:tags r:id="rId5"/>
            </p:custDataLst>
          </p:nvPr>
        </p:nvSpPr>
        <p:spPr>
          <a:xfrm>
            <a:off x="548645" y="548645"/>
            <a:ext cx="13533228" cy="7132378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92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200150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983742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731474" y="731500"/>
            <a:ext cx="13167451" cy="18196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文本条件样本使用 model.generate：此方法用于生成基于给定文本条件的文本。模型接收到一个文本条件，然后生成与此条件相关的文本。例如，给出一个问题，模型可以生成与该问题相关的答案。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2681" b="2681"/>
          <a:stretch>
            <a:fillRect/>
          </a:stretch>
        </p:blipFill>
        <p:spPr>
          <a:xfrm>
            <a:off x="731474" y="2916926"/>
            <a:ext cx="13167451" cy="458117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7200">
                <a:moveTo>
                  <a:pt x="0" y="0"/>
                </a:moveTo>
                <a:lnTo>
                  <a:pt x="17280" y="0"/>
                </a:lnTo>
                <a:lnTo>
                  <a:pt x="1728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3" name="任意多边形: 形状 2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 flipH="1" flipV="1">
            <a:off x="1200150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1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983742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图文框 1"/>
          <p:cNvSpPr/>
          <p:nvPr>
            <p:custDataLst>
              <p:tags r:id="rId6"/>
            </p:custDataLst>
          </p:nvPr>
        </p:nvSpPr>
        <p:spPr>
          <a:xfrm>
            <a:off x="548645" y="548645"/>
            <a:ext cx="13533228" cy="7132378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92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图文框 6"/>
          <p:cNvSpPr/>
          <p:nvPr>
            <p:custDataLst>
              <p:tags r:id="rId1"/>
            </p:custDataLst>
          </p:nvPr>
        </p:nvSpPr>
        <p:spPr>
          <a:xfrm>
            <a:off x="548645" y="548645"/>
            <a:ext cx="13533228" cy="7132378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92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200150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983742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097280" y="1712976"/>
            <a:ext cx="4518050" cy="480364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旋律条件样本使用 model.generate_with_chroma：此方法用于生成基于给定旋律条件的音乐片段。模型接收到一个旋律条件，并使用它作为生成音乐的基础。模型会通过给定旋律条件来生成音符。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6149392" y="2961005"/>
            <a:ext cx="7018066" cy="23075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04436"/>
            <a:ext cx="4443889" cy="72211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685"/>
              </a:lnSpc>
              <a:buNone/>
            </a:pPr>
            <a:r>
              <a:rPr lang="en-US" sz="4375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总结与启示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833199" y="4642485"/>
            <a:ext cx="12964001" cy="44410"/>
          </a:xfrm>
          <a:prstGeom prst="rect">
            <a:avLst/>
          </a:prstGeom>
          <a:solidFill>
            <a:srgbClr val="494950"/>
          </a:solidFill>
        </p:spPr>
      </p:sp>
      <p:sp>
        <p:nvSpPr>
          <p:cNvPr id="6" name="Shape 4"/>
          <p:cNvSpPr/>
          <p:nvPr/>
        </p:nvSpPr>
        <p:spPr>
          <a:xfrm>
            <a:off x="3996392" y="4642485"/>
            <a:ext cx="44410" cy="777597"/>
          </a:xfrm>
          <a:prstGeom prst="rect">
            <a:avLst/>
          </a:prstGeom>
          <a:solidFill>
            <a:srgbClr val="494950"/>
          </a:solidFill>
        </p:spPr>
      </p:sp>
      <p:sp>
        <p:nvSpPr>
          <p:cNvPr id="7" name="Shape 5"/>
          <p:cNvSpPr/>
          <p:nvPr/>
        </p:nvSpPr>
        <p:spPr>
          <a:xfrm>
            <a:off x="3768685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969068" y="4425910"/>
            <a:ext cx="99060" cy="4331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410"/>
              </a:lnSpc>
              <a:buNone/>
            </a:pPr>
            <a:r>
              <a:rPr lang="en-US" sz="262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2907625" y="5642372"/>
            <a:ext cx="2221944" cy="3609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4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序列学习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1055370" y="6225540"/>
            <a:ext cx="5926574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Transformer模型在序列学习领域中拥有良好的性能，包括自然语言处理和音乐生成。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864888"/>
            <a:ext cx="44410" cy="777597"/>
          </a:xfrm>
          <a:prstGeom prst="rect">
            <a:avLst/>
          </a:prstGeom>
          <a:solidFill>
            <a:srgbClr val="494950"/>
          </a:solidFill>
        </p:spPr>
      </p:sp>
      <p:sp>
        <p:nvSpPr>
          <p:cNvPr id="12" name="Shape 10"/>
          <p:cNvSpPr/>
          <p:nvPr/>
        </p:nvSpPr>
        <p:spPr>
          <a:xfrm>
            <a:off x="7065169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9831" y="4425910"/>
            <a:ext cx="190500" cy="4331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410"/>
              </a:lnSpc>
              <a:buNone/>
            </a:pPr>
            <a:r>
              <a:rPr lang="en-US" sz="262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2"/>
          <p:cNvSpPr/>
          <p:nvPr/>
        </p:nvSpPr>
        <p:spPr>
          <a:xfrm>
            <a:off x="6204109" y="2259806"/>
            <a:ext cx="2221944" cy="3609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4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注意力机制</a:t>
            </a:r>
            <a:endParaRPr lang="en-US" sz="2185" dirty="0"/>
          </a:p>
        </p:txBody>
      </p:sp>
      <p:sp>
        <p:nvSpPr>
          <p:cNvPr id="15" name="Text 13"/>
          <p:cNvSpPr/>
          <p:nvPr/>
        </p:nvSpPr>
        <p:spPr>
          <a:xfrm>
            <a:off x="4351853" y="2842974"/>
            <a:ext cx="5926574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Transformer模型中的注意力机制很好地解决了长序列建模的问题，并能够捕捉序列中不同元素之间的依赖关系。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642485"/>
            <a:ext cx="44410" cy="777597"/>
          </a:xfrm>
          <a:prstGeom prst="rect">
            <a:avLst/>
          </a:prstGeom>
          <a:solidFill>
            <a:srgbClr val="494950"/>
          </a:solidFill>
        </p:spPr>
      </p:sp>
      <p:sp>
        <p:nvSpPr>
          <p:cNvPr id="17" name="Shape 15"/>
          <p:cNvSpPr/>
          <p:nvPr/>
        </p:nvSpPr>
        <p:spPr>
          <a:xfrm>
            <a:off x="10361771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512623" y="4425910"/>
            <a:ext cx="198120" cy="4331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410"/>
              </a:lnSpc>
              <a:buNone/>
            </a:pPr>
            <a:r>
              <a:rPr lang="en-US" sz="262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9500711" y="5642372"/>
            <a:ext cx="2221944" cy="3609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4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创造力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7648456" y="6225540"/>
            <a:ext cx="5926574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音乐生成是一项非常富有挑战性的任务，Transform模型的成功应用为探寻创造性任务的解决之路提供了新的思路。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4481036"/>
            <a:ext cx="7231380" cy="72211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685"/>
              </a:lnSpc>
              <a:buNone/>
            </a:pPr>
            <a:r>
              <a:rPr lang="en-US" sz="4375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Transformer模型的基本原理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833199" y="5536406"/>
            <a:ext cx="12964001" cy="11994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模型主要由编码器和解码器两部分组成。在编码器中，输入序列会经过一系列的Self-Attention层，每个层都会对输入序列中的每个元素进行注意力计算，以提取出每个元素的上下文信息。通过这样的处理，编码器能够将输入序列编码成一个上下文向量表征。在解码器中，会利用编码器输出的上下文向量以及历史信息，逐步生成输出序列。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87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7562" b="7562"/>
          <a:stretch>
            <a:fillRect/>
          </a:stretch>
        </p:blipFill>
        <p:spPr>
          <a:xfrm>
            <a:off x="8166354" y="0"/>
            <a:ext cx="6464030" cy="82296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53" h="10800">
                <a:moveTo>
                  <a:pt x="8153" y="0"/>
                </a:moveTo>
                <a:lnTo>
                  <a:pt x="8153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807720" y="730621"/>
            <a:ext cx="6545580" cy="328988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Transformer模型在自然语言处理领域的应用</a:t>
            </a:r>
            <a:endParaRPr lang="en-US" sz="20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Transformer模型在自然语言处理领域取得了很大的成功。通过结合注意力机制来提取输入文本的上下文信息，Transformer模型在翻译、问答和文本生成等任务中取得了比较好的效果。</a:t>
            </a:r>
            <a:endParaRPr lang="en-US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807720" y="4031742"/>
            <a:ext cx="6545580" cy="289346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Transformer模型在自然语言处理领域取得了很大的成功。通过结合注意力机制来提取输入文本的上下文信息，Transformer模型在翻译、问答和文本生成等任务中取得了比较好的效果。</a:t>
            </a:r>
            <a:endParaRPr lang="en-US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4" r="24"/>
          <a:stretch>
            <a:fillRect/>
          </a:stretch>
        </p:blipFill>
        <p:spPr>
          <a:xfrm flipH="1">
            <a:off x="0" y="-468"/>
            <a:ext cx="5484369" cy="8230536"/>
          </a:xfrm>
          <a:custGeom>
            <a:avLst/>
            <a:gdLst>
              <a:gd name="connsiteX0" fmla="*/ 989365 w 4572000"/>
              <a:gd name="connsiteY0" fmla="*/ 2444613 h 6861320"/>
              <a:gd name="connsiteX1" fmla="*/ 1977073 w 4572000"/>
              <a:gd name="connsiteY1" fmla="*/ 3432321 h 6861320"/>
              <a:gd name="connsiteX2" fmla="*/ 989365 w 4572000"/>
              <a:gd name="connsiteY2" fmla="*/ 4420030 h 6861320"/>
              <a:gd name="connsiteX3" fmla="*/ 4572000 w 4572000"/>
              <a:gd name="connsiteY3" fmla="*/ 0 h 6861320"/>
              <a:gd name="connsiteX4" fmla="*/ 0 w 4572000"/>
              <a:gd name="connsiteY4" fmla="*/ 0 h 6861320"/>
              <a:gd name="connsiteX5" fmla="*/ 0 w 4572000"/>
              <a:gd name="connsiteY5" fmla="*/ 3320 h 6861320"/>
              <a:gd name="connsiteX6" fmla="*/ 982729 w 4572000"/>
              <a:gd name="connsiteY6" fmla="*/ 3320 h 6861320"/>
              <a:gd name="connsiteX7" fmla="*/ 982729 w 4572000"/>
              <a:gd name="connsiteY7" fmla="*/ 2441293 h 6861320"/>
              <a:gd name="connsiteX8" fmla="*/ 991864 w 4572000"/>
              <a:gd name="connsiteY8" fmla="*/ 2441293 h 6861320"/>
              <a:gd name="connsiteX9" fmla="*/ 833 w 4572000"/>
              <a:gd name="connsiteY9" fmla="*/ 3432323 h 6861320"/>
              <a:gd name="connsiteX10" fmla="*/ 835 w 4572000"/>
              <a:gd name="connsiteY10" fmla="*/ 2441293 h 6861320"/>
              <a:gd name="connsiteX11" fmla="*/ 0 w 4572000"/>
              <a:gd name="connsiteY11" fmla="*/ 2441293 h 6861320"/>
              <a:gd name="connsiteX12" fmla="*/ 0 w 4572000"/>
              <a:gd name="connsiteY12" fmla="*/ 3477489 h 6861320"/>
              <a:gd name="connsiteX13" fmla="*/ 984390 w 4572000"/>
              <a:gd name="connsiteY13" fmla="*/ 4461880 h 6861320"/>
              <a:gd name="connsiteX14" fmla="*/ 981063 w 4572000"/>
              <a:gd name="connsiteY14" fmla="*/ 4461880 h 6861320"/>
              <a:gd name="connsiteX15" fmla="*/ 981063 w 4572000"/>
              <a:gd name="connsiteY15" fmla="*/ 6861320 h 6861320"/>
              <a:gd name="connsiteX16" fmla="*/ 4572000 w 4572000"/>
              <a:gd name="connsiteY16" fmla="*/ 6861320 h 686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6861320">
                <a:moveTo>
                  <a:pt x="989365" y="2444613"/>
                </a:moveTo>
                <a:lnTo>
                  <a:pt x="1977073" y="3432321"/>
                </a:lnTo>
                <a:lnTo>
                  <a:pt x="989365" y="4420030"/>
                </a:lnTo>
                <a:close/>
                <a:moveTo>
                  <a:pt x="4572000" y="0"/>
                </a:moveTo>
                <a:lnTo>
                  <a:pt x="0" y="0"/>
                </a:lnTo>
                <a:lnTo>
                  <a:pt x="0" y="3320"/>
                </a:lnTo>
                <a:lnTo>
                  <a:pt x="982729" y="3320"/>
                </a:lnTo>
                <a:lnTo>
                  <a:pt x="982729" y="2441293"/>
                </a:lnTo>
                <a:lnTo>
                  <a:pt x="991864" y="2441293"/>
                </a:lnTo>
                <a:lnTo>
                  <a:pt x="833" y="3432323"/>
                </a:lnTo>
                <a:lnTo>
                  <a:pt x="835" y="2441293"/>
                </a:lnTo>
                <a:lnTo>
                  <a:pt x="0" y="2441293"/>
                </a:lnTo>
                <a:lnTo>
                  <a:pt x="0" y="3477489"/>
                </a:lnTo>
                <a:lnTo>
                  <a:pt x="984390" y="4461880"/>
                </a:lnTo>
                <a:lnTo>
                  <a:pt x="981063" y="4461880"/>
                </a:lnTo>
                <a:lnTo>
                  <a:pt x="981063" y="6861320"/>
                </a:lnTo>
                <a:lnTo>
                  <a:pt x="4572000" y="686132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6858000" y="870897"/>
            <a:ext cx="6675120" cy="35551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1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Transformer模型在音乐领域中的应用前景</a:t>
            </a:r>
            <a:endParaRPr lang="en-US" sz="1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随着深度学习技术的不断发展，越来越多的音乐生成模型开始采用Transformer模型作为基础架构。Transformer模型在生成不同种类的音乐，以及MIDI信号的转换等方面都表现出了很好的效果，因此其应用前景非常广阔。</a:t>
            </a:r>
            <a:endParaRPr lang="en-US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6858000" y="4790382"/>
            <a:ext cx="6675120" cy="25683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随着深度学习技术的不断发展，越来越多的音乐生成模型开始采用Transformer模型作为基础架构。Transformer模型在生成不同种类的音乐，以及MIDI信号的转换等方面都表现出了很好的效果，因此其应用前景非常广阔。</a:t>
            </a:r>
            <a:endParaRPr lang="en-US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1474" y="731526"/>
            <a:ext cx="13167451" cy="731520"/>
          </a:xfrm>
          <a:prstGeom prst="rect">
            <a:avLst/>
          </a:prstGeom>
          <a:noFill/>
        </p:spPr>
        <p:txBody>
          <a:bodyPr wrap="square" lIns="76200" tIns="30480" rIns="76200" bIns="3048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项目部署 </a:t>
            </a:r>
            <a:endParaRPr lang="en-US" altLang="zh-CN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31520" y="3037523"/>
            <a:ext cx="9692640" cy="30689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6240">
                <a:moveTo>
                  <a:pt x="0" y="0"/>
                </a:moveTo>
                <a:lnTo>
                  <a:pt x="12720" y="0"/>
                </a:lnTo>
                <a:lnTo>
                  <a:pt x="1272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10972800" y="1938528"/>
            <a:ext cx="2926080" cy="490118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3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进入audiocraft的虚拟环境后</a:t>
            </a:r>
            <a:endParaRPr lang="en-US" sz="13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3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首先在github网站下把项目下载好，进入该项目网站https://github.com/facebookresearch/audiocraft，在code按钮的菜单下点击download zip，再打开在互联网上下载的项目文件夹，以该文件夹作根目录来操作conda，cmd，gitbash等命令行程序。</a:t>
            </a:r>
            <a:endParaRPr lang="en-US" sz="13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424134" y="222250"/>
            <a:ext cx="13167451" cy="12682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运行pip install -r requirements.txt下载运行所需包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24134" y="1403680"/>
            <a:ext cx="13167451" cy="23863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3360">
                <a:moveTo>
                  <a:pt x="0" y="0"/>
                </a:moveTo>
                <a:lnTo>
                  <a:pt x="17280" y="0"/>
                </a:lnTo>
                <a:lnTo>
                  <a:pt x="1728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731474" y="4987644"/>
            <a:ext cx="11584940" cy="25101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3360">
                <a:moveTo>
                  <a:pt x="0" y="0"/>
                </a:moveTo>
                <a:lnTo>
                  <a:pt x="17280" y="0"/>
                </a:lnTo>
                <a:lnTo>
                  <a:pt x="1728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76839" y="3842385"/>
            <a:ext cx="13167451" cy="12682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再根据readme要求下载相应的软件包，软件包需求如下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" name="图片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666" b="666"/>
          <a:stretch>
            <a:fillRect/>
          </a:stretch>
        </p:blipFill>
        <p:spPr>
          <a:xfrm>
            <a:off x="9037523" y="742941"/>
            <a:ext cx="4556494" cy="6743719"/>
          </a:xfrm>
          <a:custGeom>
            <a:avLst/>
            <a:gdLst>
              <a:gd name="connsiteX0" fmla="*/ 0 w 3809933"/>
              <a:gd name="connsiteY0" fmla="*/ 0 h 5638790"/>
              <a:gd name="connsiteX1" fmla="*/ 3809933 w 3809933"/>
              <a:gd name="connsiteY1" fmla="*/ 0 h 5638790"/>
              <a:gd name="connsiteX2" fmla="*/ 3809933 w 3809933"/>
              <a:gd name="connsiteY2" fmla="*/ 5638790 h 5638790"/>
              <a:gd name="connsiteX3" fmla="*/ 0 w 3809933"/>
              <a:gd name="connsiteY3" fmla="*/ 5638790 h 563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933" h="5638790">
                <a:moveTo>
                  <a:pt x="0" y="0"/>
                </a:moveTo>
                <a:lnTo>
                  <a:pt x="3809933" y="0"/>
                </a:lnTo>
                <a:lnTo>
                  <a:pt x="3809933" y="5638790"/>
                </a:lnTo>
                <a:lnTo>
                  <a:pt x="0" y="5638790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9251487" y="981515"/>
            <a:ext cx="4128564" cy="62665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Isosceles Triangle 54"/>
          <p:cNvSpPr/>
          <p:nvPr>
            <p:custDataLst>
              <p:tags r:id="rId4"/>
            </p:custDataLst>
          </p:nvPr>
        </p:nvSpPr>
        <p:spPr>
          <a:xfrm>
            <a:off x="13062735" y="6878988"/>
            <a:ext cx="205192" cy="236728"/>
          </a:xfrm>
          <a:custGeom>
            <a:avLst/>
            <a:gdLst>
              <a:gd name="connsiteX0" fmla="*/ 1864 w 171572"/>
              <a:gd name="connsiteY0" fmla="*/ 0 h 197941"/>
              <a:gd name="connsiteX1" fmla="*/ 171572 w 171572"/>
              <a:gd name="connsiteY1" fmla="*/ 100580 h 197941"/>
              <a:gd name="connsiteX2" fmla="*/ 0 w 171572"/>
              <a:gd name="connsiteY2" fmla="*/ 197941 h 1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72" h="197941">
                <a:moveTo>
                  <a:pt x="1864" y="0"/>
                </a:moveTo>
                <a:lnTo>
                  <a:pt x="171572" y="100580"/>
                </a:lnTo>
                <a:lnTo>
                  <a:pt x="0" y="1979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/>
          </a:p>
        </p:txBody>
      </p:sp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458477" y="312194"/>
            <a:ext cx="7086646" cy="553518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有提供多种与 MusicGen 交互的方式：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演示也可在 facebook/MusicGenHuggingFace Space 运行musicgen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您可以在 Colab 上运行扩展演示： colab notebook 。 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您可以通过运行在本地使用 gradio 演示 python app.py. 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您可以通过运行 jupyter notebook 来使用 MusicGen demo.ipynb本地（如果你有 GPU）。 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最后，我们选择使用jupyter来运行musicgen模型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0" y="1828782"/>
            <a:ext cx="182881" cy="4572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 descr="placingpictureplacehold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030030" y="1822738"/>
            <a:ext cx="7984658" cy="2526763"/>
          </a:xfrm>
          <a:prstGeom prst="rect">
            <a:avLst/>
          </a:prstGeom>
        </p:spPr>
      </p:pic>
      <p:pic>
        <p:nvPicPr>
          <p:cNvPr id="23" name="图片 22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030030" y="4444752"/>
            <a:ext cx="7984658" cy="1471000"/>
          </a:xfrm>
          <a:prstGeom prst="rect">
            <a:avLst/>
          </a:prstGeom>
        </p:spPr>
      </p:pic>
      <p:pic>
        <p:nvPicPr>
          <p:cNvPr id="24" name="图片 23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030030" y="1371585"/>
            <a:ext cx="7984658" cy="355903"/>
          </a:xfrm>
          <a:prstGeom prst="rect">
            <a:avLst/>
          </a:prstGeom>
        </p:spPr>
      </p:pic>
      <p:pic>
        <p:nvPicPr>
          <p:cNvPr id="25" name="图片 24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1030030" y="6011002"/>
            <a:ext cx="7984658" cy="847013"/>
          </a:xfrm>
          <a:prstGeom prst="rect">
            <a:avLst/>
          </a:prstGeom>
        </p:spPr>
      </p:pic>
      <p:sp>
        <p:nvSpPr>
          <p:cNvPr id="17" name="Title 6"/>
          <p:cNvSpPr txBox="1"/>
          <p:nvPr>
            <p:custDataLst>
              <p:tags r:id="rId9"/>
            </p:custDataLst>
          </p:nvPr>
        </p:nvSpPr>
        <p:spPr>
          <a:xfrm>
            <a:off x="9875599" y="1371607"/>
            <a:ext cx="4023390" cy="54863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在xc虚拟环境中运行pip install ipykernel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再运行pip install  jupyter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并且在运行完后运行python -m ipykernel install --user --name xc --display-name "xc"，确保新环境出现在jupyter notebook中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最后运行jupyter kernelspec list查看xc虚拟环境是否在下载好的虚拟环境中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当我们做完以上操作后,我们所做项目的部署完成了，下面可以进行项目的运行和调试了。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13731247" y="365762"/>
            <a:ext cx="914407" cy="182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731474" y="731500"/>
            <a:ext cx="13167451" cy="13091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6200" tIns="30480" rIns="76200" bIns="3048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无条件样本使用 model.generate_unconditional：此方法用于生成没有任何限制或条件的文本。模型将随机生成一些文本片段。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2796" b="2796"/>
          <a:stretch>
            <a:fillRect/>
          </a:stretch>
        </p:blipFill>
        <p:spPr>
          <a:xfrm>
            <a:off x="731474" y="2406371"/>
            <a:ext cx="13167451" cy="5091729"/>
          </a:xfrm>
          <a:prstGeom prst="roundRect">
            <a:avLst>
              <a:gd name="adj" fmla="val 8890"/>
            </a:avLst>
          </a:prstGeom>
          <a:effectLst>
            <a:outerShdw blurRad="279400" dist="88900" dir="27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7" name="图文框 6"/>
          <p:cNvSpPr/>
          <p:nvPr>
            <p:custDataLst>
              <p:tags r:id="rId4"/>
            </p:custDataLst>
          </p:nvPr>
        </p:nvSpPr>
        <p:spPr>
          <a:xfrm>
            <a:off x="548645" y="548645"/>
            <a:ext cx="13533228" cy="7132378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92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00150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983742" y="363474"/>
            <a:ext cx="1209294" cy="954024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2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960,&quot;width&quot;:8640}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11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ICTURE_CLIP_FLAG" val="0"/>
</p:tagLst>
</file>

<file path=ppt/tags/tag1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17.9},&quot;subLayout&quot;:[{&quot;id&quot;:&quot;2021-04-01T15:15:03&quot;,&quot;margin&quot;:{&quot;bottom&quot;:0.02600000612437725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74.9},&quot;subLayout&quot;:[{&quot;id&quot;:&quot;2021-04-01T15:15:03&quot;,&quot;margin&quot;:{&quot;bottom&quot;:1.6929999589920044,&quot;left&quot;:1.6929999589920044,&quot;right&quot;:1.243999719619751,&quot;top&quot;:0.8550000190734863},&quot;type&quot;:0},{&quot;id&quot;:&quot;2021-04-01T15:15:03&quot;,&quot;margin&quot;:{&quot;bottom&quot;:1.6929999589920044,&quot;left&quot;:0.02600000612437725,&quot;right&quot;:1.6929999589920044,&quot;top&quot;:0.8550000190734863},&quot;type&quot;:0}],&quot;type&quot;:0}],&quot;type&quot;:0}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64054ed1e2fb7fe98"/>
  <p:tag name="KSO_WM_TEMPLATE_ASSEMBLE_GROUPID" val="60656eb64054ed1e2fb7fe98"/>
</p:tagLst>
</file>

<file path=ppt/tags/tag1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69_1*f*1"/>
  <p:tag name="KSO_WM_TEMPLATE_CATEGORY" val="diagram"/>
  <p:tag name="KSO_WM_TEMPLATE_INDEX" val="202113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d292dae7348e4f5db07717914a06894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efdc5d996964a41aaeefeee697d14a5"/>
  <p:tag name="KSO_WM_UNIT_TEXT_FILL_FORE_SCHEMECOLOR_INDEX_BRIGHTNESS" val="0.25"/>
  <p:tag name="KSO_WM_UNIT_TEXT_FILL_FORE_SCHEMECOLOR_INDEX" val="13"/>
  <p:tag name="KSO_WM_UNIT_TEXT_FILL_TYPE" val="1"/>
  <p:tag name="KSO_WM_TEMPLATE_ASSEMBLE_XID" val="60656f014054ed1e2fb8021a"/>
  <p:tag name="KSO_WM_TEMPLATE_ASSEMBLE_GROUPID" val="60656f014054ed1e2fb8021a"/>
</p:tagLst>
</file>

<file path=ppt/tags/tag15.xml><?xml version="1.0" encoding="utf-8"?>
<p:tagLst xmlns:p="http://schemas.openxmlformats.org/presentationml/2006/main">
  <p:tag name="KSO_WM_UNIT_VALUE" val="592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369_1*d*2"/>
  <p:tag name="KSO_WM_TEMPLATE_CATEGORY" val="diagram"/>
  <p:tag name="KSO_WM_TEMPLATE_INDEX" val="202113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9bf75dd61244a7eb0d000bc531f11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3d624394b0749568376ee864077aedc"/>
  <p:tag name="KSO_WM_TEMPLATE_ASSEMBLE_XID" val="60656f014054ed1e2fb8021a"/>
  <p:tag name="KSO_WM_TEMPLATE_ASSEMBLE_GROUPID" val="60656f014054ed1e2fb8021a"/>
  <p:tag name="KSO_WM_UNIT_PICTURE_CLIP_FLAG" val="0"/>
</p:tagLst>
</file>

<file path=ppt/tags/tag16.xml><?xml version="1.0" encoding="utf-8"?>
<p:tagLst xmlns:p="http://schemas.openxmlformats.org/presentationml/2006/main">
  <p:tag name="KSO_WM_UNIT_VALUE" val="592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369_1*d*1"/>
  <p:tag name="KSO_WM_TEMPLATE_CATEGORY" val="diagram"/>
  <p:tag name="KSO_WM_TEMPLATE_INDEX" val="202113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5a12270982f4b45adbdc8d44d23d5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28e5ce9aaef4a8baf1d439b9f00e586"/>
  <p:tag name="KSO_WM_TEMPLATE_ASSEMBLE_XID" val="60656f014054ed1e2fb8021a"/>
  <p:tag name="KSO_WM_TEMPLATE_ASSEMBLE_GROUPID" val="60656f014054ed1e2fb8021a"/>
  <p:tag name="KSO_WM_UNIT_PICTURE_CLIP_FLAG" val="0"/>
</p:tagLst>
</file>

<file path=ppt/tags/tag1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69_1*f*1"/>
  <p:tag name="KSO_WM_TEMPLATE_CATEGORY" val="diagram"/>
  <p:tag name="KSO_WM_TEMPLATE_INDEX" val="20211369"/>
  <p:tag name="KSO_WM_UNIT_LAYERLEVEL" val="1"/>
  <p:tag name="KSO_WM_TAG_VERSION" val="1.0"/>
  <p:tag name="KSO_WM_BEAUTIFY_FLAG" val="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d292dae7348e4f5db07717914a06894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efdc5d996964a41aaeefeee697d14a5"/>
  <p:tag name="KSO_WM_UNIT_TEXT_FILL_FORE_SCHEMECOLOR_INDEX_BRIGHTNESS" val="0.25"/>
  <p:tag name="KSO_WM_UNIT_TEXT_FILL_FORE_SCHEMECOLOR_INDEX" val="13"/>
  <p:tag name="KSO_WM_UNIT_TEXT_FILL_TYPE" val="1"/>
  <p:tag name="KSO_WM_TEMPLATE_ASSEMBLE_XID" val="60656f014054ed1e2fb8021a"/>
  <p:tag name="KSO_WM_TEMPLATE_ASSEMBLE_GROUPID" val="60656f014054ed1e2fb8021a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69"/>
  <p:tag name="KSO_WM_SLIDE_ID" val="diagram2021136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32"/>
  <p:tag name="KSO_WM_SLIDE_POSITION" val="48*48"/>
  <p:tag name="KSO_WM_TAG_VERSION" val="1.0"/>
  <p:tag name="KSO_WM_SLIDE_LAYOUT" val="d_f"/>
  <p:tag name="KSO_WM_SLIDE_LAYOUT_CNT" val="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4:48&quot;,&quot;maxSize&quot;:{&quot;size1&quot;:24.4},&quot;minSize&quot;:{&quot;size1&quot;:20.1},&quot;normalSize&quot;:{&quot;size1&quot;:24.4},&quot;subLayout&quot;:[{&quot;id&quot;:&quot;2021-04-01T15:24:48&quot;,&quot;margin&quot;:{&quot;bottom&quot;:0.02600000612437725,&quot;left&quot;:1.6929999589920044,&quot;right&quot;:1.6929999589920044,&quot;top&quot;:1.6929999589920044},&quot;type&quot;:0},{&quot;id&quot;:&quot;2021-04-01T15:24:48&quot;,&quot;maxSize&quot;:{&quot;size1&quot;:50.1},&quot;minSize&quot;:{&quot;size1&quot;:41.7},&quot;normalSize&quot;:{&quot;size1&quot;:45.13514109347444},&quot;subLayout&quot;:[{&quot;id&quot;:&quot;2021-04-01T15:24:48&quot;,&quot;margin&quot;:{&quot;bottom&quot;:0.02600000612437725,&quot;left&quot;:1.6929999589920044,&quot;right&quot;:1.6929999589920044,&quot;top&quot;:0.8199999928474426},&quot;type&quot;:0},{&quot;id&quot;:&quot;2021-04-01T15:24:48&quot;,&quot;margin&quot;:{&quot;bottom&quot;:1.694000005722046,&quot;left&quot;:1.6929999589920044,&quot;right&quot;:1.6929999589920044,&quot;top&quot;:0.3970000147819519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c2249c98c299aacd4da5"/>
  <p:tag name="KSO_WM_CHIP_FILLPROP" val="[[{&quot;text_align&quot;:&quot;lm&quot;,&quot;text_direction&quot;:&quot;horizontal&quot;,&quot;support_big_font&quot;:false,&quot;picture_toward&quot;:0,&quot;picture_dockside&quot;:[],&quot;fill_id&quot;:&quot;b0f5b1029a244d1f97785ac133e65dc5&quot;,&quot;fill_align&quot;:&quot;lm&quot;,&quot;chip_types&quot;:[&quot;text&quot;,&quot;header&quot;]},{&quot;text_align&quot;:&quot;lb&quot;,&quot;text_direction&quot;:&quot;horizontal&quot;,&quot;support_big_font&quot;:false,&quot;picture_toward&quot;:0,&quot;picture_dockside&quot;:[],&quot;fill_id&quot;:&quot;eeef7c0b3fa9426ab405577c195b52da&quot;,&quot;fill_align&quot;:&quot;lb&quot;,&quot;chip_types&quot;:[&quot;picture&quot;]},{&quot;text_align&quot;:&quot;lt&quot;,&quot;text_direction&quot;:&quot;horizontal&quot;,&quot;support_big_font&quot;:false,&quot;picture_toward&quot;:0,&quot;picture_dockside&quot;:[],&quot;fill_id&quot;:&quot;917a0f62a9a54798828f0457fa856e7d&quot;,&quot;fill_align&quot;:&quot;lt&quot;,&quot;chip_types&quot;:[&quot;picture&quot;]}]]"/>
  <p:tag name="KSO_WM_CHIP_DECFILLPROP" val="[]"/>
  <p:tag name="KSO_WM_SLIDE_CAN_ADD_NAVIGATION" val="1"/>
  <p:tag name="KSO_WM_CHIP_GROUPID" val="5f6dc2249c98c299aacd4da4"/>
  <p:tag name="KSO_WM_SLIDE_BK_DARK_LIGHT" val="2"/>
  <p:tag name="KSO_WM_SLIDE_BACKGROUND_TYPE" val="general"/>
  <p:tag name="KSO_WM_SLIDE_SUPPORT_FEATURE_TYPE" val="0"/>
  <p:tag name="KSO_WM_TEMPLATE_ASSEMBLE_XID" val="60656f014054ed1e2fb8021a"/>
  <p:tag name="KSO_WM_TEMPLATE_ASSEMBLE_GROUPID" val="60656f014054ed1e2fb8021a"/>
</p:tagLst>
</file>

<file path=ppt/tags/tag19.xml><?xml version="1.0" encoding="utf-8"?>
<p:tagLst xmlns:p="http://schemas.openxmlformats.org/presentationml/2006/main">
  <p:tag name="KSO_WM_UNIT_PICTURE_TOWARD" val="1"/>
  <p:tag name="KSO_WM_UNIT_VALUE" val="1565*1057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99_1*ζ_h_d*1_1_1"/>
  <p:tag name="KSO_WM_TEMPLATE_CATEGORY" val="diagram"/>
  <p:tag name="KSO_WM_TEMPLATE_INDEX" val="20215299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2.xml><?xml version="1.0" encoding="utf-8"?>
<p:tagLst xmlns:p="http://schemas.openxmlformats.org/presentationml/2006/main">
  <p:tag name="KSO_WM_UNIT_VALUE" val="1904*143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29686_1*d*1"/>
  <p:tag name="KSO_WM_TEMPLATE_CATEGORY" val="diagram"/>
  <p:tag name="KSO_WM_TEMPLATE_INDEX" val="2022968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4cbe2c33dcb4fb595817baaf77a1b1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944e1d7dd50a466e85b413693b2a7219"/>
  <p:tag name="KSO_WM_TEMPLATE_ASSEMBLE_XID" val="639b03150c9383becde70651"/>
  <p:tag name="KSO_WM_TEMPLATE_ASSEMBLE_GROUPID" val="639b03150c9383becde70651"/>
  <p:tag name="KSO_WM_UNIT_PICTURE_CLIP_FLAG" val="0"/>
</p:tagLst>
</file>

<file path=ppt/tags/tag20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99_1*ζ_h_i*1_1_1"/>
  <p:tag name="KSO_WM_TEMPLATE_CATEGORY" val="diagram"/>
  <p:tag name="KSO_WM_TEMPLATE_INDEX" val="20215299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99_1*ζ_h_i*1_1_2"/>
  <p:tag name="KSO_WM_TEMPLATE_CATEGORY" val="diagram"/>
  <p:tag name="KSO_WM_TEMPLATE_INDEX" val="20215299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32_1*f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07d42e7a557c480bb239dd4d36dd2d3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a2f11842ffb24742be6c3c047d565edd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3f4054ed1e2fb81493"/>
  <p:tag name="KSO_WM_TEMPLATE_ASSEMBLE_GROUPID" val="6065703f4054ed1e2fb8149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032_1*i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bd2141fac44da9ad18283ac7d2828f"/>
  <p:tag name="KSO_WM_UNIT_TYPE" val="i"/>
  <p:tag name="KSO_WM_UNIT_INDEX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195998712faa657ab86"/>
  <p:tag name="KSO_WM_CHIP_XID" val="5fadf195998712faa657ab8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3f4054ed1e2fb81493"/>
  <p:tag name="KSO_WM_TEMPLATE_ASSEMBLE_GROUPID" val="6065703f4054ed1e2fb81493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32"/>
  <p:tag name="KSO_WM_SLIDE_ID" val="diagram20217032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LAYOUT_INFO" val="{&quot;direction&quot;:1,&quot;id&quot;:&quot;2021-04-01T16:15:33&quot;,&quot;maxSize&quot;:{&quot;size1&quot;:58.8},&quot;minSize&quot;:{&quot;size1&quot;:38.8},&quot;normalSize&quot;:{&quot;size1&quot;:54.7375},&quot;subLayout&quot;:[{&quot;id&quot;:&quot;2021-04-01T16:15:33&quot;,&quot;margin&quot;:{&quot;bottom&quot;:1.6929999589920044,&quot;left&quot;:2.117000102996826,&quot;right&quot;:0,&quot;top&quot;:1.6929999589920044},&quot;type&quot;:0},{&quot;id&quot;:&quot;2021-04-01T16:15:33&quot;,&quot;margin&quot;:{&quot;bottom&quot;:1.6929999589920044,&quot;left&quot;:1.692999958992004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195998712faa657ab87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046a24402aa84fab9950226b440a17c8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20916184201d4f298034d43814fcc4fa&quot;,&quot;fill_align&quot;:&quot;lb&quot;,&quot;chip_types&quot;:[&quot;text&quot;]}]]"/>
  <p:tag name="KSO_WM_CHIP_DECFILLPROP" val="[]"/>
  <p:tag name="KSO_WM_SLIDE_TYPE" val="text"/>
  <p:tag name="KSO_WM_SLIDE_SIZE" val="888*348"/>
  <p:tag name="KSO_WM_SLIDE_POSITION" val="0*95"/>
  <p:tag name="KSO_WM_CHIP_GROUPID" val="5fadf195998712faa657ab86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3f4054ed1e2fb81493"/>
  <p:tag name="KSO_WM_TEMPLATE_ASSEMBLE_GROUPID" val="6065703f4054ed1e2fb81493"/>
</p:tagLst>
</file>

<file path=ppt/tags/tag25.xml><?xml version="1.0" encoding="utf-8"?>
<p:tagLst xmlns:p="http://schemas.openxmlformats.org/presentationml/2006/main">
  <p:tag name="KSO_WM_BEAUTIFY_FLAG" val="#wm#"/>
  <p:tag name="KSO_WM_UNIT_VALUE" val="1269*1904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026_1*d*1"/>
  <p:tag name="KSO_WM_TEMPLATE_CATEGORY" val="diagram"/>
  <p:tag name="KSO_WM_TEMPLATE_INDEX" val="20212026"/>
  <p:tag name="KSO_WM_UNIT_LAYERLEVEL" val="1"/>
  <p:tag name="KSO_WM_TAG_VERSION" val="1.0"/>
  <p:tag name="KSO_WM_CHIP_GROUPID" val="5e7310da9a230a26b9e88a19"/>
  <p:tag name="KSO_WM_CHIP_XID" val="5e7310da9a230a26b9e88a1a"/>
  <p:tag name="KSO_WM_UNIT_DEC_AREA_ID" val="b3b858d749474a92ab83ee6f411196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05746c8d4a4346e480edee70521067be"/>
  <p:tag name="KSO_WM_UNIT_PLACING_PICTURE" val="05746c8d4a4346e480edee70521067be"/>
  <p:tag name="KSO_WM_UNIT_SUPPORT_UNIT_TYPE" val="[&quot;d&quot;,&quot;β&quot;,&quot;θ&quot;]"/>
  <p:tag name="KSO_WM_TEMPLATE_ASSEMBLE_XID" val="60656f114054ed1e2fb802ea"/>
  <p:tag name="KSO_WM_TEMPLATE_ASSEMBLE_GROUPID" val="60656f114054ed1e2fb802ea"/>
  <p:tag name="KSO_WM_UNIT_PLACING_PICTURE_USER_VIEWPORT" val="{&quot;height&quot;:2742,&quot;width&quot;:8497}"/>
  <p:tag name="KSO_WM_UNIT_PLACING_PICTURE_INFO" val="{&quot;code&quot;:&quot;ABC&quot;,&quot;full_picture&quot;:true,&quot;last_full_picture&quot;:&quot;ABC&quot;,&quot;margin&quot;:{&quot;left&quot;:9.104165891566751,&quot;right&quot;:10.18739572947807},&quot;scheme&quot;:&quot;4-0&quot;,&quot;spacing&quot;:5}"/>
  <p:tag name="KSO_WM_UNIT_PLACING_PICTURE_USER_VIEWPORT_SMARTMENU" val="{&quot;height&quot;:3979.1546515704813,&quot;width&quot;:12574.265203125979}"/>
  <p:tag name="KSO_WM_UNIT_PLACING_PICTURE_USER_RELATIVERECTANGLE_SMARTMENU" val="{&quot;bottom&quot;:0,&quot;left&quot;:0,&quot;right&quot;:0,&quot;top&quot;:0}"/>
</p:tagLst>
</file>

<file path=ppt/tags/tag26.xml><?xml version="1.0" encoding="utf-8"?>
<p:tagLst xmlns:p="http://schemas.openxmlformats.org/presentationml/2006/main">
  <p:tag name="KSO_WM_BEAUTIFY_FLAG" val="#wm#"/>
  <p:tag name="KSO_WM_UNIT_VALUE" val="1269*1904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026_1*d*1"/>
  <p:tag name="KSO_WM_TEMPLATE_CATEGORY" val="diagram"/>
  <p:tag name="KSO_WM_TEMPLATE_INDEX" val="20212026"/>
  <p:tag name="KSO_WM_UNIT_LAYERLEVEL" val="1"/>
  <p:tag name="KSO_WM_TAG_VERSION" val="1.0"/>
  <p:tag name="KSO_WM_CHIP_GROUPID" val="5e7310da9a230a26b9e88a19"/>
  <p:tag name="KSO_WM_CHIP_XID" val="5e7310da9a230a26b9e88a1a"/>
  <p:tag name="KSO_WM_UNIT_DEC_AREA_ID" val="b3b858d749474a92ab83ee6f411196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05746c8d4a4346e480edee70521067be"/>
  <p:tag name="KSO_WM_UNIT_PLACING_PICTURE" val="05746c8d4a4346e480edee70521067be"/>
  <p:tag name="KSO_WM_UNIT_SUPPORT_UNIT_TYPE" val="[&quot;d&quot;,&quot;β&quot;,&quot;θ&quot;]"/>
  <p:tag name="KSO_WM_TEMPLATE_ASSEMBLE_XID" val="60656f114054ed1e2fb802ea"/>
  <p:tag name="KSO_WM_TEMPLATE_ASSEMBLE_GROUPID" val="60656f114054ed1e2fb802ea"/>
  <p:tag name="KSO_WM_UNIT_PLACING_PICTURE_USER_VIEWPORT" val="{&quot;height&quot;:1636,&quot;width&quot;:8489}"/>
  <p:tag name="KSO_WM_UNIT_PLACING_PICTURE_INFO" val="{&quot;code&quot;:&quot;ABC&quot;,&quot;full_picture&quot;:true,&quot;last_full_picture&quot;:&quot;ABC&quot;,&quot;margin&quot;:{&quot;left&quot;:9.104165891566751,&quot;right&quot;:10.18739572947807},&quot;scheme&quot;:&quot;4-0&quot;,&quot;spacing&quot;:5}"/>
  <p:tag name="KSO_WM_UNIT_PLACING_PICTURE_USER_VIEWPORT_SMARTMENU" val="{&quot;height&quot;:2316.5359407505334,&quot;width&quot;:12574.265203125979}"/>
  <p:tag name="KSO_WM_UNIT_PLACING_PICTURE_USER_RELATIVERECTANGLE_SMARTMENU" val="{&quot;bottom&quot;:0,&quot;left&quot;:0,&quot;right&quot;:0,&quot;top&quot;:0}"/>
</p:tagLst>
</file>

<file path=ppt/tags/tag27.xml><?xml version="1.0" encoding="utf-8"?>
<p:tagLst xmlns:p="http://schemas.openxmlformats.org/presentationml/2006/main">
  <p:tag name="KSO_WM_BEAUTIFY_FLAG" val="#wm#"/>
  <p:tag name="KSO_WM_UNIT_VALUE" val="1269*1904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026_1*d*1"/>
  <p:tag name="KSO_WM_TEMPLATE_CATEGORY" val="diagram"/>
  <p:tag name="KSO_WM_TEMPLATE_INDEX" val="20212026"/>
  <p:tag name="KSO_WM_UNIT_LAYERLEVEL" val="1"/>
  <p:tag name="KSO_WM_TAG_VERSION" val="1.0"/>
  <p:tag name="KSO_WM_CHIP_GROUPID" val="5e7310da9a230a26b9e88a19"/>
  <p:tag name="KSO_WM_CHIP_XID" val="5e7310da9a230a26b9e88a1a"/>
  <p:tag name="KSO_WM_UNIT_DEC_AREA_ID" val="b3b858d749474a92ab83ee6f411196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05746c8d4a4346e480edee70521067be"/>
  <p:tag name="KSO_WM_UNIT_PLACING_PICTURE" val="05746c8d4a4346e480edee70521067be"/>
  <p:tag name="KSO_WM_UNIT_SUPPORT_UNIT_TYPE" val="[&quot;d&quot;,&quot;β&quot;,&quot;θ&quot;]"/>
  <p:tag name="KSO_WM_TEMPLATE_ASSEMBLE_XID" val="60656f114054ed1e2fb802ea"/>
  <p:tag name="KSO_WM_TEMPLATE_ASSEMBLE_GROUPID" val="60656f114054ed1e2fb802ea"/>
  <p:tag name="KSO_WM_UNIT_PLACING_PICTURE_USER_VIEWPORT" val="{&quot;height&quot;:472,&quot;width&quot;:8503}"/>
  <p:tag name="KSO_WM_UNIT_PLACING_PICTURE_INFO" val="{&quot;code&quot;:&quot;ABC&quot;,&quot;full_picture&quot;:true,&quot;last_full_picture&quot;:&quot;ABC&quot;,&quot;margin&quot;:{&quot;left&quot;:9.104165891566751,&quot;right&quot;:10.18739572947807},&quot;scheme&quot;:&quot;4-0&quot;,&quot;spacing&quot;:5}"/>
  <p:tag name="KSO_WM_UNIT_PLACING_PICTURE_USER_VIEWPORT_SMARTMENU" val="{&quot;height&quot;:560.4777952757956,&quot;width&quot;:12574.265203125979}"/>
  <p:tag name="KSO_WM_UNIT_PLACING_PICTURE_USER_RELATIVERECTANGLE_SMARTMENU" val="{&quot;bottom&quot;:0,&quot;left&quot;:0,&quot;right&quot;:0,&quot;top&quot;:0}"/>
</p:tagLst>
</file>

<file path=ppt/tags/tag28.xml><?xml version="1.0" encoding="utf-8"?>
<p:tagLst xmlns:p="http://schemas.openxmlformats.org/presentationml/2006/main">
  <p:tag name="KSO_WM_BEAUTIFY_FLAG" val="#wm#"/>
  <p:tag name="KSO_WM_UNIT_VALUE" val="1269*1904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026_1*d*1"/>
  <p:tag name="KSO_WM_TEMPLATE_CATEGORY" val="diagram"/>
  <p:tag name="KSO_WM_TEMPLATE_INDEX" val="20212026"/>
  <p:tag name="KSO_WM_UNIT_LAYERLEVEL" val="1"/>
  <p:tag name="KSO_WM_TAG_VERSION" val="1.0"/>
  <p:tag name="KSO_WM_CHIP_GROUPID" val="5e7310da9a230a26b9e88a19"/>
  <p:tag name="KSO_WM_CHIP_XID" val="5e7310da9a230a26b9e88a1a"/>
  <p:tag name="KSO_WM_UNIT_DEC_AREA_ID" val="b3b858d749474a92ab83ee6f411196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05746c8d4a4346e480edee70521067be"/>
  <p:tag name="KSO_WM_UNIT_PLACING_PICTURE" val="05746c8d4a4346e480edee70521067be"/>
  <p:tag name="KSO_WM_UNIT_SUPPORT_UNIT_TYPE" val="[&quot;d&quot;,&quot;β&quot;,&quot;θ&quot;]"/>
  <p:tag name="KSO_WM_TEMPLATE_ASSEMBLE_XID" val="60656f114054ed1e2fb802ea"/>
  <p:tag name="KSO_WM_TEMPLATE_ASSEMBLE_GROUPID" val="60656f114054ed1e2fb802ea"/>
  <p:tag name="KSO_WM_UNIT_PLACING_PICTURE_USER_VIEWPORT" val="{&quot;height&quot;:986,&quot;width&quot;:8499}"/>
  <p:tag name="KSO_WM_UNIT_PLACING_PICTURE_INFO" val="{&quot;code&quot;:&quot;ABC&quot;,&quot;full_picture&quot;:true,&quot;last_full_picture&quot;:&quot;ABC&quot;,&quot;margin&quot;:{&quot;left&quot;:9.104165891566751,&quot;right&quot;:10.18739572947807},&quot;scheme&quot;:&quot;4-0&quot;,&quot;spacing&quot;:5}"/>
  <p:tag name="KSO_WM_UNIT_PLACING_PICTURE_USER_VIEWPORT_SMARTMENU" val="{&quot;height&quot;:1333.878609473503,&quot;width&quot;:12574.265203125979}"/>
  <p:tag name="KSO_WM_UNIT_PLACING_PICTURE_USER_RELATIVERECTANGLE_SMARTMENU" val="{&quot;bottom&quot;:0,&quot;left&quot;:0,&quot;right&quot;:0,&quot;top&quot;:0}"/>
</p:tagLst>
</file>

<file path=ppt/tags/tag2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26_1*f*1"/>
  <p:tag name="KSO_WM_TEMPLATE_CATEGORY" val="diagram"/>
  <p:tag name="KSO_WM_TEMPLATE_INDEX" val="2021202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7b95c679221345409fc992a0180a6f5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f591af329c34303bf18860378735beb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114054ed1e2fb802ea"/>
  <p:tag name="KSO_WM_TEMPLATE_ASSEMBLE_GROUPID" val="60656f114054ed1e2fb802ea"/>
</p:tagLst>
</file>

<file path=ppt/tags/tag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地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9686_1*f*1"/>
  <p:tag name="KSO_WM_TEMPLATE_CATEGORY" val="diagram"/>
  <p:tag name="KSO_WM_TEMPLATE_INDEX" val="2022968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"/>
  <p:tag name="KSO_WM_UNIT_SHOW_EDIT_AREA_INDICATION" val="1"/>
  <p:tag name="KSO_WM_CHIP_GROUPID" val="5e6b05596848fb12bee65ac8"/>
  <p:tag name="KSO_WM_CHIP_XID" val="5e6b05596848fb12bee65aca"/>
  <p:tag name="KSO_WM_UNIT_DEC_AREA_ID" val="f7e0c3a00a484f9fbfb970332c1b8f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9c09e13f07eb4109ade27a1ce40c83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39b03150c9383becde70651"/>
  <p:tag name="KSO_WM_TEMPLATE_ASSEMBLE_GROUPID" val="639b03150c9383becde70651"/>
</p:tagLst>
</file>

<file path=ppt/tags/tag3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26_1*i*1"/>
  <p:tag name="KSO_WM_TEMPLATE_CATEGORY" val="diagram"/>
  <p:tag name="KSO_WM_TEMPLATE_INDEX" val="20212026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8494b2603575400bb1eaa1ee5871cb1b"/>
  <p:tag name="KSO_WM_CHIP_GROUPID" val="5e9e5a4073d2384101fd9cd5"/>
  <p:tag name="KSO_WM_CHIP_XID" val="5e9e5a4073d2384101fd9cd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114054ed1e2fb802ea"/>
  <p:tag name="KSO_WM_TEMPLATE_ASSEMBLE_GROUPID" val="60656f114054ed1e2fb802ea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02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7:01&quot;,&quot;maxSize&quot;:{&quot;size1&quot;:65},&quot;minSize&quot;:{&quot;size1&quot;:58.8},&quot;normalSize&quot;:{&quot;size1&quot;:65},&quot;subLayout&quot;:[{&quot;id&quot;:&quot;2021-04-01T15:27:01&quot;,&quot;margin&quot;:{&quot;bottom&quot;:1.9049999713897705,&quot;left&quot;:2.117000102996826,&quot;right&quot;:0.847000002861023,&quot;top&quot;:1.9049999713897705},&quot;type&quot;:0},{&quot;id&quot;:&quot;2021-04-01T15:27:01&quot;,&quot;margin&quot;:{&quot;bottom&quot;:3.174999952316284,&quot;left&quot;:0.847000002861023,&quot;right&quot;:1.6929999589920044,&quot;top&quot;:3.174999952316284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9e5a4073d2384101fd9cd6"/>
  <p:tag name="KSO_WM_CHIP_FILLPROP" val="[[{&quot;text_align&quot;:&quot;lm&quot;,&quot;text_direction&quot;:&quot;horizontal&quot;,&quot;support_features&quot;:[&quot;collage&quot;,&quot;carousel&quot;],&quot;support_big_font&quot;:false,&quot;fill_id&quot;:&quot;86c53044cc924949be6d149992af7062&quot;,&quot;fill_align&quot;:&quot;rm&quot;,&quot;chip_types&quot;:[&quot;picture&quot;,&quot;table&quot;,&quot;video&quot;]},{&quot;text_align&quot;:&quot;lm&quot;,&quot;text_direction&quot;:&quot;horizontal&quot;,&quot;support_big_font&quot;:true,&quot;fill_id&quot;:&quot;f6a7e44faf434b728f016a5c6d2d1b9e&quot;,&quot;fill_align&quot;:&quot;lm&quot;,&quot;chip_types&quot;:[&quot;text&quot;,&quot;header&quot;]}]]"/>
  <p:tag name="KSO_WM_SLIDE_ID" val="diagram2021202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01*425"/>
  <p:tag name="KSO_WM_SLIDE_POSITION" val="60*24"/>
  <p:tag name="KSO_WM_TAG_VERSION" val="1.0"/>
  <p:tag name="KSO_WM_SLIDE_LAYOUT" val="d_f"/>
  <p:tag name="KSO_WM_SLIDE_LAYOUT_CNT" val="1_1"/>
  <p:tag name="KSO_WM_SLIDE_CAN_ADD_NAVIGATION" val="1"/>
  <p:tag name="KSO_WM_CHIP_DECFILLPROP" val="[]"/>
  <p:tag name="KSO_WM_CHIP_GROUPID" val="5e9e5a4073d2384101fd9cd5"/>
  <p:tag name="KSO_WM_SLIDE_BK_DARK_LIGHT" val="2"/>
  <p:tag name="KSO_WM_SLIDE_BACKGROUND_TYPE" val="general"/>
  <p:tag name="KSO_WM_SLIDE_SUPPORT_FEATURE_TYPE" val="3"/>
  <p:tag name="KSO_WM_TEMPLATE_ASSEMBLE_XID" val="60656f114054ed1e2fb802ea"/>
  <p:tag name="KSO_WM_TEMPLATE_ASSEMBLE_GROUPID" val="60656f114054ed1e2fb802ea"/>
</p:tagLst>
</file>

<file path=ppt/tags/tag3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94_1*f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213e55c78c7f48d58171e1bca080f0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8bb6cffadbe44eab0931cdbec09950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3"/>
  <p:tag name="KSO_WM_TEMPLATE_ASSEMBLE_GROUPID" val="60656efa4054ed1e2fb801a3"/>
</p:tagLst>
</file>

<file path=ppt/tags/tag33.xml><?xml version="1.0" encoding="utf-8"?>
<p:tagLst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394_1*d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75a2f12343b48a78842bc980fa141d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9a4be90c0df43438be309d1bf75075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3"/>
  <p:tag name="KSO_WM_TEMPLATE_ASSEMBLE_GROUPID" val="60656efa4054ed1e2fb801a3"/>
</p:tagLst>
</file>

<file path=ppt/tags/tag34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35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36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94"/>
  <p:tag name="KSO_WM_SLIDE_ID" val="diagram2021139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35&quot;,&quot;maxSize&quot;:{&quot;size1&quot;:31.09968620137898},&quot;minSize&quot;:{&quot;size1&quot;:20.09968620137898},&quot;normalSize&quot;:{&quot;size1&quot;:24.895797312490092},&quot;subLayout&quot;:[{&quot;id&quot;:&quot;2021-04-01T15:23:35&quot;,&quot;margin&quot;:{&quot;bottom&quot;:0.02600000612437725,&quot;left&quot;:1.6929999589920044,&quot;right&quot;:1.6929999589920044,&quot;top&quot;:1.6929999589920044},&quot;type&quot;:0},{&quot;id&quot;:&quot;2021-04-01T15:23:35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3"/>
  <p:tag name="KSO_WM_TEMPLATE_ASSEMBLE_GROUPID" val="60656efa4054ed1e2fb801a3"/>
</p:tagLst>
</file>

<file path=ppt/tags/tag38.xml><?xml version="1.0" encoding="utf-8"?>
<p:tagLst xmlns:p="http://schemas.openxmlformats.org/presentationml/2006/main">
  <p:tag name="KSO_WM_UNIT_VALUE" val="1269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026_1*d*1"/>
  <p:tag name="KSO_WM_TEMPLATE_CATEGORY" val="diagram"/>
  <p:tag name="KSO_WM_TEMPLATE_INDEX" val="2021202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3b858d749474a92ab83ee6f411196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05746c8d4a4346e480edee70521067be"/>
  <p:tag name="KSO_WM_UNIT_SUPPORT_UNIT_TYPE" val="[&quot;d&quot;,&quot;β&quot;,&quot;θ&quot;]"/>
  <p:tag name="KSO_WM_TEMPLATE_ASSEMBLE_XID" val="60656f114054ed1e2fb802ea"/>
  <p:tag name="KSO_WM_TEMPLATE_ASSEMBLE_GROUPID" val="60656f114054ed1e2fb802ea"/>
  <p:tag name="KSO_WM_UNIT_PICTURE_CLIP_FLAG" val="0"/>
</p:tagLst>
</file>

<file path=ppt/tags/tag3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26_1*f*1"/>
  <p:tag name="KSO_WM_TEMPLATE_CATEGORY" val="diagram"/>
  <p:tag name="KSO_WM_TEMPLATE_INDEX" val="2021202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7b95c679221345409fc992a0180a6f5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f591af329c34303bf18860378735beb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114054ed1e2fb802ea"/>
  <p:tag name="KSO_WM_TEMPLATE_ASSEMBLE_GROUPID" val="60656f114054ed1e2fb802ea"/>
</p:tagLst>
</file>

<file path=ppt/tags/tag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29686_1*f*2"/>
  <p:tag name="KSO_WM_TEMPLATE_CATEGORY" val="diagram"/>
  <p:tag name="KSO_WM_TEMPLATE_INDEX" val="2022968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6"/>
  <p:tag name="KSO_WM_UNIT_SHOW_EDIT_AREA_INDICATION" val="1"/>
  <p:tag name="KSO_WM_CHIP_GROUPID" val="5e6b05596848fb12bee65ac8"/>
  <p:tag name="KSO_WM_CHIP_XID" val="5e6b05596848fb12bee65aca"/>
  <p:tag name="KSO_WM_UNIT_DEC_AREA_ID" val="8241d74a7302477caea70156cb9a97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91bdc90e80e44dcb18d40e8af0b5d83"/>
  <p:tag name="KSO_WM_UNIT_SUPPORT_BIG_FONT" val="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39b03150c9383becde70651"/>
  <p:tag name="KSO_WM_TEMPLATE_ASSEMBLE_GROUPID" val="639b03150c9383becde70651"/>
</p:tagLst>
</file>

<file path=ppt/tags/tag4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26_1*i*1"/>
  <p:tag name="KSO_WM_TEMPLATE_CATEGORY" val="diagram"/>
  <p:tag name="KSO_WM_TEMPLATE_INDEX" val="20212026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8494b2603575400bb1eaa1ee5871cb1b"/>
  <p:tag name="KSO_WM_CHIP_GROUPID" val="5e9e5a4073d2384101fd9cd5"/>
  <p:tag name="KSO_WM_CHIP_XID" val="5e9e5a4073d2384101fd9cd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114054ed1e2fb802ea"/>
  <p:tag name="KSO_WM_TEMPLATE_ASSEMBLE_GROUPID" val="60656f114054ed1e2fb802ea"/>
</p:tagLst>
</file>

<file path=ppt/tags/tag41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4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43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4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02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7:01&quot;,&quot;maxSize&quot;:{&quot;size1&quot;:65},&quot;minSize&quot;:{&quot;size1&quot;:58.8},&quot;normalSize&quot;:{&quot;size1&quot;:58.8},&quot;subLayout&quot;:[{&quot;id&quot;:&quot;2021-04-01T15:27:01&quot;,&quot;margin&quot;:{&quot;bottom&quot;:1.9049999713897705,&quot;left&quot;:2.117000102996826,&quot;right&quot;:0.847000002861023,&quot;top&quot;:1.9049999713897705},&quot;type&quot;:0},{&quot;id&quot;:&quot;2021-04-01T15:27:01&quot;,&quot;margin&quot;:{&quot;bottom&quot;:3.174999952316284,&quot;left&quot;:0.847000002861023,&quot;right&quot;:1.6929999589920044,&quot;top&quot;:3.174999952316284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9e5a4073d2384101fd9cd6"/>
  <p:tag name="KSO_WM_CHIP_FILLPROP" val="[[{&quot;text_align&quot;:&quot;lm&quot;,&quot;text_direction&quot;:&quot;horizontal&quot;,&quot;support_features&quot;:[&quot;collage&quot;,&quot;carousel&quot;],&quot;support_big_font&quot;:false,&quot;fill_id&quot;:&quot;86c53044cc924949be6d149992af7062&quot;,&quot;fill_align&quot;:&quot;rm&quot;,&quot;chip_types&quot;:[&quot;picture&quot;,&quot;table&quot;,&quot;video&quot;]},{&quot;text_align&quot;:&quot;lm&quot;,&quot;text_direction&quot;:&quot;horizontal&quot;,&quot;support_big_font&quot;:true,&quot;fill_id&quot;:&quot;f6a7e44faf434b728f016a5c6d2d1b9e&quot;,&quot;fill_align&quot;:&quot;lm&quot;,&quot;chip_types&quot;:[&quot;text&quot;,&quot;header&quot;]}]]"/>
  <p:tag name="KSO_WM_SLIDE_ID" val="diagram2021202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01*425"/>
  <p:tag name="KSO_WM_SLIDE_POSITION" val="60*24"/>
  <p:tag name="KSO_WM_TAG_VERSION" val="1.0"/>
  <p:tag name="KSO_WM_SLIDE_LAYOUT" val="d_f"/>
  <p:tag name="KSO_WM_SLIDE_LAYOUT_CNT" val="1_1"/>
  <p:tag name="KSO_WM_SLIDE_CAN_ADD_NAVIGATION" val="1"/>
  <p:tag name="KSO_WM_CHIP_DECFILLPROP" val="[]"/>
  <p:tag name="KSO_WM_CHIP_GROUPID" val="5e9e5a4073d2384101fd9cd5"/>
  <p:tag name="KSO_WM_SLIDE_BK_DARK_LIGHT" val="2"/>
  <p:tag name="KSO_WM_SLIDE_BACKGROUND_TYPE" val="general"/>
  <p:tag name="KSO_WM_SLIDE_SUPPORT_FEATURE_TYPE" val="3"/>
  <p:tag name="KSO_WM_TEMPLATE_ASSEMBLE_XID" val="60656f114054ed1e2fb802ea"/>
  <p:tag name="KSO_WM_TEMPLATE_ASSEMBLE_GROUPID" val="60656f114054ed1e2fb802ea"/>
</p:tagLst>
</file>

<file path=ppt/tags/tag4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94_1*f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213e55c78c7f48d58171e1bca080f0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8bb6cffadbe44eab0931cdbec09950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3"/>
  <p:tag name="KSO_WM_TEMPLATE_ASSEMBLE_GROUPID" val="60656efa4054ed1e2fb801a3"/>
</p:tagLst>
</file>

<file path=ppt/tags/tag46.xml><?xml version="1.0" encoding="utf-8"?>
<p:tagLst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394_1*d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75a2f12343b48a78842bc980fa141d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9a4be90c0df43438be309d1bf75075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3"/>
  <p:tag name="KSO_WM_TEMPLATE_ASSEMBLE_GROUPID" val="60656efa4054ed1e2fb801a3"/>
</p:tagLst>
</file>

<file path=ppt/tags/tag47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48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49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86"/>
  <p:tag name="KSO_WM_SPECIAL_SOURCE" val="bdnull"/>
  <p:tag name="KSO_WM_SLIDE_ID" val="diagram2022968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72*0"/>
  <p:tag name="KSO_WM_TAG_VERSION" val="1.0"/>
  <p:tag name="KSO_WM_SLIDE_LAYOUT" val="d_f"/>
  <p:tag name="KSO_WM_SLIDE_LAYOUT_CNT" val="1_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2-12-15T19:20:54&quot;,&quot;maxSize&quot;:{&quot;size1&quot;:61.3},&quot;minSize&quot;:{&quot;size1&quot;:40},&quot;normalSize&quot;:{&quot;size1&quot;:55.68125},&quot;subLayout&quot;:[{&quot;id&quot;:&quot;2022-12-15T19:20:54&quot;,&quot;maxSize&quot;:{&quot;size1&quot;:48.99074074060277},&quot;minSize&quot;:{&quot;size1&quot;:22.190740740602767},&quot;normalSize&quot;:{&quot;size1&quot;:48.99074074060276},&quot;subLayout&quot;:[{&quot;id&quot;:&quot;2022-12-15T19:20:54&quot;,&quot;margin&quot;:{&quot;bottom&quot;:0.02600000612437725,&quot;left&quot;:1.6929999589920044,&quot;right&quot;:1.6929999589920044,&quot;top&quot;:1.6929999589920044},&quot;type&quot;:0},{&quot;id&quot;:&quot;2022-12-15T19:20:54&quot;,&quot;margin&quot;:{&quot;bottom&quot;:1.6929999589920044,&quot;left&quot;:1.6929999589920044,&quot;right&quot;:1.6929999589920044,&quot;top&quot;:0},&quot;type&quot;:0}],&quot;type&quot;:0},{&quot;id&quot;:&quot;2022-12-15T19:20:54&quot;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afb59c98c299aacce4d6"/>
  <p:tag name="KSO_WM_CHIP_FILLPROP" val="[[{&quot;text_align&quot;:&quot;rm&quot;,&quot;text_direction&quot;:&quot;horizontal&quot;,&quot;support_features&quot;:[&quot;collage&quot;,&quot;carousel&quot;],&quot;support_big_font&quot;:false,&quot;picture_toward&quot;:0,&quot;picture_dockside&quot;:[],&quot;fill_id&quot;:&quot;7325af2ead7d4ad383c44bee22843bee&quot;,&quot;fill_align&quot;:&quot;rm&quot;,&quot;chip_types&quot;:[&quot;picture&quot;]},{&quot;text_align&quot;:&quot;lb&quot;,&quot;text_direction&quot;:&quot;horizontal&quot;,&quot;support_big_font&quot;:true,&quot;picture_toward&quot;:0,&quot;picture_dockside&quot;:[],&quot;fill_id&quot;:&quot;319ec10203914616ac9484f3c80aec95&quot;,&quot;fill_align&quot;:&quot;lb&quot;,&quot;chip_types&quot;:[&quot;text&quot;,&quot;header&quot;]},{&quot;text_align&quot;:&quot;lt&quot;,&quot;text_direction&quot;:&quot;horizontal&quot;,&quot;support_big_font&quot;:true,&quot;picture_toward&quot;:0,&quot;picture_dockside&quot;:[],&quot;fill_id&quot;:&quot;e865351ab2c849e3b2d22f89a61e1e38&quot;,&quot;fill_align&quot;:&quot;lt&quot;,&quot;chip_types&quot;:[&quot;pictext&quot;,&quot;text&quot;,&quot;picture&quot;,&quot;chart&quot;,&quot;table&quot;]}]]"/>
  <p:tag name="KSO_WM_CHIP_DECFILLPROP" val="[]"/>
  <p:tag name="KSO_WM_SLIDE_CAN_ADD_NAVIGATION" val="1"/>
  <p:tag name="KSO_WM_CHIP_GROUPID" val="5f6dafb59c98c299aacce4d5"/>
  <p:tag name="KSO_WM_SLIDE_BK_DARK_LIGHT" val="2"/>
  <p:tag name="KSO_WM_SLIDE_BACKGROUND_TYPE" val="general"/>
  <p:tag name="KSO_WM_SLIDE_SUPPORT_FEATURE_TYPE" val="3"/>
  <p:tag name="KSO_WM_TEMPLATE_ASSEMBLE_XID" val="639b03150c9383becde70651"/>
  <p:tag name="KSO_WM_TEMPLATE_ASSEMBLE_GROUPID" val="639b03150c9383becde70651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94"/>
  <p:tag name="KSO_WM_SLIDE_ID" val="diagram2021139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35&quot;,&quot;maxSize&quot;:{&quot;size1&quot;:31.09968620137898},&quot;minSize&quot;:{&quot;size1&quot;:20.09968620137898},&quot;normalSize&quot;:{&quot;size1&quot;:31.09968620137898},&quot;subLayout&quot;:[{&quot;id&quot;:&quot;2021-04-01T15:23:35&quot;,&quot;margin&quot;:{&quot;bottom&quot;:0.02600000612437725,&quot;left&quot;:1.6929999589920044,&quot;right&quot;:1.6929999589920044,&quot;top&quot;:1.6929999589920044},&quot;type&quot;:0},{&quot;id&quot;:&quot;2021-04-01T15:23:35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3"/>
  <p:tag name="KSO_WM_TEMPLATE_ASSEMBLE_GROUPID" val="60656efa4054ed1e2fb801a3"/>
</p:tagLst>
</file>

<file path=ppt/tags/tag51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5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53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5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51_1*f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6"/>
  <p:tag name="KSO_WM_UNIT_SHOW_EDIT_AREA_INDICATION" val="1"/>
  <p:tag name="KSO_WM_CHIP_GROUPID" val="5e6b05596848fb12bee65ac8"/>
  <p:tag name="KSO_WM_CHIP_XID" val="5e6b05596848fb12bee65aca"/>
  <p:tag name="KSO_WM_UNIT_DEC_AREA_ID" val="fa23e79076be41119ad642c4cda491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80ce386d980456f8564befea39e3cb3"/>
  <p:tag name="KSO_WM_UNIT_TEXT_FILL_FORE_SCHEMECOLOR_INDEX_BRIGHTNESS" val="0.25"/>
  <p:tag name="KSO_WM_UNIT_TEXT_FILL_FORE_SCHEMECOLOR_INDEX" val="13"/>
  <p:tag name="KSO_WM_UNIT_TEXT_FILL_TYPE" val="1"/>
  <p:tag name="KSO_WM_TEMPLATE_ASSEMBLE_XID" val="60656ea44054ed1e2fb7fce2"/>
  <p:tag name="KSO_WM_TEMPLATE_ASSEMBLE_GROUPID" val="60656ea44054ed1e2fb7fce2"/>
</p:tagLst>
</file>

<file path=ppt/tags/tag55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ICTURE_CLIP_FLAG" val="0"/>
</p:tagLst>
</file>

<file path=ppt/tags/tag5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51"/>
  <p:tag name="KSO_WM_SLIDE_ID" val="diagram2021105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81"/>
  <p:tag name="KSO_WM_SLIDE_POSITION" val="36*23"/>
  <p:tag name="KSO_WM_TAG_VERSION" val="1.0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23&quot;,&quot;maxSize&quot;:{&quot;size1&quot;:51.3},&quot;minSize&quot;:{&quot;size1&quot;:36.3},&quot;normalSize&quot;:{&quot;size1&quot;:38.38125},&quot;subLayout&quot;:[{&quot;id&quot;:&quot;2021-04-01T15:10:23&quot;,&quot;margin&quot;:{&quot;bottom&quot;:3.8450000286102295,&quot;left&quot;:2.5399999618530273,&quot;right&quot;:0,&quot;top&quot;:3.8450000286102295},&quot;type&quot;:0},{&quot;id&quot;:&quot;2021-04-01T15:10:23&quot;,&quot;margin&quot;:{&quot;bottom&quot;:2.575000047683716,&quot;left&quot;:1.243999719619751,&quot;right&quot;:2.1519999504089355,&quot;top&quot;:2.575000047683716},&quot;type&quot;:0}],&quot;type&quot;:0}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2f928e478fb0c58a92be"/>
  <p:tag name="KSO_WM_CHIP_FILLPROP" val="[[{&quot;text_align&quot;:&quot;cm&quot;,&quot;text_direction&quot;:&quot;horizontal&quot;,&quot;support_big_font&quot;:false,&quot;fill_id&quot;:&quot;4b3d06a1f10d40ff8e06d4f6d0ab0ea3&quot;,&quot;fill_align&quot;:&quot;c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8e40daf4927f4521bed00751a0febf3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60656ea44054ed1e2fb7fce2"/>
  <p:tag name="KSO_WM_TEMPLATE_ASSEMBLE_GROUPID" val="60656ea44054ed1e2fb7fce2"/>
</p:tagLst>
</file>

<file path=ppt/tags/tag57.xml><?xml version="1.0" encoding="utf-8"?>
<p:tagLst xmlns:p="http://schemas.openxmlformats.org/presentationml/2006/main">
  <p:tag name="KSO_WPP_MARK_KEY" val="29bbbfd1-5b58-4f52-b6ee-a605abcd75d9"/>
  <p:tag name="COMMONDATA" val="eyJoZGlkIjoiMmZmYzc1NzAyMzI5ODMyMDc4MjA4NDA0OGQyMzA5NzAifQ=="/>
</p:tagLst>
</file>

<file path=ppt/tags/tag6.xml><?xml version="1.0" encoding="utf-8"?>
<p:tagLst xmlns:p="http://schemas.openxmlformats.org/presentationml/2006/main">
  <p:tag name="KSO_WM_UNIT_PICTURE_TOWARD" val="1"/>
  <p:tag name="KSO_WM_UNIT_PICTURE_DOCKSIDE" val="cb,lm,ct"/>
  <p:tag name="KSO_WM_UNIT_VALUE" val="1904*126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492_1*ζ_h_d*1_1_1"/>
  <p:tag name="KSO_WM_TEMPLATE_CATEGORY" val="diagram"/>
  <p:tag name="KSO_WM_TEMPLATE_INDEX" val="20215492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80_1*f*1"/>
  <p:tag name="KSO_WM_TEMPLATE_CATEGORY" val="diagram"/>
  <p:tag name="KSO_WM_TEMPLATE_INDEX" val="2021708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6"/>
  <p:tag name="KSO_WM_UNIT_SHOW_EDIT_AREA_INDICATION" val="1"/>
  <p:tag name="KSO_WM_CHIP_GROUPID" val="5e6b05596848fb12bee65ac8"/>
  <p:tag name="KSO_WM_CHIP_XID" val="5e6b05596848fb12bee65aca"/>
  <p:tag name="KSO_WM_UNIT_DEC_AREA_ID" val="d5b01025535748ffa6cae1afc0d2e6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4def250cc4048b6b3ccfaa8dde73e73"/>
  <p:tag name="KSO_WM_UNIT_TEXT_FILL_FORE_SCHEMECOLOR_INDEX_BRIGHTNESS" val="0.25"/>
  <p:tag name="KSO_WM_UNIT_TEXT_FILL_FORE_SCHEMECOLOR_INDEX" val="13"/>
  <p:tag name="KSO_WM_UNIT_TEXT_FILL_TYPE" val="1"/>
  <p:tag name="KSO_WM_TEMPLATE_ASSEMBLE_XID" val="6065705a4054ed1e2fb814d9"/>
  <p:tag name="KSO_WM_TEMPLATE_ASSEMBLE_GROUPID" val="6065705a4054ed1e2fb814d9"/>
</p:tagLst>
</file>

<file path=ppt/tags/tag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080_1*f*2"/>
  <p:tag name="KSO_WM_TEMPLATE_CATEGORY" val="diagram"/>
  <p:tag name="KSO_WM_TEMPLATE_INDEX" val="2021708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8"/>
  <p:tag name="KSO_WM_UNIT_SHOW_EDIT_AREA_INDICATION" val="1"/>
  <p:tag name="KSO_WM_CHIP_GROUPID" val="5e6b05596848fb12bee65ac8"/>
  <p:tag name="KSO_WM_CHIP_XID" val="5e6b05596848fb12bee65aca"/>
  <p:tag name="KSO_WM_UNIT_DEC_AREA_ID" val="fd281acf9f32497db22917f7d5d539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920f2a1cb5746848cad243245e69d3e"/>
  <p:tag name="KSO_WM_UNIT_TEXT_FILL_FORE_SCHEMECOLOR_INDEX_BRIGHTNESS" val="0.25"/>
  <p:tag name="KSO_WM_UNIT_TEXT_FILL_FORE_SCHEMECOLOR_INDEX" val="13"/>
  <p:tag name="KSO_WM_UNIT_TEXT_FILL_TYPE" val="1"/>
  <p:tag name="KSO_WM_TEMPLATE_ASSEMBLE_XID" val="6065705a4054ed1e2fb814d9"/>
  <p:tag name="KSO_WM_TEMPLATE_ASSEMBLE_GROUPID" val="6065705a4054ed1e2fb814d9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80"/>
  <p:tag name="KSO_WM_SLIDE_ID" val="diagram2021708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2"/>
  <p:tag name="KSO_WM_SLIDE_LAYOUT_INFO" val="{&quot;direction&quot;:1,&quot;id&quot;:&quot;2021-04-01T16:16:21&quot;,&quot;maxSize&quot;:{&quot;size1&quot;:62.6},&quot;minSize&quot;:{&quot;size1&quot;:37.5},&quot;normalSize&quot;:{&quot;size1&quot;:41.975},&quot;subLayout&quot;:[{&quot;id&quot;:&quot;2021-04-01T16:16:21&quot;,&quot;margin&quot;:{&quot;bottom&quot;:0,&quot;left&quot;:0,&quot;right&quot;:0.02600000612437725,&quot;top&quot;:0},&quot;type&quot;:0},{&quot;id&quot;:&quot;2021-04-01T16:16:21&quot;,&quot;maxSize&quot;:{&quot;size1&quot;:53.904713743704335},&quot;minSize&quot;:{&quot;size1&quot;:18.304713743704337},&quot;normalSize&quot;:{&quot;size1&quot;:53.904713743704335},&quot;subLayout&quot;:[{&quot;id&quot;:&quot;2021-04-01T16:16:21&quot;,&quot;margin&quot;:{&quot;bottom&quot;:0.02600000612437725,&quot;left&quot;:1.6670000553131104,&quot;right&quot;:2.5399999618530273,&quot;top&quot;:1.6929999589920044},&quot;type&quot;:0},{&quot;id&quot;:&quot;2021-04-01T16:16:21&quot;,&quot;margin&quot;:{&quot;bottom&quot;:1.6929999589920044,&quot;left&quot;:1.6670000553131104,&quot;right&quot;:2.5399999618530273,&quot;top&quot;:0.8199999928474426},&quot;type&quot;:0}]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8d8998712faa657abe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cb&quot;],&quot;fill_id&quot;:&quot;183eaf374f714a84b2c54a128e6c3011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80f4446c8ea64aa2a1ac5860ca22fbd5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385868f4354430e9671fb4142dbf48b&quot;,&quot;fill_align&quot;:&quot;lt&quot;,&quot;chip_types&quot;:[&quot;text&quot;]}]]"/>
  <p:tag name="KSO_WM_CHIP_DECFILLPROP" val="[]"/>
  <p:tag name="KSO_WM_SLIDE_TYPE" val="text"/>
  <p:tag name="KSO_WM_SLIDE_SIZE" val="888*540"/>
  <p:tag name="KSO_WM_SLIDE_POSITION" val="0*0"/>
  <p:tag name="KSO_WM_CHIP_GROUPID" val="5fadf8d8998712faa657abd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a4054ed1e2fb814d9"/>
  <p:tag name="KSO_WM_TEMPLATE_ASSEMBLE_GROUPID" val="6065705a4054ed1e2fb814d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演示</Application>
  <PresentationFormat>On-screen Show (16:9)</PresentationFormat>
  <Paragraphs>68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Poppins</vt:lpstr>
      <vt:lpstr>Segoe Print</vt:lpstr>
      <vt:lpstr>Poppins</vt:lpstr>
      <vt:lpstr>Poppins</vt:lpstr>
      <vt:lpstr>Roboto</vt:lpstr>
      <vt:lpstr>Roboto</vt:lpstr>
      <vt:lpstr>Roboto</vt:lpstr>
      <vt:lpstr>Segoe UI</vt:lpstr>
      <vt:lpstr>Wingdings</vt:lpstr>
      <vt:lpstr>微软雅黑</vt:lpstr>
      <vt:lpstr>Times New Roman</vt:lpstr>
      <vt:lpstr>Calibri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assdez</cp:lastModifiedBy>
  <cp:revision>10</cp:revision>
  <dcterms:created xsi:type="dcterms:W3CDTF">2023-06-18T06:21:00Z</dcterms:created>
  <dcterms:modified xsi:type="dcterms:W3CDTF">2023-06-21T03:04:36Z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0F77EDDA603F45D495B4C17589AF7B37_12</vt:lpwstr>
  </property>
  <property fmtid="{D5CDD505-2E9C-101B-9397-08002B2CF9AE}" pid="3" name="KSOProductBuildVer">
    <vt:lpwstr>2052-11.1.0.14309</vt:lpwstr>
  </property>
</Properties>
</file>