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9" r:id="rId6"/>
    <p:sldId id="258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EF19-F420-4274-87B0-011DA6D78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8D86A-C44F-4B85-A597-EAC957C62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103F6-E3B5-4BBB-9DAE-58CBBE05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6B29-1653-4890-87BF-F43B571D0F62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BF880-20FC-498C-8AE1-D9ECC173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1BC4F-42E7-4AA2-92DF-3C432BF3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0D53-F1B0-4E69-A781-2FF2F7A1F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19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A32E-AC95-488A-8D93-F6F86A6C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1A166-E9FC-4CF2-8DB7-968E1BD72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129ED-56C8-4147-B6A5-EE445646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6B29-1653-4890-87BF-F43B571D0F62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BE2A2-1328-4D69-B52E-B5583994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676E4-C631-4F76-B57A-949B3E17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0D53-F1B0-4E69-A781-2FF2F7A1F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03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7F360E-435C-4024-8DF0-1814467FE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B3FA6-B901-4DC3-BBF4-CC55CAF68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49BED-9136-4E0C-9DE0-C869B1E4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6B29-1653-4890-87BF-F43B571D0F62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EBD0E-4E12-4BA3-8173-67EAC358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31F20-9AD3-4BE2-AB53-9AE4C838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0D53-F1B0-4E69-A781-2FF2F7A1F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72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DBE6-0138-4AEE-8AE0-7E4506069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A2F59-3845-484F-8993-284C74784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EBF65-29EC-4082-920E-87FCA862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6B29-1653-4890-87BF-F43B571D0F62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B4681-0FD6-450F-9502-3F8364DD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2720C-DD70-4DBE-98D5-46F56FDE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0D53-F1B0-4E69-A781-2FF2F7A1F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52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9F92-2AAC-49CE-BEB7-C6396ADF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7C82A-1317-412F-AA5E-3687AFFB2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9EF25-469B-4A91-A4BB-181D7B25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6B29-1653-4890-87BF-F43B571D0F62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608A4-A130-4832-9BF4-6B7F1FAA9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C3D87-4DD1-4155-9A61-53CC5078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0D53-F1B0-4E69-A781-2FF2F7A1F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88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93FF-144F-4AC7-BAFE-B40FBC3C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FE2CE-AAF8-481F-90BE-39FA4114D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34106-B0A3-4307-8E9A-A800DE268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7A6C1-356E-49DA-A9CC-D35DDFA9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6B29-1653-4890-87BF-F43B571D0F62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8D30F-E35F-4157-B751-0FCF4E9A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987A0-CD4D-4F3B-ADB3-84B35893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0D53-F1B0-4E69-A781-2FF2F7A1F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06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5494-45F0-43FE-99A5-79033B234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48D85-591D-462F-843B-C4207C0F1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F6DDB-B713-43A0-8867-70AAF1CD3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951BF-B457-47F2-B639-D589928F4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80AC08-C0F9-4544-84A3-CB819E01A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B1E25-352A-4D65-A31E-4A574402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6B29-1653-4890-87BF-F43B571D0F62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D41642-31C0-4F79-A673-E590F46C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20FC9A-2D99-4C87-ADCB-2BE5DFA2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0D53-F1B0-4E69-A781-2FF2F7A1F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93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68EA-5679-4330-B8B7-E1FDB836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523CA-035B-4E19-A268-E00301FF7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6B29-1653-4890-87BF-F43B571D0F62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CDF5A-214A-473B-A0FC-96F0F44A8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D885D-1CE6-4DF8-AED8-A45EBB5A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0D53-F1B0-4E69-A781-2FF2F7A1F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90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CE887-5FBC-48A5-B7C2-F7F06B60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6B29-1653-4890-87BF-F43B571D0F62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625A5-C102-4BB5-93D6-B3C43A0F3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A51C1-BA07-438A-8C05-4FF54958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0D53-F1B0-4E69-A781-2FF2F7A1F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02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3225-A166-44E4-BE06-A99AF11ED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8DB59-7066-4E3F-AEC1-64B8DEA17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3AFEC-6F9A-4F52-A712-21D9FB81C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638BD-B02E-42FD-8BAD-19AE93A0B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6B29-1653-4890-87BF-F43B571D0F62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B9EF1-E5F4-4C78-B2F9-3F009B90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168FE-4433-48DB-87A4-09EEC69C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0D53-F1B0-4E69-A781-2FF2F7A1F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18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698B2-8304-4EB1-AD3B-883F24EF8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78F988-06BB-4170-B191-EF844FD6F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AE67E-46B9-4ABD-9167-31171B8C5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B56AD-5687-493B-A611-46966AEB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6B29-1653-4890-87BF-F43B571D0F62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CD22C-4644-4AFC-A311-414C704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DBFC7-8D5F-498D-B56E-927C070A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0D53-F1B0-4E69-A781-2FF2F7A1F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05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12CD13-62FA-4827-924C-677DC4E50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D8203-A4B0-4D9F-A968-B5A6BDBBF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9C03D-5032-4E9D-993A-BE4433D16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C6B29-1653-4890-87BF-F43B571D0F62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CDF9C-2778-494F-B6D3-6E2AEAB74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4C87D-3149-4878-998C-543F00C0E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D0D53-F1B0-4E69-A781-2FF2F7A1F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80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C524-1AD8-496B-8A66-21610D512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03075" y="1358284"/>
            <a:ext cx="9144000" cy="2387600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Bookman Old Style" panose="02050604050505020204" pitchFamily="18" charset="0"/>
              </a:rPr>
              <a:t>Mobile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870A2-976F-40B2-8D70-FEAC3B4F8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056" y="3627268"/>
            <a:ext cx="11218416" cy="2958483"/>
          </a:xfrm>
        </p:spPr>
        <p:txBody>
          <a:bodyPr>
            <a:normAutofit/>
          </a:bodyPr>
          <a:lstStyle/>
          <a:p>
            <a:r>
              <a:rPr lang="en-GB" sz="9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Evolution</a:t>
            </a:r>
            <a:r>
              <a:rPr lang="en-GB" sz="9600" b="1" dirty="0">
                <a:latin typeface="Bookman Old Style" panose="02050604050505020204" pitchFamily="18" charset="0"/>
              </a:rPr>
              <a:t> to 5G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C095AF-24F0-41A7-A46D-A0E6EBDB94E5}"/>
              </a:ext>
            </a:extLst>
          </p:cNvPr>
          <p:cNvCxnSpPr/>
          <p:nvPr/>
        </p:nvCxnSpPr>
        <p:spPr>
          <a:xfrm>
            <a:off x="1225118" y="3745884"/>
            <a:ext cx="444771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90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AF86E2-5958-4DBB-918F-64C1BB5A6A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31"/>
          <a:stretch/>
        </p:blipFill>
        <p:spPr>
          <a:xfrm>
            <a:off x="797151" y="633412"/>
            <a:ext cx="10594650" cy="475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0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5G architecture based on CUPS. | Download Scientific Diagram">
            <a:extLst>
              <a:ext uri="{FF2B5EF4-FFF2-40B4-BE49-F238E27FC236}">
                <a16:creationId xmlns:a16="http://schemas.microsoft.com/office/drawing/2014/main" id="{2383C30D-B73C-46BB-815D-D6FE6A070A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1454" y="914400"/>
            <a:ext cx="8872891" cy="49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21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5A8183-DCC7-4F21-B678-B1CDF8F1C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804" y="914400"/>
            <a:ext cx="9648192" cy="49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73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E33F0-E12C-4BF2-B72C-6B53D9EED369}"/>
              </a:ext>
            </a:extLst>
          </p:cNvPr>
          <p:cNvSpPr txBox="1"/>
          <p:nvPr/>
        </p:nvSpPr>
        <p:spPr>
          <a:xfrm>
            <a:off x="477981" y="1122363"/>
            <a:ext cx="4579794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kern="1200" dirty="0" err="1">
                <a:solidFill>
                  <a:schemeClr val="tx1"/>
                </a:solidFill>
                <a:latin typeface="Bookman Old Style" panose="02050604050505020204" pitchFamily="18" charset="0"/>
                <a:ea typeface="+mj-ea"/>
                <a:cs typeface="+mj-cs"/>
              </a:rPr>
              <a:t>Vamos</a:t>
            </a:r>
            <a:endParaRPr lang="en-US" sz="3400" b="1" kern="1200" dirty="0">
              <a:solidFill>
                <a:schemeClr val="tx1"/>
              </a:solidFill>
              <a:latin typeface="Bookman Old Style" panose="02050604050505020204" pitchFamily="18" charset="0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3400" b="1" kern="1200" dirty="0">
                <a:solidFill>
                  <a:schemeClr val="tx1"/>
                </a:solidFill>
                <a:latin typeface="Bookman Old Style" panose="02050604050505020204" pitchFamily="18" charset="0"/>
                <a:ea typeface="+mj-ea"/>
                <a:cs typeface="+mj-cs"/>
              </a:rPr>
            </a:br>
            <a:r>
              <a:rPr lang="en-US" sz="3400" b="1" kern="1200" dirty="0">
                <a:solidFill>
                  <a:schemeClr val="tx1"/>
                </a:solidFill>
                <a:latin typeface="Bookman Old Style" panose="02050604050505020204" pitchFamily="18" charset="0"/>
                <a:ea typeface="+mj-ea"/>
                <a:cs typeface="+mj-cs"/>
              </a:rPr>
              <a:t>	</a:t>
            </a:r>
            <a:r>
              <a:rPr lang="en-US" sz="3400" b="1" kern="1200" dirty="0" err="1">
                <a:solidFill>
                  <a:schemeClr val="tx1"/>
                </a:solidFill>
                <a:latin typeface="Bookman Old Style" panose="02050604050505020204" pitchFamily="18" charset="0"/>
                <a:ea typeface="+mj-ea"/>
                <a:cs typeface="+mj-cs"/>
              </a:rPr>
              <a:t>comparar</a:t>
            </a:r>
            <a:endParaRPr lang="en-US" sz="3400" b="1" kern="1200" dirty="0">
              <a:solidFill>
                <a:schemeClr val="tx1"/>
              </a:solidFill>
              <a:latin typeface="Bookman Old Style" panose="02050604050505020204" pitchFamily="18" charset="0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kern="1200" dirty="0">
                <a:solidFill>
                  <a:schemeClr val="tx1"/>
                </a:solidFill>
                <a:latin typeface="Bookman Old Style" panose="02050604050505020204" pitchFamily="18" charset="0"/>
                <a:ea typeface="+mj-ea"/>
                <a:cs typeface="+mj-cs"/>
              </a:rPr>
              <a:t>		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kern="1200" dirty="0">
                <a:solidFill>
                  <a:schemeClr val="tx1"/>
                </a:solidFill>
                <a:latin typeface="Bookman Old Style" panose="02050604050505020204" pitchFamily="18" charset="0"/>
                <a:ea typeface="+mj-ea"/>
                <a:cs typeface="+mj-cs"/>
              </a:rPr>
              <a:t>		4G com 5G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711CFB2-073A-44CD-AB37-96FDF4C74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1"/>
          <a:stretch/>
        </p:blipFill>
        <p:spPr>
          <a:xfrm>
            <a:off x="5057775" y="1483844"/>
            <a:ext cx="7134225" cy="404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5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06BE9-DEE1-4837-83A4-6BD2E018C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877" y="3127488"/>
            <a:ext cx="8390532" cy="1698017"/>
          </a:xfrm>
        </p:spPr>
        <p:txBody>
          <a:bodyPr anchor="t">
            <a:normAutofit/>
          </a:bodyPr>
          <a:lstStyle/>
          <a:p>
            <a:r>
              <a:rPr lang="en-GB" sz="2200" dirty="0" err="1">
                <a:latin typeface="Bookman Old Style" panose="02050604050505020204" pitchFamily="18" charset="0"/>
              </a:rPr>
              <a:t>Ondas</a:t>
            </a:r>
            <a:r>
              <a:rPr lang="en-GB" sz="2200" dirty="0">
                <a:latin typeface="Bookman Old Style" panose="02050604050505020204" pitchFamily="18" charset="0"/>
              </a:rPr>
              <a:t> </a:t>
            </a:r>
            <a:r>
              <a:rPr lang="en-GB" sz="2200" dirty="0" err="1">
                <a:latin typeface="Bookman Old Style" panose="02050604050505020204" pitchFamily="18" charset="0"/>
              </a:rPr>
              <a:t>eletromagnéticas</a:t>
            </a:r>
            <a:endParaRPr lang="en-GB" sz="2200" dirty="0">
              <a:latin typeface="Bookman Old Style" panose="02050604050505020204" pitchFamily="18" charset="0"/>
            </a:endParaRPr>
          </a:p>
          <a:p>
            <a:r>
              <a:rPr lang="en-GB" sz="2200" dirty="0">
                <a:latin typeface="Bookman Old Style" panose="02050604050505020204" pitchFamily="18" charset="0"/>
              </a:rPr>
              <a:t>+ </a:t>
            </a:r>
            <a:r>
              <a:rPr lang="en-GB" sz="2200" dirty="0" err="1">
                <a:latin typeface="Bookman Old Style" panose="02050604050505020204" pitchFamily="18" charset="0"/>
              </a:rPr>
              <a:t>Frequência</a:t>
            </a:r>
            <a:r>
              <a:rPr lang="en-GB" sz="2200" dirty="0">
                <a:latin typeface="Bookman Old Style" panose="02050604050505020204" pitchFamily="18" charset="0"/>
              </a:rPr>
              <a:t> + </a:t>
            </a:r>
            <a:r>
              <a:rPr lang="en-GB" sz="2200" dirty="0" err="1">
                <a:latin typeface="Bookman Old Style" panose="02050604050505020204" pitchFamily="18" charset="0"/>
              </a:rPr>
              <a:t>Velocidade</a:t>
            </a:r>
            <a:r>
              <a:rPr lang="en-GB" sz="2200" dirty="0">
                <a:latin typeface="Bookman Old Style" panose="02050604050505020204" pitchFamily="18" charset="0"/>
              </a:rPr>
              <a:t> + Dados + </a:t>
            </a:r>
            <a:r>
              <a:rPr lang="en-GB" sz="2200" dirty="0" err="1">
                <a:latin typeface="Bookman Old Style" panose="02050604050505020204" pitchFamily="18" charset="0"/>
              </a:rPr>
              <a:t>Largura</a:t>
            </a:r>
            <a:r>
              <a:rPr lang="en-GB" sz="2200" dirty="0">
                <a:latin typeface="Bookman Old Style" panose="02050604050505020204" pitchFamily="18" charset="0"/>
              </a:rPr>
              <a:t> de Banda</a:t>
            </a:r>
          </a:p>
          <a:p>
            <a:r>
              <a:rPr lang="en-GB" sz="2200" dirty="0">
                <a:latin typeface="Bookman Old Style" panose="02050604050505020204" pitchFamily="18" charset="0"/>
              </a:rPr>
              <a:t>4G </a:t>
            </a:r>
            <a:r>
              <a:rPr lang="en-GB" sz="2200" dirty="0" err="1">
                <a:latin typeface="Bookman Old Style" panose="02050604050505020204" pitchFamily="18" charset="0"/>
              </a:rPr>
              <a:t>tem</a:t>
            </a:r>
            <a:r>
              <a:rPr lang="en-GB" sz="2200" dirty="0">
                <a:latin typeface="Bookman Old Style" panose="02050604050505020204" pitchFamily="18" charset="0"/>
              </a:rPr>
              <a:t> um </a:t>
            </a:r>
            <a:r>
              <a:rPr lang="en-GB" sz="2200" dirty="0" err="1">
                <a:latin typeface="Bookman Old Style" panose="02050604050505020204" pitchFamily="18" charset="0"/>
              </a:rPr>
              <a:t>encurtado</a:t>
            </a:r>
            <a:r>
              <a:rPr lang="en-GB" sz="2200" dirty="0">
                <a:latin typeface="Bookman Old Style" panose="02050604050505020204" pitchFamily="18" charset="0"/>
              </a:rPr>
              <a:t> </a:t>
            </a:r>
            <a:r>
              <a:rPr lang="en-GB" sz="2200" dirty="0" err="1">
                <a:latin typeface="Bookman Old Style" panose="02050604050505020204" pitchFamily="18" charset="0"/>
              </a:rPr>
              <a:t>espetro</a:t>
            </a:r>
            <a:r>
              <a:rPr lang="en-GB" sz="2200" dirty="0">
                <a:latin typeface="Bookman Old Style" panose="02050604050505020204" pitchFamily="18" charset="0"/>
              </a:rPr>
              <a:t> de </a:t>
            </a:r>
            <a:r>
              <a:rPr lang="en-GB" sz="2200" dirty="0" err="1">
                <a:latin typeface="Bookman Old Style" panose="02050604050505020204" pitchFamily="18" charset="0"/>
              </a:rPr>
              <a:t>frequências</a:t>
            </a:r>
            <a:endParaRPr lang="en-GB" sz="2200" dirty="0">
              <a:latin typeface="Bookman Old Style" panose="02050604050505020204" pitchFamily="18" charset="0"/>
            </a:endParaRPr>
          </a:p>
          <a:p>
            <a:r>
              <a:rPr lang="en-GB" sz="2200" dirty="0">
                <a:latin typeface="Bookman Old Style" panose="02050604050505020204" pitchFamily="18" charset="0"/>
              </a:rPr>
              <a:t>5G </a:t>
            </a:r>
            <a:r>
              <a:rPr lang="en-GB" sz="2200" dirty="0" err="1">
                <a:latin typeface="Bookman Old Style" panose="02050604050505020204" pitchFamily="18" charset="0"/>
              </a:rPr>
              <a:t>tem</a:t>
            </a:r>
            <a:r>
              <a:rPr lang="en-GB" sz="2200" dirty="0">
                <a:latin typeface="Bookman Old Style" panose="02050604050505020204" pitchFamily="18" charset="0"/>
              </a:rPr>
              <a:t> um </a:t>
            </a:r>
            <a:r>
              <a:rPr lang="en-GB" sz="2200" dirty="0" err="1">
                <a:latin typeface="Bookman Old Style" panose="02050604050505020204" pitchFamily="18" charset="0"/>
              </a:rPr>
              <a:t>alargado</a:t>
            </a:r>
            <a:r>
              <a:rPr lang="en-GB" sz="2200" dirty="0">
                <a:latin typeface="Bookman Old Style" panose="02050604050505020204" pitchFamily="18" charset="0"/>
              </a:rPr>
              <a:t> </a:t>
            </a:r>
            <a:r>
              <a:rPr lang="en-GB" sz="2200" dirty="0" err="1">
                <a:latin typeface="Bookman Old Style" panose="02050604050505020204" pitchFamily="18" charset="0"/>
              </a:rPr>
              <a:t>espetro</a:t>
            </a:r>
            <a:r>
              <a:rPr lang="en-GB" sz="2200" dirty="0">
                <a:latin typeface="Bookman Old Style" panose="02050604050505020204" pitchFamily="18" charset="0"/>
              </a:rPr>
              <a:t> de </a:t>
            </a:r>
            <a:r>
              <a:rPr lang="en-GB" sz="2200" dirty="0" err="1">
                <a:latin typeface="Bookman Old Style" panose="02050604050505020204" pitchFamily="18" charset="0"/>
              </a:rPr>
              <a:t>frequências</a:t>
            </a:r>
            <a:endParaRPr lang="en-GB" sz="22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GB" sz="2200" dirty="0">
              <a:latin typeface="Bookman Old Style" panose="02050604050505020204" pitchFamily="18" charset="0"/>
            </a:endParaRPr>
          </a:p>
          <a:p>
            <a:endParaRPr lang="en-GB" sz="2200" dirty="0"/>
          </a:p>
          <a:p>
            <a:endParaRPr lang="en-GB" sz="2200" dirty="0"/>
          </a:p>
        </p:txBody>
      </p:sp>
      <p:pic>
        <p:nvPicPr>
          <p:cNvPr id="31" name="Content Placeholder 4">
            <a:extLst>
              <a:ext uri="{FF2B5EF4-FFF2-40B4-BE49-F238E27FC236}">
                <a16:creationId xmlns:a16="http://schemas.microsoft.com/office/drawing/2014/main" id="{06E4170C-F133-4F00-B38C-8E9B5659A2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13" b="11817"/>
          <a:stretch/>
        </p:blipFill>
        <p:spPr>
          <a:xfrm>
            <a:off x="8191500" y="2113026"/>
            <a:ext cx="3906243" cy="401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9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F82058-674B-481F-83C8-FAE866F75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880" t="3837" r="6927" b="1777"/>
          <a:stretch/>
        </p:blipFill>
        <p:spPr>
          <a:xfrm>
            <a:off x="2721143" y="799874"/>
            <a:ext cx="7179958" cy="5258251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0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5G will represent around 26% of mobile subscriptions in India by 2026:  Ericsson report | Technology News,The Indian Express">
            <a:extLst>
              <a:ext uri="{FF2B5EF4-FFF2-40B4-BE49-F238E27FC236}">
                <a16:creationId xmlns:a16="http://schemas.microsoft.com/office/drawing/2014/main" id="{7E094A7C-9207-40A4-BBC9-27BB59DB74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6" b="2664"/>
          <a:stretch/>
        </p:blipFill>
        <p:spPr bwMode="auto">
          <a:xfrm>
            <a:off x="457200" y="457200"/>
            <a:ext cx="11277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93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42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Calibri Light</vt:lpstr>
      <vt:lpstr>Office Theme</vt:lpstr>
      <vt:lpstr>Mobile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Networks</dc:title>
  <dc:creator>Cláudio Bessa</dc:creator>
  <cp:lastModifiedBy>Cláudio Bessa</cp:lastModifiedBy>
  <cp:revision>1</cp:revision>
  <dcterms:created xsi:type="dcterms:W3CDTF">2022-03-02T19:03:49Z</dcterms:created>
  <dcterms:modified xsi:type="dcterms:W3CDTF">2022-03-02T21:38:57Z</dcterms:modified>
</cp:coreProperties>
</file>