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c66886df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c66886df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c66886df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c66886df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c66886df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c66886df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c66886df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c66886df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c66886df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c66886df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c66886df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c66886df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c66886df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c66886df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c66886df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c66886df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c66886df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c66886df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c66886df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c66886df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007450" y="1919275"/>
            <a:ext cx="5129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CS512 INTRODUCTION TO PYTHON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100" y="4081950"/>
            <a:ext cx="1841700" cy="8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030175" y="2249525"/>
            <a:ext cx="4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: WEB SCRAPING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72100" y="2510675"/>
            <a:ext cx="4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ASSEL KASSENOVA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" type="subTitle"/>
          </p:nvPr>
        </p:nvSpPr>
        <p:spPr>
          <a:xfrm>
            <a:off x="160350" y="163750"/>
            <a:ext cx="5129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CS512 INTRODUCTION TO PYTHON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550" y="4143000"/>
            <a:ext cx="1841700" cy="8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864600" y="1002575"/>
            <a:ext cx="74148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IT IS USEFUL? </a:t>
            </a:r>
            <a:endParaRPr b="1" sz="3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imes New Roman"/>
              <a:buChar char="●"/>
            </a:pPr>
            <a:r>
              <a:rPr b="1" lang="en" sz="3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E-COMMERCE PRODUCT PRICING PROCESS </a:t>
            </a:r>
            <a:endParaRPr b="1" sz="3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imes New Roman"/>
              <a:buChar char="●"/>
            </a:pPr>
            <a:r>
              <a:rPr b="1" lang="en" sz="3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PRIVATE CAR DEALERS TO DEFINE ADDITIONAL COST  </a:t>
            </a:r>
            <a:endParaRPr b="1" sz="3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" type="subTitle"/>
          </p:nvPr>
        </p:nvSpPr>
        <p:spPr>
          <a:xfrm>
            <a:off x="160350" y="163750"/>
            <a:ext cx="5129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CS512 INTRODUCTION TO PYTHON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550" y="4143000"/>
            <a:ext cx="1841700" cy="8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idx="1" type="subTitle"/>
          </p:nvPr>
        </p:nvSpPr>
        <p:spPr>
          <a:xfrm>
            <a:off x="2709425" y="2123400"/>
            <a:ext cx="51291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YOU!!!</a:t>
            </a:r>
            <a:endParaRPr b="1" sz="4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60350" y="278475"/>
            <a:ext cx="57933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CS512 INTRODUCTION TO PYTHON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550" y="4143000"/>
            <a:ext cx="1841700" cy="8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50" y="879149"/>
            <a:ext cx="4880300" cy="31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25200" y="4259350"/>
            <a:ext cx="670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scraping is a technique to fetch data from websites.</a:t>
            </a:r>
            <a:endParaRPr b="1"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9700" y="879150"/>
            <a:ext cx="3798550" cy="2197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 b="0" l="0" r="0" t="29512"/>
          <a:stretch/>
        </p:blipFill>
        <p:spPr>
          <a:xfrm>
            <a:off x="5179700" y="3193272"/>
            <a:ext cx="3798550" cy="8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160350" y="163750"/>
            <a:ext cx="5129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CS512 INTRODUCTION TO PYTHON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550" y="4143000"/>
            <a:ext cx="1841700" cy="8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00" y="659500"/>
            <a:ext cx="6579674" cy="41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97725" y="4309875"/>
            <a:ext cx="5129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CS512 INTRODUCTION TO PYTHON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550" y="4143000"/>
            <a:ext cx="1841700" cy="8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2875" y="266225"/>
            <a:ext cx="7198400" cy="32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1507875" y="1831825"/>
            <a:ext cx="7388400" cy="366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507875" y="2287200"/>
            <a:ext cx="7388400" cy="569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1507875" y="2886013"/>
            <a:ext cx="7388400" cy="569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37375" y="266225"/>
            <a:ext cx="1541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Assigning </a:t>
            </a:r>
            <a:r>
              <a:rPr b="1"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</a:t>
            </a:r>
            <a:r>
              <a:rPr b="1"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URL</a:t>
            </a:r>
            <a:r>
              <a:rPr b="1" lang="en"/>
              <a:t> </a:t>
            </a:r>
            <a:endParaRPr b="1"/>
          </a:p>
        </p:txBody>
      </p:sp>
      <p:sp>
        <p:nvSpPr>
          <p:cNvPr id="86" name="Google Shape;86;p16"/>
          <p:cNvSpPr txBox="1"/>
          <p:nvPr/>
        </p:nvSpPr>
        <p:spPr>
          <a:xfrm>
            <a:off x="137375" y="1576125"/>
            <a:ext cx="1541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Sends a request to URL </a:t>
            </a:r>
            <a:endParaRPr b="1"/>
          </a:p>
        </p:txBody>
      </p:sp>
      <p:sp>
        <p:nvSpPr>
          <p:cNvPr id="87" name="Google Shape;87;p16"/>
          <p:cNvSpPr txBox="1"/>
          <p:nvPr/>
        </p:nvSpPr>
        <p:spPr>
          <a:xfrm>
            <a:off x="76300" y="2943000"/>
            <a:ext cx="1923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Scrapes </a:t>
            </a:r>
            <a:endParaRPr b="1"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from URL</a:t>
            </a:r>
            <a:endParaRPr b="1"/>
          </a:p>
        </p:txBody>
      </p:sp>
      <p:cxnSp>
        <p:nvCxnSpPr>
          <p:cNvPr id="88" name="Google Shape;88;p16"/>
          <p:cNvCxnSpPr/>
          <p:nvPr/>
        </p:nvCxnSpPr>
        <p:spPr>
          <a:xfrm>
            <a:off x="1038050" y="977000"/>
            <a:ext cx="503700" cy="824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/>
          <p:nvPr/>
        </p:nvCxnSpPr>
        <p:spPr>
          <a:xfrm>
            <a:off x="874275" y="2571750"/>
            <a:ext cx="560700" cy="54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 flipH="1" rot="10800000">
            <a:off x="1292475" y="2647300"/>
            <a:ext cx="215400" cy="435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1541750" y="3610625"/>
            <a:ext cx="764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All script found on soup stored in dataset. &amp; empty list dictionary created </a:t>
            </a:r>
            <a:endParaRPr/>
          </a:p>
        </p:txBody>
      </p:sp>
      <p:cxnSp>
        <p:nvCxnSpPr>
          <p:cNvPr id="92" name="Google Shape;92;p16"/>
          <p:cNvCxnSpPr/>
          <p:nvPr/>
        </p:nvCxnSpPr>
        <p:spPr>
          <a:xfrm rot="10800000">
            <a:off x="3510850" y="3251575"/>
            <a:ext cx="885600" cy="519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160350" y="163750"/>
            <a:ext cx="5129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CS512 INTRODUCTION TO PYTHON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550" y="4143000"/>
            <a:ext cx="1841700" cy="8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50" y="663550"/>
            <a:ext cx="6877300" cy="341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259250" y="663550"/>
            <a:ext cx="6747300" cy="833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324250" y="2182500"/>
            <a:ext cx="6747300" cy="18915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7683450" y="663550"/>
            <a:ext cx="74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endParaRPr b="1"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7790050" y="1678450"/>
            <a:ext cx="74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endParaRPr b="1"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7683450" y="2693350"/>
            <a:ext cx="74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" name="Google Shape;105;p17"/>
          <p:cNvCxnSpPr>
            <a:stCxn id="102" idx="1"/>
            <a:endCxn id="100" idx="3"/>
          </p:cNvCxnSpPr>
          <p:nvPr/>
        </p:nvCxnSpPr>
        <p:spPr>
          <a:xfrm flipH="1">
            <a:off x="7006650" y="948250"/>
            <a:ext cx="676800" cy="132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>
            <a:stCxn id="103" idx="1"/>
          </p:cNvCxnSpPr>
          <p:nvPr/>
        </p:nvCxnSpPr>
        <p:spPr>
          <a:xfrm rot="10800000">
            <a:off x="7129150" y="1907950"/>
            <a:ext cx="660900" cy="55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>
            <a:stCxn id="104" idx="1"/>
          </p:cNvCxnSpPr>
          <p:nvPr/>
        </p:nvCxnSpPr>
        <p:spPr>
          <a:xfrm rot="10800000">
            <a:off x="7129050" y="2950450"/>
            <a:ext cx="554400" cy="27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550" y="4143000"/>
            <a:ext cx="1841700" cy="8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7683450" y="663550"/>
            <a:ext cx="74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200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subTitle"/>
          </p:nvPr>
        </p:nvSpPr>
        <p:spPr>
          <a:xfrm>
            <a:off x="160350" y="163750"/>
            <a:ext cx="5129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CS512 INTRODUCTION TO PYTHON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550" y="4143000"/>
            <a:ext cx="1841700" cy="8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7683450" y="663550"/>
            <a:ext cx="74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endParaRPr b="1"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7683450" y="2150600"/>
            <a:ext cx="74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endParaRPr b="1"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7561050" y="3519150"/>
            <a:ext cx="74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endParaRPr b="1"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" name="Google Shape;124;p19"/>
          <p:cNvCxnSpPr>
            <a:stCxn id="121" idx="1"/>
          </p:cNvCxnSpPr>
          <p:nvPr/>
        </p:nvCxnSpPr>
        <p:spPr>
          <a:xfrm flipH="1">
            <a:off x="6991650" y="948250"/>
            <a:ext cx="691800" cy="59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9"/>
          <p:cNvCxnSpPr/>
          <p:nvPr/>
        </p:nvCxnSpPr>
        <p:spPr>
          <a:xfrm rot="10800000">
            <a:off x="6953400" y="2407700"/>
            <a:ext cx="660900" cy="55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/>
          <p:nvPr/>
        </p:nvCxnSpPr>
        <p:spPr>
          <a:xfrm flipH="1">
            <a:off x="6945750" y="3817650"/>
            <a:ext cx="615300" cy="136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50" y="663550"/>
            <a:ext cx="6655975" cy="40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160350" y="163750"/>
            <a:ext cx="5129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CS512 INTRODUCTION TO PYTHON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550" y="4143000"/>
            <a:ext cx="1841700" cy="8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63" y="663550"/>
            <a:ext cx="8775475" cy="33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160350" y="163750"/>
            <a:ext cx="5129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CS512 INTRODUCTION TO PYTHON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550" y="4143000"/>
            <a:ext cx="1841700" cy="8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50" y="663550"/>
            <a:ext cx="6773925" cy="43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 rot="5400000">
            <a:off x="6280350" y="1750200"/>
            <a:ext cx="3554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OUTPUT</a:t>
            </a:r>
            <a:endParaRPr b="1" sz="3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</a:t>
            </a:r>
            <a:r>
              <a:rPr lang="en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