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lice" pitchFamily="2" charset="77"/>
      <p:regular r:id="rId12"/>
    </p:embeddedFont>
    <p:embeddedFont>
      <p:font typeface="Bodoni FLF" panose="02000606090000020003" pitchFamily="2" charset="0"/>
      <p:regular r:id="rId13"/>
    </p:embeddedFont>
    <p:embeddedFont>
      <p:font typeface="Bodoni FLF Bold" panose="02000803080000020003" pitchFamily="2" charset="0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nva Sans" panose="020B0503030501040103" pitchFamily="34" charset="0"/>
      <p:regular r:id="rId20"/>
    </p:embeddedFont>
    <p:embeddedFont>
      <p:font typeface="Canva Sans Bold" panose="020B0803030501040103" pitchFamily="34" charset="0"/>
      <p:regular r:id="rId21"/>
      <p:bold r:id="rId22"/>
    </p:embeddedFont>
    <p:embeddedFont>
      <p:font typeface="DM Sans" pitchFamily="2" charset="77"/>
      <p:regular r:id="rId23"/>
      <p:bold r:id="rId24"/>
      <p:italic r:id="rId25"/>
      <p:boldItalic r:id="rId26"/>
    </p:embeddedFont>
    <p:embeddedFont>
      <p:font typeface="Glacial Indifference" pitchFamily="2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89" autoAdjust="0"/>
  </p:normalViewPr>
  <p:slideViewPr>
    <p:cSldViewPr>
      <p:cViewPr varScale="1">
        <p:scale>
          <a:sx n="72" d="100"/>
          <a:sy n="72" d="100"/>
        </p:scale>
        <p:origin x="7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885292" y="5347847"/>
            <a:ext cx="9878306" cy="4939153"/>
          </a:xfrm>
          <a:custGeom>
            <a:avLst/>
            <a:gdLst/>
            <a:ahLst/>
            <a:cxnLst/>
            <a:rect l="l" t="t" r="r" b="b"/>
            <a:pathLst>
              <a:path w="9878306" h="4939153">
                <a:moveTo>
                  <a:pt x="0" y="0"/>
                </a:moveTo>
                <a:lnTo>
                  <a:pt x="9878305" y="0"/>
                </a:lnTo>
                <a:lnTo>
                  <a:pt x="9878305" y="4939153"/>
                </a:lnTo>
                <a:lnTo>
                  <a:pt x="0" y="49391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727797" y="4425950"/>
            <a:ext cx="4832407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Bodoni FLF"/>
              </a:rPr>
              <a:t>DIGITAL NOMADS</a:t>
            </a:r>
            <a:r>
              <a:rPr lang="en-US" sz="3999">
                <a:solidFill>
                  <a:srgbClr val="FFFFFF"/>
                </a:solidFill>
                <a:latin typeface="Bodoni FLF"/>
              </a:rPr>
              <a:t>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950963" y="4171950"/>
            <a:ext cx="6386073" cy="368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Bodoni FLF"/>
              </a:rPr>
              <a:t>HACKATHON, FALL 2023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857250" y="9077325"/>
            <a:ext cx="6386073" cy="989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DM Sans"/>
              </a:rPr>
              <a:t>DATA ANALYSTS: AMINA BAUYRZHAN ,</a:t>
            </a:r>
          </a:p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DM Sans"/>
              </a:rPr>
              <a:t>                                ASSEL KASSENOVA ,</a:t>
            </a:r>
          </a:p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DM Sans"/>
              </a:rPr>
              <a:t>                     NURSULTAN YESBOLATOV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41178" y="535220"/>
            <a:ext cx="10005644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Canva Sans Bold"/>
              </a:rPr>
              <a:t>Further goals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78027" y="2101764"/>
            <a:ext cx="18009973" cy="7061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6" lvl="1" indent="-431798" algn="ctr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Bodoni FLF"/>
              </a:rPr>
              <a:t>Use the tool created by our team to calculate precise premium predictions for potential clients </a:t>
            </a:r>
          </a:p>
          <a:p>
            <a:pPr marL="863596" lvl="1" indent="-431798" algn="ctr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Bodoni FLF"/>
              </a:rPr>
              <a:t>Increase the amount of collected personal data to improve suggested machine learning algorithm </a:t>
            </a:r>
          </a:p>
          <a:p>
            <a:pPr marL="863596" lvl="1" indent="-431798" algn="ctr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Bodoni FLF"/>
              </a:rPr>
              <a:t>Develop a user-friendly interface or dashboard on company’s website for clients to input their personal data and receive instant premium quotes </a:t>
            </a:r>
          </a:p>
          <a:p>
            <a:pPr marL="863596" lvl="1" indent="-431798" algn="ctr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Bodoni FLF"/>
              </a:rPr>
              <a:t>Offer educational resources to help clients understand the factors that influence insurance premiums, empowering them to make informed decisions. </a:t>
            </a:r>
          </a:p>
          <a:p>
            <a:pPr marL="863596" lvl="1" indent="-431798" algn="ctr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Bodoni FLF"/>
              </a:rPr>
              <a:t>Implement robust security measures to protect the personal data of clients, as it is sensitive information.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52860" y="6915390"/>
            <a:ext cx="6743220" cy="3371610"/>
          </a:xfrm>
          <a:custGeom>
            <a:avLst/>
            <a:gdLst/>
            <a:ahLst/>
            <a:cxnLst/>
            <a:rect l="l" t="t" r="r" b="b"/>
            <a:pathLst>
              <a:path w="6743220" h="3371610">
                <a:moveTo>
                  <a:pt x="0" y="0"/>
                </a:moveTo>
                <a:lnTo>
                  <a:pt x="6743220" y="0"/>
                </a:lnTo>
                <a:lnTo>
                  <a:pt x="6743220" y="3371610"/>
                </a:lnTo>
                <a:lnTo>
                  <a:pt x="0" y="33716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58542" y="914400"/>
            <a:ext cx="4832407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Bodoni FLF"/>
              </a:rPr>
              <a:t>TABLE OF CONTENT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02195" y="3299181"/>
            <a:ext cx="9114475" cy="353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6" lvl="1" indent="-431798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Bodoni FLF"/>
              </a:rPr>
              <a:t>BUSINESS OVERVIEW </a:t>
            </a:r>
          </a:p>
          <a:p>
            <a:pPr marL="863596" lvl="1" indent="-431798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Bodoni FLF"/>
              </a:rPr>
              <a:t>EDA &amp; STATISTICAL ANALYSIS  </a:t>
            </a:r>
          </a:p>
          <a:p>
            <a:pPr marL="863596" lvl="1" indent="-431798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Bodoni FLF"/>
              </a:rPr>
              <a:t>PREDICTED CHARGES </a:t>
            </a:r>
          </a:p>
          <a:p>
            <a:pPr marL="863596" lvl="1" indent="-431798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Bodoni FLF"/>
              </a:rPr>
              <a:t>FURTURE DEVELPMENT PLAN </a:t>
            </a:r>
          </a:p>
          <a:p>
            <a:pPr>
              <a:lnSpc>
                <a:spcPts val="5599"/>
              </a:lnSpc>
              <a:spcBef>
                <a:spcPct val="0"/>
              </a:spcBef>
            </a:pPr>
            <a:endParaRPr lang="en-US" sz="3999">
              <a:solidFill>
                <a:srgbClr val="000000"/>
              </a:solidFill>
              <a:latin typeface="Bodoni FL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66965" y="2331237"/>
            <a:ext cx="15117646" cy="494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Bodoni FLF"/>
              </a:rPr>
              <a:t>DIGITAL NOMADS INSURANCE </a:t>
            </a:r>
          </a:p>
          <a:p>
            <a:pPr algn="ctr">
              <a:lnSpc>
                <a:spcPts val="5599"/>
              </a:lnSpc>
            </a:pPr>
            <a:endParaRPr lang="en-US" sz="3999">
              <a:solidFill>
                <a:srgbClr val="000000"/>
              </a:solidFill>
              <a:latin typeface="Bodoni FLF"/>
            </a:endParaRPr>
          </a:p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Glacial Indifference"/>
              </a:rPr>
              <a:t>focuses on insurance charges based on customer profiles. It addresses the challenge of accurately determining insurance premiums that align with individual policyholders' characteristics, striking a balance between competitive pricing and the financial stability of the company. </a:t>
            </a:r>
          </a:p>
        </p:txBody>
      </p:sp>
      <p:sp>
        <p:nvSpPr>
          <p:cNvPr id="3" name="Freeform 3"/>
          <p:cNvSpPr/>
          <p:nvPr/>
        </p:nvSpPr>
        <p:spPr>
          <a:xfrm>
            <a:off x="11798389" y="1028700"/>
            <a:ext cx="6743220" cy="3371610"/>
          </a:xfrm>
          <a:custGeom>
            <a:avLst/>
            <a:gdLst/>
            <a:ahLst/>
            <a:cxnLst/>
            <a:rect l="l" t="t" r="r" b="b"/>
            <a:pathLst>
              <a:path w="6743220" h="3371610">
                <a:moveTo>
                  <a:pt x="0" y="0"/>
                </a:moveTo>
                <a:lnTo>
                  <a:pt x="6743220" y="0"/>
                </a:lnTo>
                <a:lnTo>
                  <a:pt x="6743220" y="3371610"/>
                </a:lnTo>
                <a:lnTo>
                  <a:pt x="0" y="33716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7046" y="1638300"/>
            <a:ext cx="9963895" cy="7887054"/>
          </a:xfrm>
          <a:custGeom>
            <a:avLst/>
            <a:gdLst/>
            <a:ahLst/>
            <a:cxnLst/>
            <a:rect l="l" t="t" r="r" b="b"/>
            <a:pathLst>
              <a:path w="9963895" h="7887054">
                <a:moveTo>
                  <a:pt x="0" y="0"/>
                </a:moveTo>
                <a:lnTo>
                  <a:pt x="9963896" y="0"/>
                </a:lnTo>
                <a:lnTo>
                  <a:pt x="9963896" y="7887054"/>
                </a:lnTo>
                <a:lnTo>
                  <a:pt x="0" y="7887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281836" y="183109"/>
            <a:ext cx="6240938" cy="1188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2"/>
              </a:lnSpc>
            </a:pPr>
            <a:r>
              <a:rPr lang="en-US" sz="6958">
                <a:solidFill>
                  <a:srgbClr val="000000"/>
                </a:solidFill>
                <a:latin typeface="Canva Sans Bold"/>
              </a:rPr>
              <a:t>About Dataset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079158" y="1783320"/>
            <a:ext cx="6481796" cy="4000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9043" lvl="1" indent="-274521" algn="ctr">
              <a:lnSpc>
                <a:spcPts val="3560"/>
              </a:lnSpc>
              <a:buFont typeface="Arial"/>
              <a:buChar char="•"/>
            </a:pPr>
            <a:r>
              <a:rPr lang="en-US" sz="2543">
                <a:solidFill>
                  <a:srgbClr val="000000"/>
                </a:solidFill>
                <a:latin typeface="Alice"/>
              </a:rPr>
              <a:t> We have a right-skewed distribution for charges, it means that there are more data points with lower charges and fewer data points with higher charges. </a:t>
            </a:r>
          </a:p>
          <a:p>
            <a:pPr marL="549043" lvl="1" indent="-274521" algn="ctr">
              <a:lnSpc>
                <a:spcPts val="3560"/>
              </a:lnSpc>
              <a:buFont typeface="Arial"/>
              <a:buChar char="•"/>
            </a:pPr>
            <a:r>
              <a:rPr lang="en-US" sz="2543">
                <a:solidFill>
                  <a:srgbClr val="000000"/>
                </a:solidFill>
                <a:latin typeface="Alice"/>
              </a:rPr>
              <a:t>BMI more like normally distributed with slight right skewness. </a:t>
            </a:r>
          </a:p>
          <a:p>
            <a:pPr marL="549043" lvl="1" indent="-274521" algn="ctr">
              <a:lnSpc>
                <a:spcPts val="3560"/>
              </a:lnSpc>
              <a:buFont typeface="Arial"/>
              <a:buChar char="•"/>
            </a:pPr>
            <a:r>
              <a:rPr lang="en-US" sz="2543">
                <a:solidFill>
                  <a:srgbClr val="000000"/>
                </a:solidFill>
                <a:latin typeface="Alice"/>
              </a:rPr>
              <a:t>Also there are fewer clients with more children, whereas the vast majority are child free.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9510" y="3949282"/>
            <a:ext cx="8424524" cy="5858679"/>
          </a:xfrm>
          <a:custGeom>
            <a:avLst/>
            <a:gdLst/>
            <a:ahLst/>
            <a:cxnLst/>
            <a:rect l="l" t="t" r="r" b="b"/>
            <a:pathLst>
              <a:path w="8424524" h="5858679">
                <a:moveTo>
                  <a:pt x="0" y="0"/>
                </a:moveTo>
                <a:lnTo>
                  <a:pt x="8424524" y="0"/>
                </a:lnTo>
                <a:lnTo>
                  <a:pt x="8424524" y="5858679"/>
                </a:lnTo>
                <a:lnTo>
                  <a:pt x="0" y="58586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341427" y="6269860"/>
            <a:ext cx="5088113" cy="3538101"/>
          </a:xfrm>
          <a:custGeom>
            <a:avLst/>
            <a:gdLst/>
            <a:ahLst/>
            <a:cxnLst/>
            <a:rect l="l" t="t" r="r" b="b"/>
            <a:pathLst>
              <a:path w="5088113" h="3538101">
                <a:moveTo>
                  <a:pt x="0" y="0"/>
                </a:moveTo>
                <a:lnTo>
                  <a:pt x="5088113" y="0"/>
                </a:lnTo>
                <a:lnTo>
                  <a:pt x="5088113" y="3538101"/>
                </a:lnTo>
                <a:lnTo>
                  <a:pt x="0" y="35381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78" b="-27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965169" y="343526"/>
            <a:ext cx="7970420" cy="5542881"/>
          </a:xfrm>
          <a:custGeom>
            <a:avLst/>
            <a:gdLst/>
            <a:ahLst/>
            <a:cxnLst/>
            <a:rect l="l" t="t" r="r" b="b"/>
            <a:pathLst>
              <a:path w="7970420" h="5542881">
                <a:moveTo>
                  <a:pt x="0" y="0"/>
                </a:moveTo>
                <a:lnTo>
                  <a:pt x="7970421" y="0"/>
                </a:lnTo>
                <a:lnTo>
                  <a:pt x="7970421" y="5542881"/>
                </a:lnTo>
                <a:lnTo>
                  <a:pt x="0" y="55428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3621" y="623004"/>
            <a:ext cx="9496234" cy="311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Bodoni FLF"/>
              </a:rPr>
              <a:t>In our dataset there are more smokers, while they also has higher variability.  Also smokers have significantly higher rates of charges. among non-smokers there are few outlier cases with higher charges.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387770" y="7099086"/>
            <a:ext cx="6375827" cy="3187914"/>
          </a:xfrm>
          <a:custGeom>
            <a:avLst/>
            <a:gdLst/>
            <a:ahLst/>
            <a:cxnLst/>
            <a:rect l="l" t="t" r="r" b="b"/>
            <a:pathLst>
              <a:path w="6375827" h="3187914">
                <a:moveTo>
                  <a:pt x="0" y="0"/>
                </a:moveTo>
                <a:lnTo>
                  <a:pt x="6375827" y="0"/>
                </a:lnTo>
                <a:lnTo>
                  <a:pt x="6375827" y="3187914"/>
                </a:lnTo>
                <a:lnTo>
                  <a:pt x="0" y="31879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89970" y="859719"/>
            <a:ext cx="11954437" cy="6869058"/>
          </a:xfrm>
          <a:custGeom>
            <a:avLst/>
            <a:gdLst/>
            <a:ahLst/>
            <a:cxnLst/>
            <a:rect l="l" t="t" r="r" b="b"/>
            <a:pathLst>
              <a:path w="11954437" h="6616458">
                <a:moveTo>
                  <a:pt x="0" y="0"/>
                </a:moveTo>
                <a:lnTo>
                  <a:pt x="11954437" y="0"/>
                </a:lnTo>
                <a:lnTo>
                  <a:pt x="11954437" y="6616458"/>
                </a:lnTo>
                <a:lnTo>
                  <a:pt x="0" y="66164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49" b="-1037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826304" y="1238100"/>
            <a:ext cx="4940350" cy="1455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90"/>
              </a:lnSpc>
            </a:pPr>
            <a:r>
              <a:rPr lang="en-US" sz="4207" dirty="0">
                <a:solidFill>
                  <a:srgbClr val="000000"/>
                </a:solidFill>
                <a:latin typeface="Canva Sans Bold"/>
              </a:rPr>
              <a:t>ANOVA </a:t>
            </a:r>
          </a:p>
          <a:p>
            <a:pPr algn="ctr">
              <a:lnSpc>
                <a:spcPts val="5890"/>
              </a:lnSpc>
            </a:pPr>
            <a:r>
              <a:rPr lang="en-US" sz="4207" dirty="0">
                <a:solidFill>
                  <a:srgbClr val="000000"/>
                </a:solidFill>
                <a:latin typeface="Canva Sans Bold"/>
              </a:rPr>
              <a:t>Statistical Analysis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565632" y="2709023"/>
            <a:ext cx="5461695" cy="4823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dirty="0">
                <a:solidFill>
                  <a:srgbClr val="000000"/>
                </a:solidFill>
                <a:latin typeface="Alice"/>
              </a:rPr>
              <a:t>We conducted ANOVA (Analysis of Variance), which is a statistical test used to compare the means of three or more groups to determine if there are significant differences among them.  It's an extension of the t-test, which is used for comparing two groups.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solidFill>
                  <a:srgbClr val="000000"/>
                </a:solidFill>
                <a:latin typeface="Alice"/>
              </a:rPr>
              <a:t>ANOVA helps too understand the sources of variability within data. It breaks down the total variance into two components: variance between groups and variance within groups. By comparing these variances, we can determine if group differences are statistically significant.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17F23-6F26-D975-6DAF-64AFE6D2881C}"/>
              </a:ext>
            </a:extLst>
          </p:cNvPr>
          <p:cNvSpPr txBox="1"/>
          <p:nvPr/>
        </p:nvSpPr>
        <p:spPr>
          <a:xfrm>
            <a:off x="304800" y="8358467"/>
            <a:ext cx="14401699" cy="1125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890"/>
              </a:lnSpc>
            </a:pPr>
            <a:r>
              <a:rPr lang="en-US" sz="1800" dirty="0">
                <a:solidFill>
                  <a:srgbClr val="000000"/>
                </a:solidFill>
                <a:latin typeface="Canva Sans Bold"/>
              </a:rPr>
              <a:t>NULL HYPOTESIS - Null Hypothesis – There is no significant difference among the categorical variables against the “charges”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7960" y="95277"/>
            <a:ext cx="10984211" cy="10096446"/>
          </a:xfrm>
          <a:custGeom>
            <a:avLst/>
            <a:gdLst/>
            <a:ahLst/>
            <a:cxnLst/>
            <a:rect l="l" t="t" r="r" b="b"/>
            <a:pathLst>
              <a:path w="10984211" h="10096446">
                <a:moveTo>
                  <a:pt x="0" y="0"/>
                </a:moveTo>
                <a:lnTo>
                  <a:pt x="10984211" y="0"/>
                </a:lnTo>
                <a:lnTo>
                  <a:pt x="10984211" y="10096446"/>
                </a:lnTo>
                <a:lnTo>
                  <a:pt x="0" y="100964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522162" y="4937004"/>
            <a:ext cx="6421489" cy="5181393"/>
          </a:xfrm>
          <a:custGeom>
            <a:avLst/>
            <a:gdLst/>
            <a:ahLst/>
            <a:cxnLst/>
            <a:rect l="l" t="t" r="r" b="b"/>
            <a:pathLst>
              <a:path w="6421489" h="5181393">
                <a:moveTo>
                  <a:pt x="0" y="0"/>
                </a:moveTo>
                <a:lnTo>
                  <a:pt x="6421489" y="0"/>
                </a:lnTo>
                <a:lnTo>
                  <a:pt x="6421489" y="5181393"/>
                </a:lnTo>
                <a:lnTo>
                  <a:pt x="0" y="51813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522162" y="430546"/>
            <a:ext cx="6421487" cy="87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5107">
                <a:solidFill>
                  <a:srgbClr val="000000"/>
                </a:solidFill>
                <a:latin typeface="Canva Sans Bold"/>
              </a:rPr>
              <a:t>Correlation Analysis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177807" y="1852423"/>
            <a:ext cx="7110193" cy="1506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0"/>
              </a:lnSpc>
            </a:pPr>
            <a:r>
              <a:rPr lang="en-US" sz="2193">
                <a:solidFill>
                  <a:srgbClr val="000000"/>
                </a:solidFill>
                <a:latin typeface="Canva Sans"/>
              </a:rPr>
              <a:t> From scatterplots its noticeable that smokers are usually have higher charges. Among those who do not smoke there are more parents</a:t>
            </a:r>
          </a:p>
          <a:p>
            <a:pPr algn="ctr">
              <a:lnSpc>
                <a:spcPts val="3070"/>
              </a:lnSpc>
            </a:pPr>
            <a:endParaRPr lang="en-US" sz="2193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387770" y="7099086"/>
            <a:ext cx="6375827" cy="3187914"/>
          </a:xfrm>
          <a:custGeom>
            <a:avLst/>
            <a:gdLst/>
            <a:ahLst/>
            <a:cxnLst/>
            <a:rect l="l" t="t" r="r" b="b"/>
            <a:pathLst>
              <a:path w="6375827" h="3187914">
                <a:moveTo>
                  <a:pt x="0" y="0"/>
                </a:moveTo>
                <a:lnTo>
                  <a:pt x="6375827" y="0"/>
                </a:lnTo>
                <a:lnTo>
                  <a:pt x="6375827" y="3187914"/>
                </a:lnTo>
                <a:lnTo>
                  <a:pt x="0" y="31879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pic>
        <p:nvPicPr>
          <p:cNvPr id="3" name="Picture 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/>
          <a:stretch>
            <a:fillRect/>
          </a:stretch>
        </p:blipFill>
        <p:spPr>
          <a:xfrm>
            <a:off x="5286375" y="1028700"/>
            <a:ext cx="7715250" cy="822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10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31183" y="1028700"/>
            <a:ext cx="9299823" cy="8404860"/>
            <a:chOff x="0" y="0"/>
            <a:chExt cx="12399764" cy="11206480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1512689" y="238760"/>
              <a:ext cx="10287000" cy="10287000"/>
              <a:chOff x="0" y="0"/>
              <a:chExt cx="10287000" cy="10287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6350" y="0"/>
                <a:ext cx="10299700" cy="10287000"/>
              </a:xfrm>
              <a:custGeom>
                <a:avLst/>
                <a:gdLst/>
                <a:ahLst/>
                <a:cxnLst/>
                <a:rect l="l" t="t" r="r" b="b"/>
                <a:pathLst>
                  <a:path w="10299700" h="10287000">
                    <a:moveTo>
                      <a:pt x="0" y="0"/>
                    </a:moveTo>
                    <a:lnTo>
                      <a:pt x="12700" y="0"/>
                    </a:lnTo>
                    <a:lnTo>
                      <a:pt x="12700" y="10287000"/>
                    </a:lnTo>
                    <a:lnTo>
                      <a:pt x="0" y="10287000"/>
                    </a:lnTo>
                    <a:close/>
                    <a:moveTo>
                      <a:pt x="2057400" y="0"/>
                    </a:moveTo>
                    <a:lnTo>
                      <a:pt x="2070100" y="0"/>
                    </a:lnTo>
                    <a:lnTo>
                      <a:pt x="2070100" y="10287000"/>
                    </a:lnTo>
                    <a:lnTo>
                      <a:pt x="2057400" y="10287000"/>
                    </a:lnTo>
                    <a:close/>
                    <a:moveTo>
                      <a:pt x="4114800" y="0"/>
                    </a:moveTo>
                    <a:lnTo>
                      <a:pt x="4127500" y="0"/>
                    </a:lnTo>
                    <a:lnTo>
                      <a:pt x="4127500" y="10287000"/>
                    </a:lnTo>
                    <a:lnTo>
                      <a:pt x="4114800" y="10287000"/>
                    </a:lnTo>
                    <a:close/>
                    <a:moveTo>
                      <a:pt x="6172200" y="0"/>
                    </a:moveTo>
                    <a:lnTo>
                      <a:pt x="6184900" y="0"/>
                    </a:lnTo>
                    <a:lnTo>
                      <a:pt x="6184900" y="10287000"/>
                    </a:lnTo>
                    <a:lnTo>
                      <a:pt x="6172200" y="10287000"/>
                    </a:lnTo>
                    <a:close/>
                    <a:moveTo>
                      <a:pt x="8229600" y="0"/>
                    </a:moveTo>
                    <a:lnTo>
                      <a:pt x="8242300" y="0"/>
                    </a:lnTo>
                    <a:lnTo>
                      <a:pt x="8242300" y="10287000"/>
                    </a:lnTo>
                    <a:lnTo>
                      <a:pt x="8229600" y="10287000"/>
                    </a:lnTo>
                    <a:close/>
                    <a:moveTo>
                      <a:pt x="10287000" y="0"/>
                    </a:moveTo>
                    <a:lnTo>
                      <a:pt x="10299700" y="0"/>
                    </a:lnTo>
                    <a:lnTo>
                      <a:pt x="10299700" y="10287000"/>
                    </a:lnTo>
                    <a:lnTo>
                      <a:pt x="10287000" y="102870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1403350" y="10652760"/>
              <a:ext cx="218678" cy="553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Bodoni FLF"/>
                </a:rPr>
                <a:t>0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970014" y="10652760"/>
              <a:ext cx="1200150" cy="553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Bodoni FLF"/>
                </a:rPr>
                <a:t>10,000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5027414" y="10652760"/>
              <a:ext cx="1200150" cy="553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Bodoni FLF"/>
                </a:rPr>
                <a:t>20,000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084814" y="10652760"/>
              <a:ext cx="1200150" cy="553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Bodoni FLF"/>
                </a:rPr>
                <a:t>30,000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9142214" y="10652760"/>
              <a:ext cx="1200150" cy="553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Bodoni FLF"/>
                </a:rPr>
                <a:t>40,000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1199614" y="10652760"/>
              <a:ext cx="1200150" cy="553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Bodoni FLF"/>
                </a:rPr>
                <a:t>50,000</a:t>
              </a:r>
            </a:p>
          </p:txBody>
        </p:sp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1512689" y="238760"/>
              <a:ext cx="10287000" cy="10287000"/>
              <a:chOff x="0" y="0"/>
              <a:chExt cx="10287000" cy="10287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20510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41084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61658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82232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0" y="-76200"/>
              <a:ext cx="1309489" cy="553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Bodoni FLF"/>
                </a:rPr>
                <a:t>50,000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981200"/>
              <a:ext cx="1309489" cy="553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Bodoni FLF"/>
                </a:rPr>
                <a:t>40,000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4038600"/>
              <a:ext cx="1309489" cy="553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Bodoni FLF"/>
                </a:rPr>
                <a:t>30,000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6096000"/>
              <a:ext cx="1309489" cy="553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Bodoni FLF"/>
                </a:rPr>
                <a:t>20,000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8153400"/>
              <a:ext cx="1309489" cy="553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Bodoni FLF"/>
                </a:rPr>
                <a:t>10,000 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981472" y="10210800"/>
              <a:ext cx="328017" cy="553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Bodoni FLF"/>
                </a:rPr>
                <a:t>0 </a:t>
              </a:r>
            </a:p>
          </p:txBody>
        </p:sp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1694960" y="1224192"/>
              <a:ext cx="9939071" cy="8822482"/>
              <a:chOff x="182271" y="985432"/>
              <a:chExt cx="9939071" cy="8822482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719367" y="9111910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1241855" y="8286668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8" y="33909"/>
                      <a:pt x="0" y="75860"/>
                    </a:cubicBezTo>
                    <a:cubicBezTo>
                      <a:pt x="188" y="117810"/>
                      <a:pt x="34248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2205604" y="7618170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19"/>
                      <a:pt x="76200" y="151719"/>
                    </a:cubicBezTo>
                    <a:cubicBezTo>
                      <a:pt x="118152" y="151719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2105135" y="7614479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2" y="33908"/>
                      <a:pt x="118151" y="0"/>
                      <a:pt x="76200" y="0"/>
                    </a:cubicBezTo>
                    <a:cubicBezTo>
                      <a:pt x="34248" y="0"/>
                      <a:pt x="187" y="33908"/>
                      <a:pt x="0" y="75859"/>
                    </a:cubicBezTo>
                    <a:cubicBezTo>
                      <a:pt x="187" y="117810"/>
                      <a:pt x="34248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9" name="Freeform 29"/>
              <p:cNvSpPr/>
              <p:nvPr/>
            </p:nvSpPr>
            <p:spPr>
              <a:xfrm>
                <a:off x="1200191" y="8847493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2" y="33908"/>
                      <a:pt x="118151" y="0"/>
                      <a:pt x="76200" y="0"/>
                    </a:cubicBezTo>
                    <a:cubicBezTo>
                      <a:pt x="34248" y="0"/>
                      <a:pt x="187" y="33908"/>
                      <a:pt x="0" y="75859"/>
                    </a:cubicBezTo>
                    <a:cubicBezTo>
                      <a:pt x="187" y="117810"/>
                      <a:pt x="34248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2447948" y="7659782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19"/>
                      <a:pt x="76200" y="151719"/>
                    </a:cubicBezTo>
                    <a:cubicBezTo>
                      <a:pt x="118152" y="151719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1" name="Freeform 31"/>
              <p:cNvSpPr/>
              <p:nvPr/>
            </p:nvSpPr>
            <p:spPr>
              <a:xfrm>
                <a:off x="376056" y="9314719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19"/>
                      <a:pt x="76200" y="151719"/>
                    </a:cubicBezTo>
                    <a:cubicBezTo>
                      <a:pt x="118151" y="151719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2" name="Freeform 32"/>
              <p:cNvSpPr/>
              <p:nvPr/>
            </p:nvSpPr>
            <p:spPr>
              <a:xfrm>
                <a:off x="397475" y="9540526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378718" y="9216514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4" name="Freeform 34"/>
              <p:cNvSpPr/>
              <p:nvPr/>
            </p:nvSpPr>
            <p:spPr>
              <a:xfrm>
                <a:off x="1581998" y="8404268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5" name="Freeform 35"/>
              <p:cNvSpPr/>
              <p:nvPr/>
            </p:nvSpPr>
            <p:spPr>
              <a:xfrm>
                <a:off x="6130280" y="7398217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2" y="33908"/>
                      <a:pt x="118151" y="0"/>
                      <a:pt x="76200" y="0"/>
                    </a:cubicBezTo>
                    <a:cubicBezTo>
                      <a:pt x="34249" y="0"/>
                      <a:pt x="188" y="33908"/>
                      <a:pt x="0" y="75859"/>
                    </a:cubicBezTo>
                    <a:cubicBezTo>
                      <a:pt x="188" y="117810"/>
                      <a:pt x="34249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2950594" y="6473472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7" name="Freeform 37"/>
              <p:cNvSpPr/>
              <p:nvPr/>
            </p:nvSpPr>
            <p:spPr>
              <a:xfrm>
                <a:off x="1322721" y="8667364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19"/>
                      <a:pt x="76200" y="151719"/>
                    </a:cubicBezTo>
                    <a:cubicBezTo>
                      <a:pt x="118151" y="151719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8" name="Freeform 38"/>
              <p:cNvSpPr/>
              <p:nvPr/>
            </p:nvSpPr>
            <p:spPr>
              <a:xfrm>
                <a:off x="1513523" y="8155005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2" y="33908"/>
                      <a:pt x="118151" y="0"/>
                      <a:pt x="76200" y="0"/>
                    </a:cubicBezTo>
                    <a:cubicBezTo>
                      <a:pt x="34248" y="0"/>
                      <a:pt x="188" y="33908"/>
                      <a:pt x="0" y="75859"/>
                    </a:cubicBezTo>
                    <a:cubicBezTo>
                      <a:pt x="188" y="117810"/>
                      <a:pt x="34248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9" name="Freeform 39"/>
              <p:cNvSpPr/>
              <p:nvPr/>
            </p:nvSpPr>
            <p:spPr>
              <a:xfrm>
                <a:off x="1575206" y="7802759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0" name="Freeform 40"/>
              <p:cNvSpPr/>
              <p:nvPr/>
            </p:nvSpPr>
            <p:spPr>
              <a:xfrm>
                <a:off x="340830" y="9434171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1" name="Freeform 41"/>
              <p:cNvSpPr/>
              <p:nvPr/>
            </p:nvSpPr>
            <p:spPr>
              <a:xfrm>
                <a:off x="3536672" y="6193608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2" name="Freeform 42"/>
              <p:cNvSpPr/>
              <p:nvPr/>
            </p:nvSpPr>
            <p:spPr>
              <a:xfrm>
                <a:off x="2287406" y="7406636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3" y="33908"/>
                      <a:pt x="118152" y="0"/>
                      <a:pt x="76200" y="0"/>
                    </a:cubicBezTo>
                    <a:cubicBezTo>
                      <a:pt x="34249" y="0"/>
                      <a:pt x="188" y="33908"/>
                      <a:pt x="0" y="75859"/>
                    </a:cubicBezTo>
                    <a:cubicBezTo>
                      <a:pt x="188" y="117810"/>
                      <a:pt x="34249" y="151719"/>
                      <a:pt x="76200" y="151719"/>
                    </a:cubicBezTo>
                    <a:cubicBezTo>
                      <a:pt x="118152" y="151719"/>
                      <a:pt x="152213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3" name="Freeform 43"/>
              <p:cNvSpPr/>
              <p:nvPr/>
            </p:nvSpPr>
            <p:spPr>
              <a:xfrm>
                <a:off x="2265394" y="7168020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0"/>
                      <a:pt x="34248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4" name="Freeform 44"/>
              <p:cNvSpPr/>
              <p:nvPr/>
            </p:nvSpPr>
            <p:spPr>
              <a:xfrm>
                <a:off x="1906010" y="7907918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5" name="Freeform 45"/>
              <p:cNvSpPr/>
              <p:nvPr/>
            </p:nvSpPr>
            <p:spPr>
              <a:xfrm>
                <a:off x="2725230" y="7451148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2" y="33908"/>
                      <a:pt x="118151" y="0"/>
                      <a:pt x="76200" y="0"/>
                    </a:cubicBezTo>
                    <a:cubicBezTo>
                      <a:pt x="34248" y="0"/>
                      <a:pt x="187" y="33908"/>
                      <a:pt x="0" y="75859"/>
                    </a:cubicBezTo>
                    <a:cubicBezTo>
                      <a:pt x="187" y="117810"/>
                      <a:pt x="34248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6" name="Freeform 46"/>
              <p:cNvSpPr/>
              <p:nvPr/>
            </p:nvSpPr>
            <p:spPr>
              <a:xfrm>
                <a:off x="5545179" y="7396131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59"/>
                    </a:cubicBezTo>
                    <a:cubicBezTo>
                      <a:pt x="188" y="117810"/>
                      <a:pt x="34249" y="151719"/>
                      <a:pt x="76200" y="151719"/>
                    </a:cubicBezTo>
                    <a:cubicBezTo>
                      <a:pt x="118152" y="151719"/>
                      <a:pt x="152213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7" name="Freeform 47"/>
              <p:cNvSpPr/>
              <p:nvPr/>
            </p:nvSpPr>
            <p:spPr>
              <a:xfrm>
                <a:off x="369583" y="9388628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8" name="Freeform 48"/>
              <p:cNvSpPr/>
              <p:nvPr/>
            </p:nvSpPr>
            <p:spPr>
              <a:xfrm>
                <a:off x="3659601" y="8924265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3" y="33908"/>
                      <a:pt x="118152" y="0"/>
                      <a:pt x="76200" y="0"/>
                    </a:cubicBezTo>
                    <a:cubicBezTo>
                      <a:pt x="34249" y="0"/>
                      <a:pt x="188" y="33908"/>
                      <a:pt x="0" y="75859"/>
                    </a:cubicBezTo>
                    <a:cubicBezTo>
                      <a:pt x="188" y="117810"/>
                      <a:pt x="34249" y="151719"/>
                      <a:pt x="76200" y="151719"/>
                    </a:cubicBezTo>
                    <a:cubicBezTo>
                      <a:pt x="118152" y="151719"/>
                      <a:pt x="152213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9" name="Freeform 49"/>
              <p:cNvSpPr/>
              <p:nvPr/>
            </p:nvSpPr>
            <p:spPr>
              <a:xfrm>
                <a:off x="978262" y="8988659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0" name="Freeform 50"/>
              <p:cNvSpPr/>
              <p:nvPr/>
            </p:nvSpPr>
            <p:spPr>
              <a:xfrm>
                <a:off x="3116511" y="6465922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1" name="Freeform 51"/>
              <p:cNvSpPr/>
              <p:nvPr/>
            </p:nvSpPr>
            <p:spPr>
              <a:xfrm>
                <a:off x="2064954" y="7895581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0"/>
                      <a:pt x="34248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2" name="Freeform 52"/>
              <p:cNvSpPr/>
              <p:nvPr/>
            </p:nvSpPr>
            <p:spPr>
              <a:xfrm>
                <a:off x="917654" y="8635318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19"/>
                      <a:pt x="76200" y="151719"/>
                    </a:cubicBezTo>
                    <a:cubicBezTo>
                      <a:pt x="118151" y="151719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3" name="Freeform 53"/>
              <p:cNvSpPr/>
              <p:nvPr/>
            </p:nvSpPr>
            <p:spPr>
              <a:xfrm>
                <a:off x="1184739" y="8743091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4" name="Freeform 54"/>
              <p:cNvSpPr/>
              <p:nvPr/>
            </p:nvSpPr>
            <p:spPr>
              <a:xfrm>
                <a:off x="483265" y="9082734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19"/>
                      <a:pt x="76200" y="151719"/>
                    </a:cubicBezTo>
                    <a:cubicBezTo>
                      <a:pt x="118151" y="151719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5" name="Freeform 55"/>
              <p:cNvSpPr/>
              <p:nvPr/>
            </p:nvSpPr>
            <p:spPr>
              <a:xfrm>
                <a:off x="9968943" y="1577751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6" name="Freeform 56"/>
              <p:cNvSpPr/>
              <p:nvPr/>
            </p:nvSpPr>
            <p:spPr>
              <a:xfrm>
                <a:off x="2338340" y="7702843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19"/>
                      <a:pt x="76200" y="151719"/>
                    </a:cubicBezTo>
                    <a:cubicBezTo>
                      <a:pt x="118151" y="151719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7" name="Freeform 57"/>
              <p:cNvSpPr/>
              <p:nvPr/>
            </p:nvSpPr>
            <p:spPr>
              <a:xfrm>
                <a:off x="259531" y="8963714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8" y="33909"/>
                      <a:pt x="0" y="75860"/>
                    </a:cubicBezTo>
                    <a:cubicBezTo>
                      <a:pt x="188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8" name="Freeform 58"/>
              <p:cNvSpPr/>
              <p:nvPr/>
            </p:nvSpPr>
            <p:spPr>
              <a:xfrm>
                <a:off x="1450283" y="8249090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3" y="33908"/>
                      <a:pt x="118152" y="0"/>
                      <a:pt x="76200" y="0"/>
                    </a:cubicBezTo>
                    <a:cubicBezTo>
                      <a:pt x="34249" y="0"/>
                      <a:pt x="188" y="33908"/>
                      <a:pt x="0" y="75859"/>
                    </a:cubicBezTo>
                    <a:cubicBezTo>
                      <a:pt x="188" y="117810"/>
                      <a:pt x="34249" y="151719"/>
                      <a:pt x="76200" y="151719"/>
                    </a:cubicBezTo>
                    <a:cubicBezTo>
                      <a:pt x="118152" y="151719"/>
                      <a:pt x="152213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9" name="Freeform 59"/>
              <p:cNvSpPr/>
              <p:nvPr/>
            </p:nvSpPr>
            <p:spPr>
              <a:xfrm>
                <a:off x="1019499" y="8826936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3" y="33908"/>
                      <a:pt x="118152" y="0"/>
                      <a:pt x="76200" y="0"/>
                    </a:cubicBezTo>
                    <a:cubicBezTo>
                      <a:pt x="34249" y="0"/>
                      <a:pt x="188" y="33908"/>
                      <a:pt x="0" y="75859"/>
                    </a:cubicBezTo>
                    <a:cubicBezTo>
                      <a:pt x="188" y="117810"/>
                      <a:pt x="34249" y="151719"/>
                      <a:pt x="76200" y="151719"/>
                    </a:cubicBezTo>
                    <a:cubicBezTo>
                      <a:pt x="118152" y="151719"/>
                      <a:pt x="152213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0" name="Freeform 60"/>
              <p:cNvSpPr/>
              <p:nvPr/>
            </p:nvSpPr>
            <p:spPr>
              <a:xfrm>
                <a:off x="2989638" y="7281156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2" y="33908"/>
                      <a:pt x="118152" y="0"/>
                      <a:pt x="76200" y="0"/>
                    </a:cubicBezTo>
                    <a:cubicBezTo>
                      <a:pt x="34249" y="0"/>
                      <a:pt x="188" y="33908"/>
                      <a:pt x="0" y="75859"/>
                    </a:cubicBezTo>
                    <a:cubicBezTo>
                      <a:pt x="188" y="117810"/>
                      <a:pt x="34249" y="151719"/>
                      <a:pt x="76200" y="151719"/>
                    </a:cubicBezTo>
                    <a:cubicBezTo>
                      <a:pt x="118152" y="151719"/>
                      <a:pt x="152212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1" name="Freeform 61"/>
              <p:cNvSpPr/>
              <p:nvPr/>
            </p:nvSpPr>
            <p:spPr>
              <a:xfrm>
                <a:off x="362165" y="9263221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2" name="Freeform 62"/>
              <p:cNvSpPr/>
              <p:nvPr/>
            </p:nvSpPr>
            <p:spPr>
              <a:xfrm>
                <a:off x="1394245" y="8030385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19"/>
                      <a:pt x="76200" y="151719"/>
                    </a:cubicBezTo>
                    <a:cubicBezTo>
                      <a:pt x="118152" y="151719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3" name="Freeform 63"/>
              <p:cNvSpPr/>
              <p:nvPr/>
            </p:nvSpPr>
            <p:spPr>
              <a:xfrm>
                <a:off x="2339866" y="7469151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19"/>
                      <a:pt x="76200" y="151719"/>
                    </a:cubicBezTo>
                    <a:cubicBezTo>
                      <a:pt x="118152" y="151719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4" name="Freeform 64"/>
              <p:cNvSpPr/>
              <p:nvPr/>
            </p:nvSpPr>
            <p:spPr>
              <a:xfrm>
                <a:off x="4241067" y="5865146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5" name="Freeform 65"/>
              <p:cNvSpPr/>
              <p:nvPr/>
            </p:nvSpPr>
            <p:spPr>
              <a:xfrm>
                <a:off x="331180" y="8925099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6" name="Freeform 66"/>
              <p:cNvSpPr/>
              <p:nvPr/>
            </p:nvSpPr>
            <p:spPr>
              <a:xfrm>
                <a:off x="1440468" y="8620874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0"/>
                      <a:pt x="34249" y="151719"/>
                      <a:pt x="76200" y="151719"/>
                    </a:cubicBezTo>
                    <a:cubicBezTo>
                      <a:pt x="118152" y="151719"/>
                      <a:pt x="152213" y="117810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7" name="Freeform 67"/>
              <p:cNvSpPr/>
              <p:nvPr/>
            </p:nvSpPr>
            <p:spPr>
              <a:xfrm>
                <a:off x="1004660" y="9060753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2" y="0"/>
                      <a:pt x="76200" y="0"/>
                    </a:cubicBezTo>
                    <a:cubicBezTo>
                      <a:pt x="34248" y="0"/>
                      <a:pt x="188" y="33909"/>
                      <a:pt x="0" y="75860"/>
                    </a:cubicBezTo>
                    <a:cubicBezTo>
                      <a:pt x="188" y="117811"/>
                      <a:pt x="34248" y="151720"/>
                      <a:pt x="76200" y="151720"/>
                    </a:cubicBezTo>
                    <a:cubicBezTo>
                      <a:pt x="118152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8" name="Freeform 68"/>
              <p:cNvSpPr/>
              <p:nvPr/>
            </p:nvSpPr>
            <p:spPr>
              <a:xfrm>
                <a:off x="2390040" y="7483022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8" y="33909"/>
                      <a:pt x="0" y="75860"/>
                    </a:cubicBezTo>
                    <a:cubicBezTo>
                      <a:pt x="188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9" name="Freeform 69"/>
              <p:cNvSpPr/>
              <p:nvPr/>
            </p:nvSpPr>
            <p:spPr>
              <a:xfrm>
                <a:off x="477137" y="8988415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19"/>
                      <a:pt x="76200" y="151719"/>
                    </a:cubicBezTo>
                    <a:cubicBezTo>
                      <a:pt x="118151" y="151719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70" name="Freeform 70"/>
              <p:cNvSpPr/>
              <p:nvPr/>
            </p:nvSpPr>
            <p:spPr>
              <a:xfrm>
                <a:off x="1304355" y="8860076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71" name="Freeform 71"/>
              <p:cNvSpPr/>
              <p:nvPr/>
            </p:nvSpPr>
            <p:spPr>
              <a:xfrm>
                <a:off x="3924263" y="5745398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3" y="33909"/>
                      <a:pt x="118151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1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72" name="Freeform 72"/>
              <p:cNvSpPr/>
              <p:nvPr/>
            </p:nvSpPr>
            <p:spPr>
              <a:xfrm>
                <a:off x="842060" y="8879016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73" name="Freeform 73"/>
              <p:cNvSpPr/>
              <p:nvPr/>
            </p:nvSpPr>
            <p:spPr>
              <a:xfrm>
                <a:off x="3493941" y="5935905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74" name="Freeform 74"/>
              <p:cNvSpPr/>
              <p:nvPr/>
            </p:nvSpPr>
            <p:spPr>
              <a:xfrm>
                <a:off x="7157646" y="7606592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2" y="0"/>
                      <a:pt x="76200" y="0"/>
                    </a:cubicBezTo>
                    <a:cubicBezTo>
                      <a:pt x="34248" y="0"/>
                      <a:pt x="188" y="33909"/>
                      <a:pt x="0" y="75860"/>
                    </a:cubicBezTo>
                    <a:cubicBezTo>
                      <a:pt x="188" y="117811"/>
                      <a:pt x="34248" y="151720"/>
                      <a:pt x="76200" y="151720"/>
                    </a:cubicBezTo>
                    <a:cubicBezTo>
                      <a:pt x="118152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75" name="Freeform 75"/>
              <p:cNvSpPr/>
              <p:nvPr/>
            </p:nvSpPr>
            <p:spPr>
              <a:xfrm>
                <a:off x="755104" y="8593282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76" name="Freeform 76"/>
              <p:cNvSpPr/>
              <p:nvPr/>
            </p:nvSpPr>
            <p:spPr>
              <a:xfrm>
                <a:off x="9656394" y="1518405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77" name="Freeform 77"/>
              <p:cNvSpPr/>
              <p:nvPr/>
            </p:nvSpPr>
            <p:spPr>
              <a:xfrm>
                <a:off x="8379130" y="1999383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78" name="Freeform 78"/>
              <p:cNvSpPr/>
              <p:nvPr/>
            </p:nvSpPr>
            <p:spPr>
              <a:xfrm>
                <a:off x="8960145" y="1704240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79" name="Freeform 79"/>
              <p:cNvSpPr/>
              <p:nvPr/>
            </p:nvSpPr>
            <p:spPr>
              <a:xfrm>
                <a:off x="5040520" y="4645224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80" name="Freeform 80"/>
              <p:cNvSpPr/>
              <p:nvPr/>
            </p:nvSpPr>
            <p:spPr>
              <a:xfrm>
                <a:off x="9418932" y="1362977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2" y="33909"/>
                      <a:pt x="118152" y="0"/>
                      <a:pt x="76200" y="0"/>
                    </a:cubicBezTo>
                    <a:cubicBezTo>
                      <a:pt x="34248" y="0"/>
                      <a:pt x="188" y="33909"/>
                      <a:pt x="0" y="75860"/>
                    </a:cubicBezTo>
                    <a:cubicBezTo>
                      <a:pt x="188" y="117811"/>
                      <a:pt x="34248" y="151720"/>
                      <a:pt x="76200" y="151720"/>
                    </a:cubicBezTo>
                    <a:cubicBezTo>
                      <a:pt x="118152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81" name="Freeform 81"/>
              <p:cNvSpPr/>
              <p:nvPr/>
            </p:nvSpPr>
            <p:spPr>
              <a:xfrm>
                <a:off x="3458315" y="5806140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9" y="0"/>
                      <a:pt x="187" y="33909"/>
                      <a:pt x="0" y="75860"/>
                    </a:cubicBezTo>
                    <a:cubicBezTo>
                      <a:pt x="187" y="117811"/>
                      <a:pt x="34249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82" name="Freeform 82"/>
              <p:cNvSpPr/>
              <p:nvPr/>
            </p:nvSpPr>
            <p:spPr>
              <a:xfrm>
                <a:off x="1833578" y="8155539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2" y="33908"/>
                      <a:pt x="118151" y="0"/>
                      <a:pt x="76200" y="0"/>
                    </a:cubicBezTo>
                    <a:cubicBezTo>
                      <a:pt x="34248" y="0"/>
                      <a:pt x="187" y="33908"/>
                      <a:pt x="0" y="75859"/>
                    </a:cubicBezTo>
                    <a:cubicBezTo>
                      <a:pt x="187" y="117810"/>
                      <a:pt x="34248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83" name="Freeform 83"/>
              <p:cNvSpPr/>
              <p:nvPr/>
            </p:nvSpPr>
            <p:spPr>
              <a:xfrm>
                <a:off x="1418646" y="8522449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0"/>
                      <a:pt x="34248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84" name="Freeform 84"/>
              <p:cNvSpPr/>
              <p:nvPr/>
            </p:nvSpPr>
            <p:spPr>
              <a:xfrm>
                <a:off x="1922737" y="7950154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85" name="Freeform 85"/>
              <p:cNvSpPr/>
              <p:nvPr/>
            </p:nvSpPr>
            <p:spPr>
              <a:xfrm>
                <a:off x="366237" y="9470698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19"/>
                      <a:pt x="76200" y="151719"/>
                    </a:cubicBezTo>
                    <a:cubicBezTo>
                      <a:pt x="118152" y="151719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86" name="Freeform 86"/>
              <p:cNvSpPr/>
              <p:nvPr/>
            </p:nvSpPr>
            <p:spPr>
              <a:xfrm>
                <a:off x="1826791" y="7948423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87" name="Freeform 87"/>
              <p:cNvSpPr/>
              <p:nvPr/>
            </p:nvSpPr>
            <p:spPr>
              <a:xfrm>
                <a:off x="5041250" y="4964000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88" name="Freeform 88"/>
              <p:cNvSpPr/>
              <p:nvPr/>
            </p:nvSpPr>
            <p:spPr>
              <a:xfrm>
                <a:off x="3923870" y="9044435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59"/>
                    </a:cubicBezTo>
                    <a:cubicBezTo>
                      <a:pt x="187" y="117810"/>
                      <a:pt x="34248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89" name="Freeform 89"/>
              <p:cNvSpPr/>
              <p:nvPr/>
            </p:nvSpPr>
            <p:spPr>
              <a:xfrm>
                <a:off x="7091550" y="3305897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2" y="33909"/>
                      <a:pt x="118152" y="0"/>
                      <a:pt x="76200" y="0"/>
                    </a:cubicBezTo>
                    <a:cubicBezTo>
                      <a:pt x="34248" y="0"/>
                      <a:pt x="188" y="33909"/>
                      <a:pt x="0" y="75860"/>
                    </a:cubicBezTo>
                    <a:cubicBezTo>
                      <a:pt x="188" y="117811"/>
                      <a:pt x="34248" y="151720"/>
                      <a:pt x="76200" y="151720"/>
                    </a:cubicBezTo>
                    <a:cubicBezTo>
                      <a:pt x="118152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90" name="Freeform 90"/>
              <p:cNvSpPr/>
              <p:nvPr/>
            </p:nvSpPr>
            <p:spPr>
              <a:xfrm>
                <a:off x="1450637" y="8040720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19"/>
                      <a:pt x="76200" y="151719"/>
                    </a:cubicBezTo>
                    <a:cubicBezTo>
                      <a:pt x="118151" y="151719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91" name="Freeform 91"/>
              <p:cNvSpPr/>
              <p:nvPr/>
            </p:nvSpPr>
            <p:spPr>
              <a:xfrm>
                <a:off x="7225850" y="3121496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2"/>
                      <a:pt x="34248" y="151720"/>
                      <a:pt x="76200" y="151720"/>
                    </a:cubicBezTo>
                    <a:cubicBezTo>
                      <a:pt x="118151" y="151720"/>
                      <a:pt x="152212" y="117812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92" name="Freeform 92"/>
              <p:cNvSpPr/>
              <p:nvPr/>
            </p:nvSpPr>
            <p:spPr>
              <a:xfrm>
                <a:off x="2422014" y="7140905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93" name="Freeform 93"/>
              <p:cNvSpPr/>
              <p:nvPr/>
            </p:nvSpPr>
            <p:spPr>
              <a:xfrm>
                <a:off x="2670861" y="7248451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2" y="33908"/>
                      <a:pt x="118152" y="0"/>
                      <a:pt x="76200" y="0"/>
                    </a:cubicBezTo>
                    <a:cubicBezTo>
                      <a:pt x="34248" y="0"/>
                      <a:pt x="188" y="33908"/>
                      <a:pt x="0" y="75859"/>
                    </a:cubicBezTo>
                    <a:cubicBezTo>
                      <a:pt x="188" y="117810"/>
                      <a:pt x="34248" y="151719"/>
                      <a:pt x="76200" y="151719"/>
                    </a:cubicBezTo>
                    <a:cubicBezTo>
                      <a:pt x="118152" y="151719"/>
                      <a:pt x="152212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94" name="Freeform 94"/>
              <p:cNvSpPr/>
              <p:nvPr/>
            </p:nvSpPr>
            <p:spPr>
              <a:xfrm>
                <a:off x="301802" y="9238604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95" name="Freeform 95"/>
              <p:cNvSpPr/>
              <p:nvPr/>
            </p:nvSpPr>
            <p:spPr>
              <a:xfrm>
                <a:off x="1573230" y="8494563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19"/>
                      <a:pt x="76200" y="151719"/>
                    </a:cubicBezTo>
                    <a:cubicBezTo>
                      <a:pt x="118152" y="151719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96" name="Freeform 96"/>
              <p:cNvSpPr/>
              <p:nvPr/>
            </p:nvSpPr>
            <p:spPr>
              <a:xfrm>
                <a:off x="1495534" y="8502882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59"/>
                    </a:cubicBezTo>
                    <a:cubicBezTo>
                      <a:pt x="187" y="117810"/>
                      <a:pt x="34248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97" name="Freeform 97"/>
              <p:cNvSpPr/>
              <p:nvPr/>
            </p:nvSpPr>
            <p:spPr>
              <a:xfrm>
                <a:off x="210093" y="9348617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19"/>
                      <a:pt x="76200" y="151719"/>
                    </a:cubicBezTo>
                    <a:cubicBezTo>
                      <a:pt x="118152" y="151719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98" name="Freeform 98"/>
              <p:cNvSpPr/>
              <p:nvPr/>
            </p:nvSpPr>
            <p:spPr>
              <a:xfrm>
                <a:off x="3011254" y="5990532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99" name="Freeform 99"/>
              <p:cNvSpPr/>
              <p:nvPr/>
            </p:nvSpPr>
            <p:spPr>
              <a:xfrm>
                <a:off x="6154562" y="7983482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00" name="Freeform 100"/>
              <p:cNvSpPr/>
              <p:nvPr/>
            </p:nvSpPr>
            <p:spPr>
              <a:xfrm>
                <a:off x="873924" y="8153339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59"/>
                    </a:cubicBezTo>
                    <a:cubicBezTo>
                      <a:pt x="187" y="117810"/>
                      <a:pt x="34248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01" name="Freeform 101"/>
              <p:cNvSpPr/>
              <p:nvPr/>
            </p:nvSpPr>
            <p:spPr>
              <a:xfrm>
                <a:off x="363687" y="9359349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19"/>
                      <a:pt x="76200" y="151719"/>
                    </a:cubicBezTo>
                    <a:cubicBezTo>
                      <a:pt x="118151" y="151719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02" name="Freeform 102"/>
              <p:cNvSpPr/>
              <p:nvPr/>
            </p:nvSpPr>
            <p:spPr>
              <a:xfrm>
                <a:off x="1677117" y="8232572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19"/>
                      <a:pt x="76200" y="151719"/>
                    </a:cubicBezTo>
                    <a:cubicBezTo>
                      <a:pt x="118151" y="151719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03" name="Freeform 103"/>
              <p:cNvSpPr/>
              <p:nvPr/>
            </p:nvSpPr>
            <p:spPr>
              <a:xfrm>
                <a:off x="1829939" y="8203030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04" name="Freeform 104"/>
              <p:cNvSpPr/>
              <p:nvPr/>
            </p:nvSpPr>
            <p:spPr>
              <a:xfrm>
                <a:off x="1586986" y="8180525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05" name="Freeform 105"/>
              <p:cNvSpPr/>
              <p:nvPr/>
            </p:nvSpPr>
            <p:spPr>
              <a:xfrm>
                <a:off x="2946670" y="7314385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06" name="Freeform 106"/>
              <p:cNvSpPr/>
              <p:nvPr/>
            </p:nvSpPr>
            <p:spPr>
              <a:xfrm>
                <a:off x="762078" y="8991932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59"/>
                    </a:cubicBezTo>
                    <a:cubicBezTo>
                      <a:pt x="188" y="117810"/>
                      <a:pt x="34249" y="151719"/>
                      <a:pt x="76200" y="151719"/>
                    </a:cubicBezTo>
                    <a:cubicBezTo>
                      <a:pt x="118152" y="151719"/>
                      <a:pt x="152213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07" name="Freeform 107"/>
              <p:cNvSpPr/>
              <p:nvPr/>
            </p:nvSpPr>
            <p:spPr>
              <a:xfrm>
                <a:off x="3955236" y="5435592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3" y="33909"/>
                      <a:pt x="118151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1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08" name="Freeform 108"/>
              <p:cNvSpPr/>
              <p:nvPr/>
            </p:nvSpPr>
            <p:spPr>
              <a:xfrm>
                <a:off x="2897904" y="6072132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09" name="Freeform 109"/>
              <p:cNvSpPr/>
              <p:nvPr/>
            </p:nvSpPr>
            <p:spPr>
              <a:xfrm>
                <a:off x="968979" y="8991064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8" y="33909"/>
                      <a:pt x="0" y="75860"/>
                    </a:cubicBezTo>
                    <a:cubicBezTo>
                      <a:pt x="188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10" name="Freeform 110"/>
              <p:cNvSpPr/>
              <p:nvPr/>
            </p:nvSpPr>
            <p:spPr>
              <a:xfrm>
                <a:off x="484934" y="9086954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19"/>
                      <a:pt x="76200" y="151719"/>
                    </a:cubicBezTo>
                    <a:cubicBezTo>
                      <a:pt x="118152" y="151719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11" name="Freeform 111"/>
              <p:cNvSpPr/>
              <p:nvPr/>
            </p:nvSpPr>
            <p:spPr>
              <a:xfrm>
                <a:off x="5295533" y="4724085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12" name="Freeform 112"/>
              <p:cNvSpPr/>
              <p:nvPr/>
            </p:nvSpPr>
            <p:spPr>
              <a:xfrm>
                <a:off x="4408315" y="7493597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19"/>
                      <a:pt x="76200" y="151719"/>
                    </a:cubicBezTo>
                    <a:cubicBezTo>
                      <a:pt x="118151" y="151719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13" name="Freeform 113"/>
              <p:cNvSpPr/>
              <p:nvPr/>
            </p:nvSpPr>
            <p:spPr>
              <a:xfrm>
                <a:off x="2359921" y="7622624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19"/>
                      <a:pt x="76200" y="151719"/>
                    </a:cubicBezTo>
                    <a:cubicBezTo>
                      <a:pt x="118152" y="151719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14" name="Freeform 114"/>
              <p:cNvSpPr/>
              <p:nvPr/>
            </p:nvSpPr>
            <p:spPr>
              <a:xfrm>
                <a:off x="2220973" y="7787264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8" y="33909"/>
                      <a:pt x="0" y="75860"/>
                    </a:cubicBezTo>
                    <a:cubicBezTo>
                      <a:pt x="188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15" name="Freeform 115"/>
              <p:cNvSpPr/>
              <p:nvPr/>
            </p:nvSpPr>
            <p:spPr>
              <a:xfrm>
                <a:off x="2644648" y="7378237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16" name="Freeform 116"/>
              <p:cNvSpPr/>
              <p:nvPr/>
            </p:nvSpPr>
            <p:spPr>
              <a:xfrm>
                <a:off x="4219401" y="8147920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2" y="33908"/>
                      <a:pt x="118151" y="0"/>
                      <a:pt x="76200" y="0"/>
                    </a:cubicBezTo>
                    <a:cubicBezTo>
                      <a:pt x="34249" y="0"/>
                      <a:pt x="188" y="33908"/>
                      <a:pt x="0" y="75859"/>
                    </a:cubicBezTo>
                    <a:cubicBezTo>
                      <a:pt x="188" y="117810"/>
                      <a:pt x="34249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17" name="Freeform 117"/>
              <p:cNvSpPr/>
              <p:nvPr/>
            </p:nvSpPr>
            <p:spPr>
              <a:xfrm>
                <a:off x="1838149" y="8083200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3" y="33908"/>
                      <a:pt x="118152" y="0"/>
                      <a:pt x="76200" y="0"/>
                    </a:cubicBezTo>
                    <a:cubicBezTo>
                      <a:pt x="34249" y="0"/>
                      <a:pt x="188" y="33908"/>
                      <a:pt x="0" y="75859"/>
                    </a:cubicBezTo>
                    <a:cubicBezTo>
                      <a:pt x="188" y="117810"/>
                      <a:pt x="34249" y="151719"/>
                      <a:pt x="76200" y="151719"/>
                    </a:cubicBezTo>
                    <a:cubicBezTo>
                      <a:pt x="118152" y="151719"/>
                      <a:pt x="152213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18" name="Freeform 118"/>
              <p:cNvSpPr/>
              <p:nvPr/>
            </p:nvSpPr>
            <p:spPr>
              <a:xfrm>
                <a:off x="257549" y="9371565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19" name="Freeform 119"/>
              <p:cNvSpPr/>
              <p:nvPr/>
            </p:nvSpPr>
            <p:spPr>
              <a:xfrm>
                <a:off x="375702" y="9267647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3" y="33908"/>
                      <a:pt x="118152" y="0"/>
                      <a:pt x="76200" y="0"/>
                    </a:cubicBezTo>
                    <a:cubicBezTo>
                      <a:pt x="34249" y="0"/>
                      <a:pt x="188" y="33908"/>
                      <a:pt x="0" y="75859"/>
                    </a:cubicBezTo>
                    <a:cubicBezTo>
                      <a:pt x="188" y="117810"/>
                      <a:pt x="34249" y="151719"/>
                      <a:pt x="76200" y="151719"/>
                    </a:cubicBezTo>
                    <a:cubicBezTo>
                      <a:pt x="118152" y="151719"/>
                      <a:pt x="152213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20" name="Freeform 120"/>
              <p:cNvSpPr/>
              <p:nvPr/>
            </p:nvSpPr>
            <p:spPr>
              <a:xfrm>
                <a:off x="3615209" y="6177506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21" name="Freeform 121"/>
              <p:cNvSpPr/>
              <p:nvPr/>
            </p:nvSpPr>
            <p:spPr>
              <a:xfrm>
                <a:off x="1575474" y="8189333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3" y="33908"/>
                      <a:pt x="118152" y="0"/>
                      <a:pt x="76200" y="0"/>
                    </a:cubicBezTo>
                    <a:cubicBezTo>
                      <a:pt x="34249" y="0"/>
                      <a:pt x="188" y="33908"/>
                      <a:pt x="0" y="75859"/>
                    </a:cubicBezTo>
                    <a:cubicBezTo>
                      <a:pt x="188" y="117810"/>
                      <a:pt x="34249" y="151719"/>
                      <a:pt x="76200" y="151719"/>
                    </a:cubicBezTo>
                    <a:cubicBezTo>
                      <a:pt x="118152" y="151719"/>
                      <a:pt x="152213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22" name="Freeform 122"/>
              <p:cNvSpPr/>
              <p:nvPr/>
            </p:nvSpPr>
            <p:spPr>
              <a:xfrm>
                <a:off x="1152970" y="8959831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8" y="33909"/>
                      <a:pt x="0" y="75860"/>
                    </a:cubicBezTo>
                    <a:cubicBezTo>
                      <a:pt x="188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23" name="Freeform 123"/>
              <p:cNvSpPr/>
              <p:nvPr/>
            </p:nvSpPr>
            <p:spPr>
              <a:xfrm>
                <a:off x="467626" y="9277080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24" name="Freeform 124"/>
              <p:cNvSpPr/>
              <p:nvPr/>
            </p:nvSpPr>
            <p:spPr>
              <a:xfrm>
                <a:off x="550116" y="9017060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25" name="Freeform 125"/>
              <p:cNvSpPr/>
              <p:nvPr/>
            </p:nvSpPr>
            <p:spPr>
              <a:xfrm>
                <a:off x="2280609" y="7870373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26" name="Freeform 126"/>
              <p:cNvSpPr/>
              <p:nvPr/>
            </p:nvSpPr>
            <p:spPr>
              <a:xfrm>
                <a:off x="182271" y="9218044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2" y="33908"/>
                      <a:pt x="118151" y="0"/>
                      <a:pt x="76200" y="0"/>
                    </a:cubicBezTo>
                    <a:cubicBezTo>
                      <a:pt x="34248" y="0"/>
                      <a:pt x="188" y="33908"/>
                      <a:pt x="0" y="75859"/>
                    </a:cubicBezTo>
                    <a:cubicBezTo>
                      <a:pt x="188" y="117810"/>
                      <a:pt x="34248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27" name="Freeform 127"/>
              <p:cNvSpPr/>
              <p:nvPr/>
            </p:nvSpPr>
            <p:spPr>
              <a:xfrm>
                <a:off x="4261244" y="5665778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28" name="Freeform 128"/>
              <p:cNvSpPr/>
              <p:nvPr/>
            </p:nvSpPr>
            <p:spPr>
              <a:xfrm>
                <a:off x="1654786" y="8033171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19"/>
                      <a:pt x="76200" y="151719"/>
                    </a:cubicBezTo>
                    <a:cubicBezTo>
                      <a:pt x="118151" y="151719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29" name="Freeform 129"/>
              <p:cNvSpPr/>
              <p:nvPr/>
            </p:nvSpPr>
            <p:spPr>
              <a:xfrm>
                <a:off x="5202384" y="8025337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30" name="Freeform 130"/>
              <p:cNvSpPr/>
              <p:nvPr/>
            </p:nvSpPr>
            <p:spPr>
              <a:xfrm>
                <a:off x="4873839" y="8405116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31" name="Freeform 131"/>
              <p:cNvSpPr/>
              <p:nvPr/>
            </p:nvSpPr>
            <p:spPr>
              <a:xfrm>
                <a:off x="1952607" y="7660961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19"/>
                      <a:pt x="76200" y="151719"/>
                    </a:cubicBezTo>
                    <a:cubicBezTo>
                      <a:pt x="118152" y="151719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32" name="Freeform 132"/>
              <p:cNvSpPr/>
              <p:nvPr/>
            </p:nvSpPr>
            <p:spPr>
              <a:xfrm>
                <a:off x="1640270" y="8228885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2" y="33908"/>
                      <a:pt x="118152" y="0"/>
                      <a:pt x="76200" y="0"/>
                    </a:cubicBezTo>
                    <a:cubicBezTo>
                      <a:pt x="34249" y="0"/>
                      <a:pt x="188" y="33908"/>
                      <a:pt x="0" y="75859"/>
                    </a:cubicBezTo>
                    <a:cubicBezTo>
                      <a:pt x="188" y="117810"/>
                      <a:pt x="34249" y="151719"/>
                      <a:pt x="76200" y="151719"/>
                    </a:cubicBezTo>
                    <a:cubicBezTo>
                      <a:pt x="118152" y="151719"/>
                      <a:pt x="152212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33" name="Freeform 133"/>
              <p:cNvSpPr/>
              <p:nvPr/>
            </p:nvSpPr>
            <p:spPr>
              <a:xfrm>
                <a:off x="2297715" y="7640102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19"/>
                      <a:pt x="76200" y="151719"/>
                    </a:cubicBezTo>
                    <a:cubicBezTo>
                      <a:pt x="118151" y="151719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34" name="Freeform 134"/>
              <p:cNvSpPr/>
              <p:nvPr/>
            </p:nvSpPr>
            <p:spPr>
              <a:xfrm>
                <a:off x="584971" y="9103037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2" y="33908"/>
                      <a:pt x="118151" y="0"/>
                      <a:pt x="76200" y="0"/>
                    </a:cubicBezTo>
                    <a:cubicBezTo>
                      <a:pt x="34248" y="0"/>
                      <a:pt x="187" y="33908"/>
                      <a:pt x="0" y="75859"/>
                    </a:cubicBezTo>
                    <a:cubicBezTo>
                      <a:pt x="187" y="117810"/>
                      <a:pt x="34248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35" name="Freeform 135"/>
              <p:cNvSpPr/>
              <p:nvPr/>
            </p:nvSpPr>
            <p:spPr>
              <a:xfrm>
                <a:off x="9359696" y="985772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8" y="0"/>
                      <a:pt x="188" y="33909"/>
                      <a:pt x="0" y="75860"/>
                    </a:cubicBezTo>
                    <a:cubicBezTo>
                      <a:pt x="188" y="117811"/>
                      <a:pt x="34248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36" name="Freeform 136"/>
              <p:cNvSpPr/>
              <p:nvPr/>
            </p:nvSpPr>
            <p:spPr>
              <a:xfrm>
                <a:off x="2589598" y="7763377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2" y="33908"/>
                      <a:pt x="118151" y="0"/>
                      <a:pt x="76200" y="0"/>
                    </a:cubicBezTo>
                    <a:cubicBezTo>
                      <a:pt x="34248" y="0"/>
                      <a:pt x="187" y="33908"/>
                      <a:pt x="0" y="75859"/>
                    </a:cubicBezTo>
                    <a:cubicBezTo>
                      <a:pt x="187" y="117810"/>
                      <a:pt x="34248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37" name="Freeform 137"/>
              <p:cNvSpPr/>
              <p:nvPr/>
            </p:nvSpPr>
            <p:spPr>
              <a:xfrm>
                <a:off x="2225548" y="7500865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38" name="Freeform 138"/>
              <p:cNvSpPr/>
              <p:nvPr/>
            </p:nvSpPr>
            <p:spPr>
              <a:xfrm>
                <a:off x="715420" y="9029294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0"/>
                      <a:pt x="34249" y="151719"/>
                      <a:pt x="76200" y="151719"/>
                    </a:cubicBezTo>
                    <a:cubicBezTo>
                      <a:pt x="118152" y="151719"/>
                      <a:pt x="152213" y="117810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39" name="Freeform 139"/>
              <p:cNvSpPr/>
              <p:nvPr/>
            </p:nvSpPr>
            <p:spPr>
              <a:xfrm>
                <a:off x="361703" y="9232860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40" name="Freeform 140"/>
              <p:cNvSpPr/>
              <p:nvPr/>
            </p:nvSpPr>
            <p:spPr>
              <a:xfrm>
                <a:off x="2644517" y="7532130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41" name="Freeform 141"/>
              <p:cNvSpPr/>
              <p:nvPr/>
            </p:nvSpPr>
            <p:spPr>
              <a:xfrm>
                <a:off x="266357" y="9537343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2" y="0"/>
                      <a:pt x="76200" y="0"/>
                    </a:cubicBezTo>
                    <a:cubicBezTo>
                      <a:pt x="34248" y="0"/>
                      <a:pt x="188" y="33909"/>
                      <a:pt x="0" y="75860"/>
                    </a:cubicBezTo>
                    <a:cubicBezTo>
                      <a:pt x="188" y="117811"/>
                      <a:pt x="34248" y="151720"/>
                      <a:pt x="76200" y="151720"/>
                    </a:cubicBezTo>
                    <a:cubicBezTo>
                      <a:pt x="118152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42" name="Freeform 142"/>
              <p:cNvSpPr/>
              <p:nvPr/>
            </p:nvSpPr>
            <p:spPr>
              <a:xfrm>
                <a:off x="2580725" y="7655249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19"/>
                      <a:pt x="76200" y="151719"/>
                    </a:cubicBezTo>
                    <a:cubicBezTo>
                      <a:pt x="118151" y="151719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43" name="Freeform 143"/>
              <p:cNvSpPr/>
              <p:nvPr/>
            </p:nvSpPr>
            <p:spPr>
              <a:xfrm>
                <a:off x="261124" y="9425508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44" name="Freeform 144"/>
              <p:cNvSpPr/>
              <p:nvPr/>
            </p:nvSpPr>
            <p:spPr>
              <a:xfrm>
                <a:off x="907155" y="9033906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19"/>
                      <a:pt x="76200" y="151719"/>
                    </a:cubicBezTo>
                    <a:cubicBezTo>
                      <a:pt x="118152" y="151719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45" name="Freeform 145"/>
              <p:cNvSpPr/>
              <p:nvPr/>
            </p:nvSpPr>
            <p:spPr>
              <a:xfrm>
                <a:off x="2360264" y="7869140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0"/>
                      <a:pt x="34249" y="151719"/>
                      <a:pt x="76200" y="151719"/>
                    </a:cubicBezTo>
                    <a:cubicBezTo>
                      <a:pt x="118152" y="151719"/>
                      <a:pt x="152212" y="117810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46" name="Freeform 146"/>
              <p:cNvSpPr/>
              <p:nvPr/>
            </p:nvSpPr>
            <p:spPr>
              <a:xfrm>
                <a:off x="3083782" y="6563019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59"/>
                    </a:cubicBezTo>
                    <a:cubicBezTo>
                      <a:pt x="188" y="117810"/>
                      <a:pt x="34249" y="151719"/>
                      <a:pt x="76200" y="151719"/>
                    </a:cubicBezTo>
                    <a:cubicBezTo>
                      <a:pt x="118152" y="151719"/>
                      <a:pt x="152213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47" name="Freeform 147"/>
              <p:cNvSpPr/>
              <p:nvPr/>
            </p:nvSpPr>
            <p:spPr>
              <a:xfrm>
                <a:off x="1454814" y="8271046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48" name="Freeform 148"/>
              <p:cNvSpPr/>
              <p:nvPr/>
            </p:nvSpPr>
            <p:spPr>
              <a:xfrm>
                <a:off x="3233154" y="6923301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3" y="33908"/>
                      <a:pt x="118152" y="0"/>
                      <a:pt x="76200" y="0"/>
                    </a:cubicBezTo>
                    <a:cubicBezTo>
                      <a:pt x="34249" y="0"/>
                      <a:pt x="188" y="33908"/>
                      <a:pt x="0" y="75859"/>
                    </a:cubicBezTo>
                    <a:cubicBezTo>
                      <a:pt x="188" y="117810"/>
                      <a:pt x="34249" y="151719"/>
                      <a:pt x="76200" y="151719"/>
                    </a:cubicBezTo>
                    <a:cubicBezTo>
                      <a:pt x="118152" y="151719"/>
                      <a:pt x="152213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49" name="Freeform 149"/>
              <p:cNvSpPr/>
              <p:nvPr/>
            </p:nvSpPr>
            <p:spPr>
              <a:xfrm>
                <a:off x="1833800" y="7967804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50" name="Freeform 150"/>
              <p:cNvSpPr/>
              <p:nvPr/>
            </p:nvSpPr>
            <p:spPr>
              <a:xfrm>
                <a:off x="2322341" y="7819452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51" name="Freeform 151"/>
              <p:cNvSpPr/>
              <p:nvPr/>
            </p:nvSpPr>
            <p:spPr>
              <a:xfrm>
                <a:off x="2262231" y="7609274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2" y="33908"/>
                      <a:pt x="118151" y="0"/>
                      <a:pt x="76200" y="0"/>
                    </a:cubicBezTo>
                    <a:cubicBezTo>
                      <a:pt x="34248" y="0"/>
                      <a:pt x="187" y="33908"/>
                      <a:pt x="0" y="75859"/>
                    </a:cubicBezTo>
                    <a:cubicBezTo>
                      <a:pt x="187" y="117810"/>
                      <a:pt x="34248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52" name="Freeform 152"/>
              <p:cNvSpPr/>
              <p:nvPr/>
            </p:nvSpPr>
            <p:spPr>
              <a:xfrm>
                <a:off x="1998862" y="7828301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53" name="Freeform 153"/>
              <p:cNvSpPr/>
              <p:nvPr/>
            </p:nvSpPr>
            <p:spPr>
              <a:xfrm>
                <a:off x="330716" y="9215620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2" y="33908"/>
                      <a:pt x="118151" y="0"/>
                      <a:pt x="76200" y="0"/>
                    </a:cubicBezTo>
                    <a:cubicBezTo>
                      <a:pt x="34248" y="0"/>
                      <a:pt x="187" y="33908"/>
                      <a:pt x="0" y="75859"/>
                    </a:cubicBezTo>
                    <a:cubicBezTo>
                      <a:pt x="187" y="117810"/>
                      <a:pt x="34248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54" name="Freeform 154"/>
              <p:cNvSpPr/>
              <p:nvPr/>
            </p:nvSpPr>
            <p:spPr>
              <a:xfrm>
                <a:off x="5049822" y="8588850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55" name="Freeform 155"/>
              <p:cNvSpPr/>
              <p:nvPr/>
            </p:nvSpPr>
            <p:spPr>
              <a:xfrm>
                <a:off x="1247865" y="8658838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56" name="Freeform 156"/>
              <p:cNvSpPr/>
              <p:nvPr/>
            </p:nvSpPr>
            <p:spPr>
              <a:xfrm>
                <a:off x="1714449" y="7848917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19"/>
                      <a:pt x="76200" y="151719"/>
                    </a:cubicBezTo>
                    <a:cubicBezTo>
                      <a:pt x="118152" y="151719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57" name="Freeform 157"/>
              <p:cNvSpPr/>
              <p:nvPr/>
            </p:nvSpPr>
            <p:spPr>
              <a:xfrm>
                <a:off x="9328218" y="1901353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58" name="Freeform 158"/>
              <p:cNvSpPr/>
              <p:nvPr/>
            </p:nvSpPr>
            <p:spPr>
              <a:xfrm>
                <a:off x="1261159" y="8803577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59" name="Freeform 159"/>
              <p:cNvSpPr/>
              <p:nvPr/>
            </p:nvSpPr>
            <p:spPr>
              <a:xfrm>
                <a:off x="455693" y="9525816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60" name="Freeform 160"/>
              <p:cNvSpPr/>
              <p:nvPr/>
            </p:nvSpPr>
            <p:spPr>
              <a:xfrm>
                <a:off x="1514097" y="8375462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3" y="33908"/>
                      <a:pt x="118152" y="0"/>
                      <a:pt x="76200" y="0"/>
                    </a:cubicBezTo>
                    <a:cubicBezTo>
                      <a:pt x="34249" y="0"/>
                      <a:pt x="188" y="33908"/>
                      <a:pt x="0" y="75859"/>
                    </a:cubicBezTo>
                    <a:cubicBezTo>
                      <a:pt x="188" y="117810"/>
                      <a:pt x="34249" y="151719"/>
                      <a:pt x="76200" y="151719"/>
                    </a:cubicBezTo>
                    <a:cubicBezTo>
                      <a:pt x="118152" y="151719"/>
                      <a:pt x="152213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61" name="Freeform 161"/>
              <p:cNvSpPr/>
              <p:nvPr/>
            </p:nvSpPr>
            <p:spPr>
              <a:xfrm>
                <a:off x="356700" y="9576230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62" name="Freeform 162"/>
              <p:cNvSpPr/>
              <p:nvPr/>
            </p:nvSpPr>
            <p:spPr>
              <a:xfrm>
                <a:off x="5928627" y="7684415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2" y="33908"/>
                      <a:pt x="118151" y="0"/>
                      <a:pt x="76200" y="0"/>
                    </a:cubicBezTo>
                    <a:cubicBezTo>
                      <a:pt x="34249" y="0"/>
                      <a:pt x="187" y="33908"/>
                      <a:pt x="0" y="75859"/>
                    </a:cubicBezTo>
                    <a:cubicBezTo>
                      <a:pt x="187" y="117810"/>
                      <a:pt x="34249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63" name="Freeform 163"/>
              <p:cNvSpPr/>
              <p:nvPr/>
            </p:nvSpPr>
            <p:spPr>
              <a:xfrm>
                <a:off x="1761250" y="7922430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3" y="33908"/>
                      <a:pt x="118152" y="0"/>
                      <a:pt x="76200" y="0"/>
                    </a:cubicBezTo>
                    <a:cubicBezTo>
                      <a:pt x="34249" y="0"/>
                      <a:pt x="188" y="33908"/>
                      <a:pt x="0" y="75859"/>
                    </a:cubicBezTo>
                    <a:cubicBezTo>
                      <a:pt x="188" y="117810"/>
                      <a:pt x="34249" y="151719"/>
                      <a:pt x="76200" y="151719"/>
                    </a:cubicBezTo>
                    <a:cubicBezTo>
                      <a:pt x="118152" y="151719"/>
                      <a:pt x="152213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64" name="Freeform 164"/>
              <p:cNvSpPr/>
              <p:nvPr/>
            </p:nvSpPr>
            <p:spPr>
              <a:xfrm>
                <a:off x="2035606" y="7944527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65" name="Freeform 165"/>
              <p:cNvSpPr/>
              <p:nvPr/>
            </p:nvSpPr>
            <p:spPr>
              <a:xfrm>
                <a:off x="332081" y="8981542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66" name="Freeform 166"/>
              <p:cNvSpPr/>
              <p:nvPr/>
            </p:nvSpPr>
            <p:spPr>
              <a:xfrm>
                <a:off x="429406" y="8745702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0"/>
                      <a:pt x="34249" y="151719"/>
                      <a:pt x="76200" y="151719"/>
                    </a:cubicBezTo>
                    <a:cubicBezTo>
                      <a:pt x="118152" y="151719"/>
                      <a:pt x="152213" y="117810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67" name="Freeform 167"/>
              <p:cNvSpPr/>
              <p:nvPr/>
            </p:nvSpPr>
            <p:spPr>
              <a:xfrm>
                <a:off x="2422918" y="7299491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19"/>
                      <a:pt x="76200" y="151719"/>
                    </a:cubicBezTo>
                    <a:cubicBezTo>
                      <a:pt x="118151" y="151719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68" name="Freeform 168"/>
              <p:cNvSpPr/>
              <p:nvPr/>
            </p:nvSpPr>
            <p:spPr>
              <a:xfrm>
                <a:off x="2440332" y="7745397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19"/>
                      <a:pt x="76200" y="151719"/>
                    </a:cubicBezTo>
                    <a:cubicBezTo>
                      <a:pt x="118152" y="151719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69" name="Freeform 169"/>
              <p:cNvSpPr/>
              <p:nvPr/>
            </p:nvSpPr>
            <p:spPr>
              <a:xfrm>
                <a:off x="2003036" y="7686371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70" name="Freeform 170"/>
              <p:cNvSpPr/>
              <p:nvPr/>
            </p:nvSpPr>
            <p:spPr>
              <a:xfrm>
                <a:off x="8345238" y="2469660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59"/>
                    </a:moveTo>
                    <a:cubicBezTo>
                      <a:pt x="152212" y="33908"/>
                      <a:pt x="118152" y="0"/>
                      <a:pt x="76200" y="0"/>
                    </a:cubicBezTo>
                    <a:cubicBezTo>
                      <a:pt x="34248" y="0"/>
                      <a:pt x="187" y="33908"/>
                      <a:pt x="0" y="75859"/>
                    </a:cubicBezTo>
                    <a:cubicBezTo>
                      <a:pt x="187" y="117811"/>
                      <a:pt x="34248" y="151719"/>
                      <a:pt x="76200" y="151719"/>
                    </a:cubicBezTo>
                    <a:cubicBezTo>
                      <a:pt x="118152" y="151719"/>
                      <a:pt x="152212" y="117811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71" name="Freeform 171"/>
              <p:cNvSpPr/>
              <p:nvPr/>
            </p:nvSpPr>
            <p:spPr>
              <a:xfrm>
                <a:off x="1867477" y="7661534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19"/>
                      <a:pt x="76200" y="151719"/>
                    </a:cubicBezTo>
                    <a:cubicBezTo>
                      <a:pt x="118152" y="151719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72" name="Freeform 172"/>
              <p:cNvSpPr/>
              <p:nvPr/>
            </p:nvSpPr>
            <p:spPr>
              <a:xfrm>
                <a:off x="2805646" y="7507401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73" name="Freeform 173"/>
              <p:cNvSpPr/>
              <p:nvPr/>
            </p:nvSpPr>
            <p:spPr>
              <a:xfrm>
                <a:off x="1895590" y="7933279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74" name="Freeform 174"/>
              <p:cNvSpPr/>
              <p:nvPr/>
            </p:nvSpPr>
            <p:spPr>
              <a:xfrm>
                <a:off x="7369346" y="3275885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1"/>
                      <a:pt x="76200" y="151721"/>
                    </a:cubicBezTo>
                    <a:cubicBezTo>
                      <a:pt x="118151" y="151721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75" name="Freeform 175"/>
              <p:cNvSpPr/>
              <p:nvPr/>
            </p:nvSpPr>
            <p:spPr>
              <a:xfrm>
                <a:off x="9096811" y="2245744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76" name="Freeform 176"/>
              <p:cNvSpPr/>
              <p:nvPr/>
            </p:nvSpPr>
            <p:spPr>
              <a:xfrm>
                <a:off x="696939" y="9253713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8" y="33909"/>
                      <a:pt x="0" y="75860"/>
                    </a:cubicBezTo>
                    <a:cubicBezTo>
                      <a:pt x="188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77" name="Freeform 177"/>
              <p:cNvSpPr/>
              <p:nvPr/>
            </p:nvSpPr>
            <p:spPr>
              <a:xfrm>
                <a:off x="1739910" y="8130264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78" name="Freeform 178"/>
              <p:cNvSpPr/>
              <p:nvPr/>
            </p:nvSpPr>
            <p:spPr>
              <a:xfrm>
                <a:off x="553880" y="8834892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59"/>
                    </a:cubicBezTo>
                    <a:cubicBezTo>
                      <a:pt x="188" y="117810"/>
                      <a:pt x="34249" y="151719"/>
                      <a:pt x="76200" y="151719"/>
                    </a:cubicBezTo>
                    <a:cubicBezTo>
                      <a:pt x="118152" y="151719"/>
                      <a:pt x="152213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79" name="Freeform 179"/>
              <p:cNvSpPr/>
              <p:nvPr/>
            </p:nvSpPr>
            <p:spPr>
              <a:xfrm>
                <a:off x="2847476" y="7348309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0"/>
                      <a:pt x="34248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80" name="Freeform 180"/>
              <p:cNvSpPr/>
              <p:nvPr/>
            </p:nvSpPr>
            <p:spPr>
              <a:xfrm>
                <a:off x="3447802" y="8667445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3" y="33908"/>
                      <a:pt x="118152" y="0"/>
                      <a:pt x="76200" y="0"/>
                    </a:cubicBezTo>
                    <a:cubicBezTo>
                      <a:pt x="34249" y="0"/>
                      <a:pt x="188" y="33908"/>
                      <a:pt x="0" y="75859"/>
                    </a:cubicBezTo>
                    <a:cubicBezTo>
                      <a:pt x="188" y="117810"/>
                      <a:pt x="34249" y="151719"/>
                      <a:pt x="76200" y="151719"/>
                    </a:cubicBezTo>
                    <a:cubicBezTo>
                      <a:pt x="118152" y="151719"/>
                      <a:pt x="152213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81" name="Freeform 181"/>
              <p:cNvSpPr/>
              <p:nvPr/>
            </p:nvSpPr>
            <p:spPr>
              <a:xfrm>
                <a:off x="731485" y="8562401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3" y="33908"/>
                      <a:pt x="118152" y="0"/>
                      <a:pt x="76200" y="0"/>
                    </a:cubicBezTo>
                    <a:cubicBezTo>
                      <a:pt x="34249" y="0"/>
                      <a:pt x="188" y="33908"/>
                      <a:pt x="0" y="75859"/>
                    </a:cubicBezTo>
                    <a:cubicBezTo>
                      <a:pt x="188" y="117810"/>
                      <a:pt x="34249" y="151719"/>
                      <a:pt x="76200" y="151719"/>
                    </a:cubicBezTo>
                    <a:cubicBezTo>
                      <a:pt x="118152" y="151719"/>
                      <a:pt x="152213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82" name="Freeform 182"/>
              <p:cNvSpPr/>
              <p:nvPr/>
            </p:nvSpPr>
            <p:spPr>
              <a:xfrm>
                <a:off x="1795019" y="8063947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3" y="33908"/>
                      <a:pt x="118152" y="0"/>
                      <a:pt x="76200" y="0"/>
                    </a:cubicBezTo>
                    <a:cubicBezTo>
                      <a:pt x="34249" y="0"/>
                      <a:pt x="188" y="33908"/>
                      <a:pt x="0" y="75859"/>
                    </a:cubicBezTo>
                    <a:cubicBezTo>
                      <a:pt x="188" y="117810"/>
                      <a:pt x="34249" y="151719"/>
                      <a:pt x="76200" y="151719"/>
                    </a:cubicBezTo>
                    <a:cubicBezTo>
                      <a:pt x="118152" y="151719"/>
                      <a:pt x="152213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83" name="Freeform 183"/>
              <p:cNvSpPr/>
              <p:nvPr/>
            </p:nvSpPr>
            <p:spPr>
              <a:xfrm>
                <a:off x="1243453" y="8663562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8" y="33909"/>
                      <a:pt x="0" y="75860"/>
                    </a:cubicBezTo>
                    <a:cubicBezTo>
                      <a:pt x="188" y="117811"/>
                      <a:pt x="34248" y="151719"/>
                      <a:pt x="76200" y="151719"/>
                    </a:cubicBezTo>
                    <a:cubicBezTo>
                      <a:pt x="118151" y="151719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84" name="Freeform 184"/>
              <p:cNvSpPr/>
              <p:nvPr/>
            </p:nvSpPr>
            <p:spPr>
              <a:xfrm>
                <a:off x="1373593" y="8590618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85" name="Freeform 185"/>
              <p:cNvSpPr/>
              <p:nvPr/>
            </p:nvSpPr>
            <p:spPr>
              <a:xfrm>
                <a:off x="1514553" y="8033045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2" y="33908"/>
                      <a:pt x="118151" y="0"/>
                      <a:pt x="76200" y="0"/>
                    </a:cubicBezTo>
                    <a:cubicBezTo>
                      <a:pt x="34248" y="0"/>
                      <a:pt x="187" y="33908"/>
                      <a:pt x="0" y="75859"/>
                    </a:cubicBezTo>
                    <a:cubicBezTo>
                      <a:pt x="187" y="117810"/>
                      <a:pt x="34248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86" name="Freeform 186"/>
              <p:cNvSpPr/>
              <p:nvPr/>
            </p:nvSpPr>
            <p:spPr>
              <a:xfrm>
                <a:off x="363442" y="9393048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87" name="Freeform 187"/>
              <p:cNvSpPr/>
              <p:nvPr/>
            </p:nvSpPr>
            <p:spPr>
              <a:xfrm>
                <a:off x="604757" y="8536385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88" name="Freeform 188"/>
              <p:cNvSpPr/>
              <p:nvPr/>
            </p:nvSpPr>
            <p:spPr>
              <a:xfrm>
                <a:off x="2189761" y="7600108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89" name="Freeform 189"/>
              <p:cNvSpPr/>
              <p:nvPr/>
            </p:nvSpPr>
            <p:spPr>
              <a:xfrm>
                <a:off x="834999" y="8314206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90" name="Freeform 190"/>
              <p:cNvSpPr/>
              <p:nvPr/>
            </p:nvSpPr>
            <p:spPr>
              <a:xfrm>
                <a:off x="1072715" y="8773427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91" name="Freeform 191"/>
              <p:cNvSpPr/>
              <p:nvPr/>
            </p:nvSpPr>
            <p:spPr>
              <a:xfrm>
                <a:off x="508670" y="9002503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92" name="Freeform 192"/>
              <p:cNvSpPr/>
              <p:nvPr/>
            </p:nvSpPr>
            <p:spPr>
              <a:xfrm>
                <a:off x="7334763" y="2984012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8" y="0"/>
                      <a:pt x="188" y="33909"/>
                      <a:pt x="0" y="75860"/>
                    </a:cubicBezTo>
                    <a:cubicBezTo>
                      <a:pt x="188" y="117811"/>
                      <a:pt x="34248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93" name="Freeform 193"/>
              <p:cNvSpPr/>
              <p:nvPr/>
            </p:nvSpPr>
            <p:spPr>
              <a:xfrm>
                <a:off x="1996025" y="7645520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94" name="Freeform 194"/>
              <p:cNvSpPr/>
              <p:nvPr/>
            </p:nvSpPr>
            <p:spPr>
              <a:xfrm>
                <a:off x="9411194" y="1808134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2" y="33908"/>
                      <a:pt x="118151" y="0"/>
                      <a:pt x="76200" y="0"/>
                    </a:cubicBezTo>
                    <a:cubicBezTo>
                      <a:pt x="34248" y="0"/>
                      <a:pt x="187" y="33908"/>
                      <a:pt x="0" y="75860"/>
                    </a:cubicBezTo>
                    <a:cubicBezTo>
                      <a:pt x="187" y="117811"/>
                      <a:pt x="34248" y="151719"/>
                      <a:pt x="76200" y="151719"/>
                    </a:cubicBezTo>
                    <a:cubicBezTo>
                      <a:pt x="118151" y="151719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95" name="Freeform 195"/>
              <p:cNvSpPr/>
              <p:nvPr/>
            </p:nvSpPr>
            <p:spPr>
              <a:xfrm>
                <a:off x="1046738" y="8939459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19"/>
                      <a:pt x="76200" y="151719"/>
                    </a:cubicBezTo>
                    <a:cubicBezTo>
                      <a:pt x="118152" y="151719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96" name="Freeform 196"/>
              <p:cNvSpPr/>
              <p:nvPr/>
            </p:nvSpPr>
            <p:spPr>
              <a:xfrm>
                <a:off x="2305473" y="7622575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19"/>
                      <a:pt x="76200" y="151719"/>
                    </a:cubicBezTo>
                    <a:cubicBezTo>
                      <a:pt x="118152" y="151719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97" name="Freeform 197"/>
              <p:cNvSpPr/>
              <p:nvPr/>
            </p:nvSpPr>
            <p:spPr>
              <a:xfrm>
                <a:off x="2625085" y="7434631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98" name="Freeform 198"/>
              <p:cNvSpPr/>
              <p:nvPr/>
            </p:nvSpPr>
            <p:spPr>
              <a:xfrm>
                <a:off x="827338" y="8725635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0"/>
                      <a:pt x="34249" y="151719"/>
                      <a:pt x="76200" y="151719"/>
                    </a:cubicBezTo>
                    <a:cubicBezTo>
                      <a:pt x="118152" y="151719"/>
                      <a:pt x="152213" y="117810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99" name="Freeform 199"/>
              <p:cNvSpPr/>
              <p:nvPr/>
            </p:nvSpPr>
            <p:spPr>
              <a:xfrm>
                <a:off x="1663911" y="8070118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00" name="Freeform 200"/>
              <p:cNvSpPr/>
              <p:nvPr/>
            </p:nvSpPr>
            <p:spPr>
              <a:xfrm>
                <a:off x="1332919" y="8501216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19"/>
                      <a:pt x="76200" y="151719"/>
                    </a:cubicBezTo>
                    <a:cubicBezTo>
                      <a:pt x="118151" y="151719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01" name="Freeform 201"/>
              <p:cNvSpPr/>
              <p:nvPr/>
            </p:nvSpPr>
            <p:spPr>
              <a:xfrm>
                <a:off x="1216307" y="8784099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2" y="33908"/>
                      <a:pt x="118152" y="0"/>
                      <a:pt x="76200" y="0"/>
                    </a:cubicBezTo>
                    <a:cubicBezTo>
                      <a:pt x="34249" y="0"/>
                      <a:pt x="188" y="33908"/>
                      <a:pt x="0" y="75859"/>
                    </a:cubicBezTo>
                    <a:cubicBezTo>
                      <a:pt x="188" y="117810"/>
                      <a:pt x="34249" y="151719"/>
                      <a:pt x="76200" y="151719"/>
                    </a:cubicBezTo>
                    <a:cubicBezTo>
                      <a:pt x="118152" y="151719"/>
                      <a:pt x="152212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02" name="Freeform 202"/>
              <p:cNvSpPr/>
              <p:nvPr/>
            </p:nvSpPr>
            <p:spPr>
              <a:xfrm>
                <a:off x="632176" y="9065461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2" y="0"/>
                      <a:pt x="76200" y="0"/>
                    </a:cubicBezTo>
                    <a:cubicBezTo>
                      <a:pt x="34248" y="0"/>
                      <a:pt x="188" y="33909"/>
                      <a:pt x="0" y="75860"/>
                    </a:cubicBezTo>
                    <a:cubicBezTo>
                      <a:pt x="188" y="117811"/>
                      <a:pt x="34248" y="151720"/>
                      <a:pt x="76200" y="151720"/>
                    </a:cubicBezTo>
                    <a:cubicBezTo>
                      <a:pt x="118152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03" name="Freeform 203"/>
              <p:cNvSpPr/>
              <p:nvPr/>
            </p:nvSpPr>
            <p:spPr>
              <a:xfrm>
                <a:off x="269978" y="9182223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04" name="Freeform 204"/>
              <p:cNvSpPr/>
              <p:nvPr/>
            </p:nvSpPr>
            <p:spPr>
              <a:xfrm>
                <a:off x="2712607" y="7416712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2" y="33908"/>
                      <a:pt x="118151" y="0"/>
                      <a:pt x="76200" y="0"/>
                    </a:cubicBezTo>
                    <a:cubicBezTo>
                      <a:pt x="34248" y="0"/>
                      <a:pt x="187" y="33908"/>
                      <a:pt x="0" y="75859"/>
                    </a:cubicBezTo>
                    <a:cubicBezTo>
                      <a:pt x="187" y="117810"/>
                      <a:pt x="34248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05" name="Freeform 205"/>
              <p:cNvSpPr/>
              <p:nvPr/>
            </p:nvSpPr>
            <p:spPr>
              <a:xfrm>
                <a:off x="359421" y="9476156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06" name="Freeform 206"/>
              <p:cNvSpPr/>
              <p:nvPr/>
            </p:nvSpPr>
            <p:spPr>
              <a:xfrm>
                <a:off x="9937898" y="1087098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2" y="33909"/>
                      <a:pt x="118152" y="0"/>
                      <a:pt x="76200" y="0"/>
                    </a:cubicBezTo>
                    <a:cubicBezTo>
                      <a:pt x="34248" y="0"/>
                      <a:pt x="188" y="33909"/>
                      <a:pt x="0" y="75860"/>
                    </a:cubicBezTo>
                    <a:cubicBezTo>
                      <a:pt x="188" y="117812"/>
                      <a:pt x="34248" y="151720"/>
                      <a:pt x="76200" y="151720"/>
                    </a:cubicBezTo>
                    <a:cubicBezTo>
                      <a:pt x="118152" y="151720"/>
                      <a:pt x="152212" y="117812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07" name="Freeform 207"/>
              <p:cNvSpPr/>
              <p:nvPr/>
            </p:nvSpPr>
            <p:spPr>
              <a:xfrm>
                <a:off x="466757" y="9358774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2" y="33908"/>
                      <a:pt x="118151" y="0"/>
                      <a:pt x="76200" y="0"/>
                    </a:cubicBezTo>
                    <a:cubicBezTo>
                      <a:pt x="34248" y="0"/>
                      <a:pt x="187" y="33908"/>
                      <a:pt x="0" y="75859"/>
                    </a:cubicBezTo>
                    <a:cubicBezTo>
                      <a:pt x="187" y="117810"/>
                      <a:pt x="34248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08" name="Freeform 208"/>
              <p:cNvSpPr/>
              <p:nvPr/>
            </p:nvSpPr>
            <p:spPr>
              <a:xfrm>
                <a:off x="6863963" y="3665924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8" y="0"/>
                      <a:pt x="188" y="33909"/>
                      <a:pt x="0" y="75860"/>
                    </a:cubicBezTo>
                    <a:cubicBezTo>
                      <a:pt x="188" y="117811"/>
                      <a:pt x="34248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09" name="Freeform 209"/>
              <p:cNvSpPr/>
              <p:nvPr/>
            </p:nvSpPr>
            <p:spPr>
              <a:xfrm>
                <a:off x="523238" y="8884709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0"/>
                      <a:pt x="34248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10" name="Freeform 210"/>
              <p:cNvSpPr/>
              <p:nvPr/>
            </p:nvSpPr>
            <p:spPr>
              <a:xfrm>
                <a:off x="2399331" y="7802246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11" name="Freeform 211"/>
              <p:cNvSpPr/>
              <p:nvPr/>
            </p:nvSpPr>
            <p:spPr>
              <a:xfrm>
                <a:off x="1768423" y="8466720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12" name="Freeform 212"/>
              <p:cNvSpPr/>
              <p:nvPr/>
            </p:nvSpPr>
            <p:spPr>
              <a:xfrm>
                <a:off x="2296985" y="7942452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13" name="Freeform 213"/>
              <p:cNvSpPr/>
              <p:nvPr/>
            </p:nvSpPr>
            <p:spPr>
              <a:xfrm>
                <a:off x="8366181" y="2128042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2" y="33909"/>
                      <a:pt x="118152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2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14" name="Freeform 214"/>
              <p:cNvSpPr/>
              <p:nvPr/>
            </p:nvSpPr>
            <p:spPr>
              <a:xfrm>
                <a:off x="1878448" y="8185352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8" y="33909"/>
                      <a:pt x="0" y="75860"/>
                    </a:cubicBezTo>
                    <a:cubicBezTo>
                      <a:pt x="188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15" name="Freeform 215"/>
              <p:cNvSpPr/>
              <p:nvPr/>
            </p:nvSpPr>
            <p:spPr>
              <a:xfrm>
                <a:off x="900313" y="8832927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59"/>
                    </a:cubicBezTo>
                    <a:cubicBezTo>
                      <a:pt x="187" y="117810"/>
                      <a:pt x="34248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16" name="Freeform 216"/>
              <p:cNvSpPr/>
              <p:nvPr/>
            </p:nvSpPr>
            <p:spPr>
              <a:xfrm>
                <a:off x="598600" y="8563911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17" name="Freeform 217"/>
              <p:cNvSpPr/>
              <p:nvPr/>
            </p:nvSpPr>
            <p:spPr>
              <a:xfrm>
                <a:off x="2125762" y="7378216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18" name="Freeform 218"/>
              <p:cNvSpPr/>
              <p:nvPr/>
            </p:nvSpPr>
            <p:spPr>
              <a:xfrm>
                <a:off x="521044" y="9204332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8" y="33909"/>
                      <a:pt x="0" y="75860"/>
                    </a:cubicBezTo>
                    <a:cubicBezTo>
                      <a:pt x="188" y="117811"/>
                      <a:pt x="34248" y="151719"/>
                      <a:pt x="76200" y="151719"/>
                    </a:cubicBezTo>
                    <a:cubicBezTo>
                      <a:pt x="118151" y="151719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19" name="Freeform 219"/>
              <p:cNvSpPr/>
              <p:nvPr/>
            </p:nvSpPr>
            <p:spPr>
              <a:xfrm>
                <a:off x="5173691" y="7966412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20" name="Freeform 220"/>
              <p:cNvSpPr/>
              <p:nvPr/>
            </p:nvSpPr>
            <p:spPr>
              <a:xfrm>
                <a:off x="3873996" y="6070996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21" name="Freeform 221"/>
              <p:cNvSpPr/>
              <p:nvPr/>
            </p:nvSpPr>
            <p:spPr>
              <a:xfrm>
                <a:off x="1393784" y="8690397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22" name="Freeform 222"/>
              <p:cNvSpPr/>
              <p:nvPr/>
            </p:nvSpPr>
            <p:spPr>
              <a:xfrm>
                <a:off x="1566937" y="8554183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3" y="33908"/>
                      <a:pt x="118152" y="0"/>
                      <a:pt x="76200" y="0"/>
                    </a:cubicBezTo>
                    <a:cubicBezTo>
                      <a:pt x="34249" y="0"/>
                      <a:pt x="188" y="33908"/>
                      <a:pt x="0" y="75859"/>
                    </a:cubicBezTo>
                    <a:cubicBezTo>
                      <a:pt x="188" y="117810"/>
                      <a:pt x="34249" y="151719"/>
                      <a:pt x="76200" y="151719"/>
                    </a:cubicBezTo>
                    <a:cubicBezTo>
                      <a:pt x="118152" y="151719"/>
                      <a:pt x="152213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23" name="Freeform 223"/>
              <p:cNvSpPr/>
              <p:nvPr/>
            </p:nvSpPr>
            <p:spPr>
              <a:xfrm>
                <a:off x="1450087" y="8637739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2" y="33908"/>
                      <a:pt x="118151" y="0"/>
                      <a:pt x="76200" y="0"/>
                    </a:cubicBezTo>
                    <a:cubicBezTo>
                      <a:pt x="34248" y="0"/>
                      <a:pt x="187" y="33908"/>
                      <a:pt x="0" y="75859"/>
                    </a:cubicBezTo>
                    <a:cubicBezTo>
                      <a:pt x="187" y="117810"/>
                      <a:pt x="34248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24" name="Freeform 224"/>
              <p:cNvSpPr/>
              <p:nvPr/>
            </p:nvSpPr>
            <p:spPr>
              <a:xfrm>
                <a:off x="1007601" y="9051286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2" y="33908"/>
                      <a:pt x="118151" y="0"/>
                      <a:pt x="76200" y="0"/>
                    </a:cubicBezTo>
                    <a:cubicBezTo>
                      <a:pt x="34248" y="0"/>
                      <a:pt x="187" y="33908"/>
                      <a:pt x="0" y="75859"/>
                    </a:cubicBezTo>
                    <a:cubicBezTo>
                      <a:pt x="187" y="117810"/>
                      <a:pt x="34248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25" name="Freeform 225"/>
              <p:cNvSpPr/>
              <p:nvPr/>
            </p:nvSpPr>
            <p:spPr>
              <a:xfrm>
                <a:off x="329715" y="9392112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19"/>
                      <a:pt x="76200" y="151719"/>
                    </a:cubicBezTo>
                    <a:cubicBezTo>
                      <a:pt x="118151" y="151719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26" name="Freeform 226"/>
              <p:cNvSpPr/>
              <p:nvPr/>
            </p:nvSpPr>
            <p:spPr>
              <a:xfrm>
                <a:off x="1625073" y="7892946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27" name="Freeform 227"/>
              <p:cNvSpPr/>
              <p:nvPr/>
            </p:nvSpPr>
            <p:spPr>
              <a:xfrm>
                <a:off x="3785074" y="5135816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28" name="Freeform 228"/>
              <p:cNvSpPr/>
              <p:nvPr/>
            </p:nvSpPr>
            <p:spPr>
              <a:xfrm>
                <a:off x="744276" y="8940540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2" y="33908"/>
                      <a:pt x="118151" y="0"/>
                      <a:pt x="76200" y="0"/>
                    </a:cubicBezTo>
                    <a:cubicBezTo>
                      <a:pt x="34248" y="0"/>
                      <a:pt x="188" y="33908"/>
                      <a:pt x="0" y="75859"/>
                    </a:cubicBezTo>
                    <a:cubicBezTo>
                      <a:pt x="188" y="117810"/>
                      <a:pt x="34248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29" name="Freeform 229"/>
              <p:cNvSpPr/>
              <p:nvPr/>
            </p:nvSpPr>
            <p:spPr>
              <a:xfrm>
                <a:off x="4366834" y="9489989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9" y="0"/>
                      <a:pt x="187" y="33909"/>
                      <a:pt x="0" y="75860"/>
                    </a:cubicBezTo>
                    <a:cubicBezTo>
                      <a:pt x="187" y="117811"/>
                      <a:pt x="34249" y="151719"/>
                      <a:pt x="76200" y="151719"/>
                    </a:cubicBezTo>
                    <a:cubicBezTo>
                      <a:pt x="118151" y="151719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30" name="Freeform 230"/>
              <p:cNvSpPr/>
              <p:nvPr/>
            </p:nvSpPr>
            <p:spPr>
              <a:xfrm>
                <a:off x="4383684" y="5139143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31" name="Freeform 231"/>
              <p:cNvSpPr/>
              <p:nvPr/>
            </p:nvSpPr>
            <p:spPr>
              <a:xfrm>
                <a:off x="9063553" y="1265264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2" y="33909"/>
                      <a:pt x="118152" y="0"/>
                      <a:pt x="76200" y="0"/>
                    </a:cubicBezTo>
                    <a:cubicBezTo>
                      <a:pt x="34248" y="0"/>
                      <a:pt x="188" y="33909"/>
                      <a:pt x="0" y="75860"/>
                    </a:cubicBezTo>
                    <a:cubicBezTo>
                      <a:pt x="188" y="117811"/>
                      <a:pt x="34248" y="151720"/>
                      <a:pt x="76200" y="151720"/>
                    </a:cubicBezTo>
                    <a:cubicBezTo>
                      <a:pt x="118152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32" name="Freeform 232"/>
              <p:cNvSpPr/>
              <p:nvPr/>
            </p:nvSpPr>
            <p:spPr>
              <a:xfrm>
                <a:off x="7635851" y="2407813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2" y="33909"/>
                      <a:pt x="118152" y="0"/>
                      <a:pt x="76200" y="0"/>
                    </a:cubicBezTo>
                    <a:cubicBezTo>
                      <a:pt x="34248" y="0"/>
                      <a:pt x="188" y="33909"/>
                      <a:pt x="0" y="75860"/>
                    </a:cubicBezTo>
                    <a:cubicBezTo>
                      <a:pt x="188" y="117811"/>
                      <a:pt x="34248" y="151720"/>
                      <a:pt x="76200" y="151720"/>
                    </a:cubicBezTo>
                    <a:cubicBezTo>
                      <a:pt x="118152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33" name="Freeform 233"/>
              <p:cNvSpPr/>
              <p:nvPr/>
            </p:nvSpPr>
            <p:spPr>
              <a:xfrm>
                <a:off x="386887" y="9475646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34" name="Freeform 234"/>
              <p:cNvSpPr/>
              <p:nvPr/>
            </p:nvSpPr>
            <p:spPr>
              <a:xfrm>
                <a:off x="4551645" y="9088924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35" name="Freeform 235"/>
              <p:cNvSpPr/>
              <p:nvPr/>
            </p:nvSpPr>
            <p:spPr>
              <a:xfrm>
                <a:off x="5130974" y="4260722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1"/>
                    </a:moveTo>
                    <a:cubicBezTo>
                      <a:pt x="152213" y="33910"/>
                      <a:pt x="118152" y="0"/>
                      <a:pt x="76200" y="0"/>
                    </a:cubicBezTo>
                    <a:cubicBezTo>
                      <a:pt x="34249" y="0"/>
                      <a:pt x="188" y="33910"/>
                      <a:pt x="0" y="75861"/>
                    </a:cubicBezTo>
                    <a:cubicBezTo>
                      <a:pt x="188" y="117812"/>
                      <a:pt x="34249" y="151721"/>
                      <a:pt x="76200" y="151721"/>
                    </a:cubicBezTo>
                    <a:cubicBezTo>
                      <a:pt x="118152" y="151721"/>
                      <a:pt x="152213" y="117812"/>
                      <a:pt x="152400" y="7586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36" name="Freeform 236"/>
              <p:cNvSpPr/>
              <p:nvPr/>
            </p:nvSpPr>
            <p:spPr>
              <a:xfrm>
                <a:off x="2103513" y="7720774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37" name="Freeform 237"/>
              <p:cNvSpPr/>
              <p:nvPr/>
            </p:nvSpPr>
            <p:spPr>
              <a:xfrm>
                <a:off x="8127005" y="2145672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59"/>
                    </a:moveTo>
                    <a:cubicBezTo>
                      <a:pt x="152212" y="33908"/>
                      <a:pt x="118151" y="0"/>
                      <a:pt x="76200" y="0"/>
                    </a:cubicBezTo>
                    <a:cubicBezTo>
                      <a:pt x="34248" y="0"/>
                      <a:pt x="187" y="33908"/>
                      <a:pt x="0" y="75859"/>
                    </a:cubicBezTo>
                    <a:cubicBezTo>
                      <a:pt x="187" y="117811"/>
                      <a:pt x="34248" y="151719"/>
                      <a:pt x="76200" y="151719"/>
                    </a:cubicBezTo>
                    <a:cubicBezTo>
                      <a:pt x="118151" y="151719"/>
                      <a:pt x="152212" y="117811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38" name="Freeform 238"/>
              <p:cNvSpPr/>
              <p:nvPr/>
            </p:nvSpPr>
            <p:spPr>
              <a:xfrm>
                <a:off x="316666" y="9395401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19"/>
                      <a:pt x="76200" y="151719"/>
                    </a:cubicBezTo>
                    <a:cubicBezTo>
                      <a:pt x="118152" y="151719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39" name="Freeform 239"/>
              <p:cNvSpPr/>
              <p:nvPr/>
            </p:nvSpPr>
            <p:spPr>
              <a:xfrm>
                <a:off x="1683154" y="8133673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40" name="Freeform 240"/>
              <p:cNvSpPr/>
              <p:nvPr/>
            </p:nvSpPr>
            <p:spPr>
              <a:xfrm>
                <a:off x="2099930" y="8051150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2" y="33908"/>
                      <a:pt x="118151" y="0"/>
                      <a:pt x="76200" y="0"/>
                    </a:cubicBezTo>
                    <a:cubicBezTo>
                      <a:pt x="34248" y="0"/>
                      <a:pt x="188" y="33908"/>
                      <a:pt x="0" y="75859"/>
                    </a:cubicBezTo>
                    <a:cubicBezTo>
                      <a:pt x="188" y="117810"/>
                      <a:pt x="34248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41" name="Freeform 241"/>
              <p:cNvSpPr/>
              <p:nvPr/>
            </p:nvSpPr>
            <p:spPr>
              <a:xfrm>
                <a:off x="9108280" y="1631763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42" name="Freeform 242"/>
              <p:cNvSpPr/>
              <p:nvPr/>
            </p:nvSpPr>
            <p:spPr>
              <a:xfrm>
                <a:off x="268339" y="9332602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43" name="Freeform 243"/>
              <p:cNvSpPr/>
              <p:nvPr/>
            </p:nvSpPr>
            <p:spPr>
              <a:xfrm>
                <a:off x="4665195" y="7953147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44" name="Freeform 244"/>
              <p:cNvSpPr/>
              <p:nvPr/>
            </p:nvSpPr>
            <p:spPr>
              <a:xfrm>
                <a:off x="2050932" y="7373218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45" name="Freeform 245"/>
              <p:cNvSpPr/>
              <p:nvPr/>
            </p:nvSpPr>
            <p:spPr>
              <a:xfrm>
                <a:off x="521287" y="9073473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46" name="Freeform 246"/>
              <p:cNvSpPr/>
              <p:nvPr/>
            </p:nvSpPr>
            <p:spPr>
              <a:xfrm>
                <a:off x="4898785" y="4878356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3" y="33909"/>
                      <a:pt x="118151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1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47" name="Freeform 247"/>
              <p:cNvSpPr/>
              <p:nvPr/>
            </p:nvSpPr>
            <p:spPr>
              <a:xfrm>
                <a:off x="7800093" y="2393492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2" y="33909"/>
                      <a:pt x="118152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2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48" name="Freeform 248"/>
              <p:cNvSpPr/>
              <p:nvPr/>
            </p:nvSpPr>
            <p:spPr>
              <a:xfrm>
                <a:off x="1095166" y="8889710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49" name="Freeform 249"/>
              <p:cNvSpPr/>
              <p:nvPr/>
            </p:nvSpPr>
            <p:spPr>
              <a:xfrm>
                <a:off x="1641146" y="8178422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59"/>
                    </a:cubicBezTo>
                    <a:cubicBezTo>
                      <a:pt x="187" y="117810"/>
                      <a:pt x="34248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50" name="Freeform 250"/>
              <p:cNvSpPr/>
              <p:nvPr/>
            </p:nvSpPr>
            <p:spPr>
              <a:xfrm>
                <a:off x="1785341" y="8107983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51" name="Freeform 251"/>
              <p:cNvSpPr/>
              <p:nvPr/>
            </p:nvSpPr>
            <p:spPr>
              <a:xfrm>
                <a:off x="389095" y="9345565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52" name="Freeform 252"/>
              <p:cNvSpPr/>
              <p:nvPr/>
            </p:nvSpPr>
            <p:spPr>
              <a:xfrm>
                <a:off x="2144138" y="8061463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8" y="33909"/>
                      <a:pt x="0" y="75860"/>
                    </a:cubicBezTo>
                    <a:cubicBezTo>
                      <a:pt x="188" y="117811"/>
                      <a:pt x="34248" y="151719"/>
                      <a:pt x="76200" y="151719"/>
                    </a:cubicBezTo>
                    <a:cubicBezTo>
                      <a:pt x="118151" y="151719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53" name="Freeform 253"/>
              <p:cNvSpPr/>
              <p:nvPr/>
            </p:nvSpPr>
            <p:spPr>
              <a:xfrm>
                <a:off x="1154070" y="8646099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54" name="Freeform 254"/>
              <p:cNvSpPr/>
              <p:nvPr/>
            </p:nvSpPr>
            <p:spPr>
              <a:xfrm>
                <a:off x="2441202" y="7488532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19"/>
                      <a:pt x="76200" y="151719"/>
                    </a:cubicBezTo>
                    <a:cubicBezTo>
                      <a:pt x="118151" y="151719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55" name="Freeform 255"/>
              <p:cNvSpPr/>
              <p:nvPr/>
            </p:nvSpPr>
            <p:spPr>
              <a:xfrm>
                <a:off x="2190062" y="7667872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56" name="Freeform 256"/>
              <p:cNvSpPr/>
              <p:nvPr/>
            </p:nvSpPr>
            <p:spPr>
              <a:xfrm>
                <a:off x="8096358" y="2760437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59"/>
                    </a:moveTo>
                    <a:cubicBezTo>
                      <a:pt x="152212" y="33908"/>
                      <a:pt x="118151" y="0"/>
                      <a:pt x="76200" y="0"/>
                    </a:cubicBezTo>
                    <a:cubicBezTo>
                      <a:pt x="34248" y="0"/>
                      <a:pt x="187" y="33908"/>
                      <a:pt x="0" y="75859"/>
                    </a:cubicBezTo>
                    <a:cubicBezTo>
                      <a:pt x="187" y="117811"/>
                      <a:pt x="34248" y="151719"/>
                      <a:pt x="76200" y="151719"/>
                    </a:cubicBezTo>
                    <a:cubicBezTo>
                      <a:pt x="118151" y="151719"/>
                      <a:pt x="152212" y="117811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57" name="Freeform 257"/>
              <p:cNvSpPr/>
              <p:nvPr/>
            </p:nvSpPr>
            <p:spPr>
              <a:xfrm>
                <a:off x="1513605" y="8384401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58" name="Freeform 258"/>
              <p:cNvSpPr/>
              <p:nvPr/>
            </p:nvSpPr>
            <p:spPr>
              <a:xfrm>
                <a:off x="2206202" y="7240191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2" y="33908"/>
                      <a:pt x="118151" y="0"/>
                      <a:pt x="76200" y="0"/>
                    </a:cubicBezTo>
                    <a:cubicBezTo>
                      <a:pt x="34248" y="0"/>
                      <a:pt x="188" y="33908"/>
                      <a:pt x="0" y="75859"/>
                    </a:cubicBezTo>
                    <a:cubicBezTo>
                      <a:pt x="188" y="117810"/>
                      <a:pt x="34248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59" name="Freeform 259"/>
              <p:cNvSpPr/>
              <p:nvPr/>
            </p:nvSpPr>
            <p:spPr>
              <a:xfrm>
                <a:off x="4838448" y="5062706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1"/>
                    </a:moveTo>
                    <a:cubicBezTo>
                      <a:pt x="152212" y="33910"/>
                      <a:pt x="118151" y="0"/>
                      <a:pt x="76200" y="0"/>
                    </a:cubicBezTo>
                    <a:cubicBezTo>
                      <a:pt x="34248" y="0"/>
                      <a:pt x="187" y="33910"/>
                      <a:pt x="0" y="75861"/>
                    </a:cubicBezTo>
                    <a:cubicBezTo>
                      <a:pt x="187" y="117812"/>
                      <a:pt x="34248" y="151721"/>
                      <a:pt x="76200" y="151721"/>
                    </a:cubicBezTo>
                    <a:cubicBezTo>
                      <a:pt x="118151" y="151721"/>
                      <a:pt x="152212" y="117812"/>
                      <a:pt x="152400" y="7586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60" name="Freeform 260"/>
              <p:cNvSpPr/>
              <p:nvPr/>
            </p:nvSpPr>
            <p:spPr>
              <a:xfrm>
                <a:off x="465512" y="8945873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2" y="33908"/>
                      <a:pt x="118151" y="0"/>
                      <a:pt x="76200" y="0"/>
                    </a:cubicBezTo>
                    <a:cubicBezTo>
                      <a:pt x="34248" y="0"/>
                      <a:pt x="187" y="33908"/>
                      <a:pt x="0" y="75859"/>
                    </a:cubicBezTo>
                    <a:cubicBezTo>
                      <a:pt x="187" y="117810"/>
                      <a:pt x="34248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61" name="Freeform 261"/>
              <p:cNvSpPr/>
              <p:nvPr/>
            </p:nvSpPr>
            <p:spPr>
              <a:xfrm>
                <a:off x="1867504" y="7717488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0"/>
                      <a:pt x="34249" y="151719"/>
                      <a:pt x="76200" y="151719"/>
                    </a:cubicBezTo>
                    <a:cubicBezTo>
                      <a:pt x="118152" y="151719"/>
                      <a:pt x="152213" y="117810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62" name="Freeform 262"/>
              <p:cNvSpPr/>
              <p:nvPr/>
            </p:nvSpPr>
            <p:spPr>
              <a:xfrm>
                <a:off x="4403036" y="5513675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9" y="0"/>
                      <a:pt x="187" y="33909"/>
                      <a:pt x="0" y="75860"/>
                    </a:cubicBezTo>
                    <a:cubicBezTo>
                      <a:pt x="187" y="117811"/>
                      <a:pt x="34249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63" name="Freeform 263"/>
              <p:cNvSpPr/>
              <p:nvPr/>
            </p:nvSpPr>
            <p:spPr>
              <a:xfrm>
                <a:off x="2602362" y="7642634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64" name="Freeform 264"/>
              <p:cNvSpPr/>
              <p:nvPr/>
            </p:nvSpPr>
            <p:spPr>
              <a:xfrm>
                <a:off x="774346" y="9153240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59"/>
                    </a:cubicBezTo>
                    <a:cubicBezTo>
                      <a:pt x="188" y="117810"/>
                      <a:pt x="34249" y="151719"/>
                      <a:pt x="76200" y="151719"/>
                    </a:cubicBezTo>
                    <a:cubicBezTo>
                      <a:pt x="118152" y="151719"/>
                      <a:pt x="152213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65" name="Freeform 265"/>
              <p:cNvSpPr/>
              <p:nvPr/>
            </p:nvSpPr>
            <p:spPr>
              <a:xfrm>
                <a:off x="7517788" y="7518725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59"/>
                    </a:cubicBezTo>
                    <a:cubicBezTo>
                      <a:pt x="188" y="117810"/>
                      <a:pt x="34249" y="151719"/>
                      <a:pt x="76200" y="151719"/>
                    </a:cubicBezTo>
                    <a:cubicBezTo>
                      <a:pt x="118152" y="151719"/>
                      <a:pt x="152213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66" name="Freeform 266"/>
              <p:cNvSpPr/>
              <p:nvPr/>
            </p:nvSpPr>
            <p:spPr>
              <a:xfrm>
                <a:off x="1029316" y="8998708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8" y="33909"/>
                      <a:pt x="0" y="75860"/>
                    </a:cubicBezTo>
                    <a:cubicBezTo>
                      <a:pt x="188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67" name="Freeform 267"/>
              <p:cNvSpPr/>
              <p:nvPr/>
            </p:nvSpPr>
            <p:spPr>
              <a:xfrm>
                <a:off x="4771655" y="8798809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9" y="0"/>
                      <a:pt x="187" y="33909"/>
                      <a:pt x="0" y="75860"/>
                    </a:cubicBezTo>
                    <a:cubicBezTo>
                      <a:pt x="187" y="117811"/>
                      <a:pt x="34249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68" name="Freeform 268"/>
              <p:cNvSpPr/>
              <p:nvPr/>
            </p:nvSpPr>
            <p:spPr>
              <a:xfrm>
                <a:off x="737722" y="8778958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19"/>
                      <a:pt x="76200" y="151719"/>
                    </a:cubicBezTo>
                    <a:cubicBezTo>
                      <a:pt x="118152" y="151719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69" name="Freeform 269"/>
              <p:cNvSpPr/>
              <p:nvPr/>
            </p:nvSpPr>
            <p:spPr>
              <a:xfrm>
                <a:off x="8495258" y="2102020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70" name="Freeform 270"/>
              <p:cNvSpPr/>
              <p:nvPr/>
            </p:nvSpPr>
            <p:spPr>
              <a:xfrm>
                <a:off x="1474496" y="8318340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71" name="Freeform 271"/>
              <p:cNvSpPr/>
              <p:nvPr/>
            </p:nvSpPr>
            <p:spPr>
              <a:xfrm>
                <a:off x="1280348" y="8687913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72" name="Freeform 272"/>
              <p:cNvSpPr/>
              <p:nvPr/>
            </p:nvSpPr>
            <p:spPr>
              <a:xfrm>
                <a:off x="5298896" y="6403179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73" name="Freeform 273"/>
              <p:cNvSpPr/>
              <p:nvPr/>
            </p:nvSpPr>
            <p:spPr>
              <a:xfrm>
                <a:off x="2438838" y="7715874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8" y="33909"/>
                      <a:pt x="0" y="75860"/>
                    </a:cubicBezTo>
                    <a:cubicBezTo>
                      <a:pt x="188" y="117811"/>
                      <a:pt x="34248" y="151719"/>
                      <a:pt x="76200" y="151719"/>
                    </a:cubicBezTo>
                    <a:cubicBezTo>
                      <a:pt x="118151" y="151719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74" name="Freeform 274"/>
              <p:cNvSpPr/>
              <p:nvPr/>
            </p:nvSpPr>
            <p:spPr>
              <a:xfrm>
                <a:off x="1360998" y="8522071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3" y="33908"/>
                      <a:pt x="118152" y="0"/>
                      <a:pt x="76200" y="0"/>
                    </a:cubicBezTo>
                    <a:cubicBezTo>
                      <a:pt x="34249" y="0"/>
                      <a:pt x="188" y="33908"/>
                      <a:pt x="0" y="75859"/>
                    </a:cubicBezTo>
                    <a:cubicBezTo>
                      <a:pt x="188" y="117810"/>
                      <a:pt x="34249" y="151719"/>
                      <a:pt x="76200" y="151719"/>
                    </a:cubicBezTo>
                    <a:cubicBezTo>
                      <a:pt x="118152" y="151719"/>
                      <a:pt x="152213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75" name="Freeform 275"/>
              <p:cNvSpPr/>
              <p:nvPr/>
            </p:nvSpPr>
            <p:spPr>
              <a:xfrm>
                <a:off x="590076" y="8813367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76" name="Freeform 276"/>
              <p:cNvSpPr/>
              <p:nvPr/>
            </p:nvSpPr>
            <p:spPr>
              <a:xfrm>
                <a:off x="259971" y="9339316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19"/>
                      <a:pt x="76200" y="151719"/>
                    </a:cubicBezTo>
                    <a:cubicBezTo>
                      <a:pt x="118152" y="151719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77" name="Freeform 277"/>
              <p:cNvSpPr/>
              <p:nvPr/>
            </p:nvSpPr>
            <p:spPr>
              <a:xfrm>
                <a:off x="3760526" y="4628041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78" name="Freeform 278"/>
              <p:cNvSpPr/>
              <p:nvPr/>
            </p:nvSpPr>
            <p:spPr>
              <a:xfrm>
                <a:off x="3263546" y="6296058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79" name="Freeform 279"/>
              <p:cNvSpPr/>
              <p:nvPr/>
            </p:nvSpPr>
            <p:spPr>
              <a:xfrm>
                <a:off x="6109081" y="6769414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19"/>
                      <a:pt x="76200" y="151719"/>
                    </a:cubicBezTo>
                    <a:cubicBezTo>
                      <a:pt x="118151" y="151719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80" name="Freeform 280"/>
              <p:cNvSpPr/>
              <p:nvPr/>
            </p:nvSpPr>
            <p:spPr>
              <a:xfrm>
                <a:off x="858731" y="9043474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81" name="Freeform 281"/>
              <p:cNvSpPr/>
              <p:nvPr/>
            </p:nvSpPr>
            <p:spPr>
              <a:xfrm>
                <a:off x="598043" y="8936843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19"/>
                      <a:pt x="76200" y="151719"/>
                    </a:cubicBezTo>
                    <a:cubicBezTo>
                      <a:pt x="118152" y="151719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82" name="Freeform 282"/>
              <p:cNvSpPr/>
              <p:nvPr/>
            </p:nvSpPr>
            <p:spPr>
              <a:xfrm>
                <a:off x="2902572" y="8086984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19"/>
                      <a:pt x="76200" y="151719"/>
                    </a:cubicBezTo>
                    <a:cubicBezTo>
                      <a:pt x="118151" y="151719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83" name="Freeform 283"/>
              <p:cNvSpPr/>
              <p:nvPr/>
            </p:nvSpPr>
            <p:spPr>
              <a:xfrm>
                <a:off x="487928" y="9260464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20"/>
                      <a:pt x="76200" y="151720"/>
                    </a:cubicBezTo>
                    <a:cubicBezTo>
                      <a:pt x="118152" y="151720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84" name="Freeform 284"/>
              <p:cNvSpPr/>
              <p:nvPr/>
            </p:nvSpPr>
            <p:spPr>
              <a:xfrm>
                <a:off x="1628085" y="8098082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2" y="33909"/>
                      <a:pt x="118151" y="0"/>
                      <a:pt x="76200" y="0"/>
                    </a:cubicBezTo>
                    <a:cubicBezTo>
                      <a:pt x="34248" y="0"/>
                      <a:pt x="187" y="33909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85" name="Freeform 285"/>
              <p:cNvSpPr/>
              <p:nvPr/>
            </p:nvSpPr>
            <p:spPr>
              <a:xfrm>
                <a:off x="9535595" y="1467876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2" y="33908"/>
                      <a:pt x="118151" y="0"/>
                      <a:pt x="76200" y="0"/>
                    </a:cubicBezTo>
                    <a:cubicBezTo>
                      <a:pt x="34248" y="0"/>
                      <a:pt x="187" y="33908"/>
                      <a:pt x="0" y="75860"/>
                    </a:cubicBezTo>
                    <a:cubicBezTo>
                      <a:pt x="187" y="117811"/>
                      <a:pt x="34248" y="151720"/>
                      <a:pt x="76200" y="151720"/>
                    </a:cubicBezTo>
                    <a:cubicBezTo>
                      <a:pt x="118151" y="151720"/>
                      <a:pt x="152212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86" name="Freeform 286"/>
              <p:cNvSpPr/>
              <p:nvPr/>
            </p:nvSpPr>
            <p:spPr>
              <a:xfrm>
                <a:off x="4297704" y="5297922"/>
                <a:ext cx="152400" cy="15172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20">
                    <a:moveTo>
                      <a:pt x="152400" y="75860"/>
                    </a:moveTo>
                    <a:cubicBezTo>
                      <a:pt x="152213" y="33910"/>
                      <a:pt x="118152" y="0"/>
                      <a:pt x="76200" y="0"/>
                    </a:cubicBezTo>
                    <a:cubicBezTo>
                      <a:pt x="34249" y="0"/>
                      <a:pt x="188" y="33910"/>
                      <a:pt x="0" y="75860"/>
                    </a:cubicBezTo>
                    <a:cubicBezTo>
                      <a:pt x="188" y="117811"/>
                      <a:pt x="34249" y="151721"/>
                      <a:pt x="76200" y="151721"/>
                    </a:cubicBezTo>
                    <a:cubicBezTo>
                      <a:pt x="118152" y="151721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87" name="Freeform 287"/>
              <p:cNvSpPr/>
              <p:nvPr/>
            </p:nvSpPr>
            <p:spPr>
              <a:xfrm>
                <a:off x="280075" y="9655855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0"/>
                      <a:pt x="34249" y="151719"/>
                      <a:pt x="76200" y="151719"/>
                    </a:cubicBezTo>
                    <a:cubicBezTo>
                      <a:pt x="118152" y="151719"/>
                      <a:pt x="152213" y="117810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88" name="Freeform 288"/>
              <p:cNvSpPr/>
              <p:nvPr/>
            </p:nvSpPr>
            <p:spPr>
              <a:xfrm>
                <a:off x="3935055" y="8550003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1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19"/>
                      <a:pt x="76200" y="151719"/>
                    </a:cubicBezTo>
                    <a:cubicBezTo>
                      <a:pt x="118151" y="151719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89" name="Freeform 289"/>
              <p:cNvSpPr/>
              <p:nvPr/>
            </p:nvSpPr>
            <p:spPr>
              <a:xfrm>
                <a:off x="2144956" y="9234379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60"/>
                    </a:moveTo>
                    <a:cubicBezTo>
                      <a:pt x="152213" y="33909"/>
                      <a:pt x="118152" y="0"/>
                      <a:pt x="76200" y="0"/>
                    </a:cubicBezTo>
                    <a:cubicBezTo>
                      <a:pt x="34249" y="0"/>
                      <a:pt x="188" y="33909"/>
                      <a:pt x="0" y="75860"/>
                    </a:cubicBezTo>
                    <a:cubicBezTo>
                      <a:pt x="188" y="117811"/>
                      <a:pt x="34249" y="151719"/>
                      <a:pt x="76200" y="151719"/>
                    </a:cubicBezTo>
                    <a:cubicBezTo>
                      <a:pt x="118152" y="151719"/>
                      <a:pt x="152213" y="117811"/>
                      <a:pt x="152400" y="75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90" name="Freeform 290"/>
              <p:cNvSpPr/>
              <p:nvPr/>
            </p:nvSpPr>
            <p:spPr>
              <a:xfrm>
                <a:off x="336915" y="9537691"/>
                <a:ext cx="152400" cy="151719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1719">
                    <a:moveTo>
                      <a:pt x="152400" y="75859"/>
                    </a:moveTo>
                    <a:cubicBezTo>
                      <a:pt x="152212" y="33908"/>
                      <a:pt x="118151" y="0"/>
                      <a:pt x="76200" y="0"/>
                    </a:cubicBezTo>
                    <a:cubicBezTo>
                      <a:pt x="34248" y="0"/>
                      <a:pt x="187" y="33908"/>
                      <a:pt x="0" y="75859"/>
                    </a:cubicBezTo>
                    <a:cubicBezTo>
                      <a:pt x="187" y="117810"/>
                      <a:pt x="34248" y="151719"/>
                      <a:pt x="76200" y="151719"/>
                    </a:cubicBezTo>
                    <a:cubicBezTo>
                      <a:pt x="118151" y="151719"/>
                      <a:pt x="152212" y="117810"/>
                      <a:pt x="152400" y="758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</p:grpSp>
      </p:grpSp>
      <p:sp>
        <p:nvSpPr>
          <p:cNvPr id="291" name="AutoShape 291"/>
          <p:cNvSpPr/>
          <p:nvPr/>
        </p:nvSpPr>
        <p:spPr>
          <a:xfrm flipV="1">
            <a:off x="9897349" y="1356761"/>
            <a:ext cx="7402122" cy="7402122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292" name="Table 292"/>
          <p:cNvGraphicFramePr>
            <a:graphicFrameLocks noGrp="1"/>
          </p:cNvGraphicFramePr>
          <p:nvPr/>
        </p:nvGraphicFramePr>
        <p:xfrm>
          <a:off x="559143" y="2406478"/>
          <a:ext cx="7315200" cy="6219827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545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odoni FLF Bold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odoni FLF Bold"/>
                        </a:rPr>
                        <a:t>MAE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odoni FLF Bold"/>
                        </a:rPr>
                        <a:t>RMSE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odoni FLF Bold"/>
                        </a:rPr>
                        <a:t>R2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1294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odoni FLF"/>
                        </a:rPr>
                        <a:t>Linear 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odoni FLF"/>
                        </a:rPr>
                        <a:t>4184.857               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odoni FLF"/>
                        </a:rPr>
                        <a:t>6289.889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odoni FLF"/>
                        </a:rPr>
                        <a:t>0.7113982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5891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odoni FLF"/>
                        </a:rPr>
                        <a:t>Decision Tree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odoni FLF"/>
                        </a:rPr>
                        <a:t>3407.539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odoni FLF"/>
                        </a:rPr>
                        <a:t>5316.753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odoni FLF"/>
                        </a:rPr>
                        <a:t>0.7937918 </a:t>
                      </a:r>
                    </a:p>
                    <a:p>
                      <a:pPr algn="ctr">
                        <a:lnSpc>
                          <a:spcPts val="2800"/>
                        </a:lnSpc>
                      </a:pPr>
                      <a:endParaRPr lang="en-US" sz="2000">
                        <a:solidFill>
                          <a:srgbClr val="000000"/>
                        </a:solidFill>
                        <a:latin typeface="Bodoni FLF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1294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odoni FLF"/>
                        </a:rPr>
                        <a:t>Random Forest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odoni FLF"/>
                        </a:rPr>
                        <a:t>3024.404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odoni FLF"/>
                        </a:rPr>
                        <a:t>4991.066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odoni FLF"/>
                        </a:rPr>
                        <a:t>0.8182813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5891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odoni FLF"/>
                        </a:rPr>
                        <a:t>Support Vector Machine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odoni FLF"/>
                        </a:rPr>
                        <a:t>2739.455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odoni FLF"/>
                        </a:rPr>
                        <a:t>5062.639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odoni FLF"/>
                        </a:rPr>
                        <a:t>0.8130322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3" name="TextBox 293"/>
          <p:cNvSpPr txBox="1"/>
          <p:nvPr/>
        </p:nvSpPr>
        <p:spPr>
          <a:xfrm>
            <a:off x="8631183" y="9338310"/>
            <a:ext cx="9299823" cy="575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odoni FLF"/>
              </a:rPr>
              <a:t>Actual Values</a:t>
            </a:r>
          </a:p>
        </p:txBody>
      </p:sp>
      <p:sp>
        <p:nvSpPr>
          <p:cNvPr id="294" name="TextBox 294"/>
          <p:cNvSpPr txBox="1"/>
          <p:nvPr/>
        </p:nvSpPr>
        <p:spPr>
          <a:xfrm rot="-5400000">
            <a:off x="6155848" y="4871101"/>
            <a:ext cx="4230612" cy="720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23"/>
              </a:lnSpc>
              <a:spcBef>
                <a:spcPct val="0"/>
              </a:spcBef>
            </a:pPr>
            <a:r>
              <a:rPr lang="en-US" sz="4016">
                <a:solidFill>
                  <a:srgbClr val="000000"/>
                </a:solidFill>
                <a:latin typeface="Bodoni FLF"/>
              </a:rPr>
              <a:t>Predicted Values</a:t>
            </a:r>
          </a:p>
        </p:txBody>
      </p:sp>
      <p:sp>
        <p:nvSpPr>
          <p:cNvPr id="295" name="TextBox 295"/>
          <p:cNvSpPr txBox="1"/>
          <p:nvPr/>
        </p:nvSpPr>
        <p:spPr>
          <a:xfrm>
            <a:off x="6524632" y="17420"/>
            <a:ext cx="4213101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Bodoni FLF"/>
              </a:rPr>
              <a:t>Modelling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441</Words>
  <Application>Microsoft Macintosh PowerPoint</Application>
  <PresentationFormat>Custom</PresentationFormat>
  <Paragraphs>67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Glacial Indifference</vt:lpstr>
      <vt:lpstr>Alice</vt:lpstr>
      <vt:lpstr>Calibri</vt:lpstr>
      <vt:lpstr>Bodoni FLF Bold</vt:lpstr>
      <vt:lpstr>Bodoni FLF</vt:lpstr>
      <vt:lpstr>Canva Sans Bold</vt:lpstr>
      <vt:lpstr>DM Sans</vt:lpstr>
      <vt:lpstr>Arial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NOMADS</dc:title>
  <cp:lastModifiedBy>Kassenova, Assel</cp:lastModifiedBy>
  <cp:revision>2</cp:revision>
  <dcterms:created xsi:type="dcterms:W3CDTF">2006-08-16T00:00:00Z</dcterms:created>
  <dcterms:modified xsi:type="dcterms:W3CDTF">2023-10-28T10:51:19Z</dcterms:modified>
  <dc:identifier>DAFyhhPDNzQ</dc:identifier>
</cp:coreProperties>
</file>