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github.com/AntonioCopete" TargetMode="External"/><Relationship Id="rId5" Type="http://schemas.openxmlformats.org/officeDocument/2006/relationships/hyperlink" Target="https://github.com/AntonioCopete" TargetMode="External"/><Relationship Id="rId6" Type="http://schemas.openxmlformats.org/officeDocument/2006/relationships/hyperlink" Target="https://github.com/E-Hidalgo" TargetMode="External"/><Relationship Id="rId7" Type="http://schemas.openxmlformats.org/officeDocument/2006/relationships/hyperlink" Target="https://github.com/E-Hidalg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Blog with API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Antonio Copete y Enrique Hidalgo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Blog with API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Project consists in developing a Blog and filling the content (posts and comments) using requests to an external API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899550" y="690925"/>
            <a:ext cx="7344900" cy="16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chemeClr val="accent5"/>
                </a:solidFill>
              </a:rPr>
              <a:t>We used Trello</a:t>
            </a:r>
            <a:endParaRPr sz="3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 sz="2200"/>
              <a:t>A tool to organize ourselves and don’t forget about the features we had to develop or we already developed</a:t>
            </a:r>
            <a:endParaRPr b="0" sz="22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475" y="2448100"/>
            <a:ext cx="7345055" cy="24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What we learned</a:t>
            </a:r>
            <a:endParaRPr b="1" sz="27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2855550" y="1377475"/>
            <a:ext cx="3579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Get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 more experience with HTML5 and JS and also have the opportunity practice the last lessons we learned such as: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API requests</a:t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We used data from external API to fill our blog</a:t>
            </a:r>
            <a:r>
              <a:rPr lang="es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Bootstrap</a:t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The web layout was developed using bootstrap.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JSON</a:t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We had to manage the API information as JSON objects.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Problems we encountered</a:t>
            </a:r>
            <a:endParaRPr b="1" sz="27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2855550" y="1377475"/>
            <a:ext cx="35226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We had some problems due to lack of experience in the last technologies that we learned such as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Bootstrap</a:t>
            </a:r>
            <a:br>
              <a:rPr lang="es" sz="1200">
                <a:latin typeface="Raleway"/>
                <a:ea typeface="Raleway"/>
                <a:cs typeface="Raleway"/>
                <a:sym typeface="Raleway"/>
              </a:rPr>
            </a:b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We are still learning bootstrap classes and it’s a different way of thinking about styles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API requests</a:t>
            </a:r>
            <a:br>
              <a:rPr lang="es" sz="1200">
                <a:latin typeface="Raleway"/>
                <a:ea typeface="Raleway"/>
                <a:cs typeface="Raleway"/>
                <a:sym typeface="Raleway"/>
              </a:rPr>
            </a:b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We had some trouble about async requests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Thanks!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2855550" y="1377473"/>
            <a:ext cx="34329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Github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 -&gt; Antonio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https://github.com/AntonioCopete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Github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 -&gt; Enrique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https://github.com/E-Hidalgo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072000" y="33686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Any question?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