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e6ab0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e6ab0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e6ab06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e6ab06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e6ab06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e6ab06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Blog with API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Haroon &amp; Sergi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Problems encountered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2100" y="3126600"/>
            <a:ext cx="37773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1- Consuming External/Remote APIs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2- Asynchronous Functions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3- Event-Listeners for non-existing elements(Dynamically Created)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Lessons learned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044700" y="3116573"/>
            <a:ext cx="32238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1-How to apply APIs in real life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2-Dealing with Asynchronicity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3-Basic use of Bootstrap and its pros and cons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4-Useful extra functions (such as search engines, responsive pagination, etc.)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	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Haroon &amp; Sergi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