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174b1b36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174b1b36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174b1b36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174b1b36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174b1b3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174b1b3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74b1b36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74b1b36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74b1b36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74b1b36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74b1b36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174b1b36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74b1b36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74b1b3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74b1b36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74b1b36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74b1b36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74b1b36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Blog with API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Alfonso García de la Santa Medina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Any question?</a:t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LEARNED LESSONS: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Sync management with $.ajax()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Shorthands($.get(), $.post()...)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Differences attr() vS prop()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JQuery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LEARNED LESSONS: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Versions changes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Work applying classes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Main Bootstrap’s design patterns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 Development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Dynamic posts loading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Each posts shows its details when clicked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Posted by posts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Getting all post’s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Modifying/deleting posts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0" y="608863"/>
            <a:ext cx="7881003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27475" y="43311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Posts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27475" y="43311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Details Modal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163"/>
            <a:ext cx="8839198" cy="354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75" y="373538"/>
            <a:ext cx="8111027" cy="40263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27475" y="43311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Comments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27475" y="43311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 Post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0" y="304800"/>
            <a:ext cx="7849982" cy="4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27475" y="43311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 Required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13" y="374425"/>
            <a:ext cx="8585973" cy="4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